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8" r:id="rId2"/>
  </p:sldMasterIdLst>
  <p:notesMasterIdLst>
    <p:notesMasterId r:id="rId15"/>
  </p:notesMasterIdLst>
  <p:handoutMasterIdLst>
    <p:handoutMasterId r:id="rId16"/>
  </p:handoutMasterIdLst>
  <p:sldIdLst>
    <p:sldId id="305" r:id="rId3"/>
    <p:sldId id="306" r:id="rId4"/>
    <p:sldId id="307" r:id="rId5"/>
    <p:sldId id="308" r:id="rId6"/>
    <p:sldId id="309" r:id="rId7"/>
    <p:sldId id="310" r:id="rId8"/>
    <p:sldId id="293" r:id="rId9"/>
    <p:sldId id="302" r:id="rId10"/>
    <p:sldId id="311" r:id="rId11"/>
    <p:sldId id="296" r:id="rId12"/>
    <p:sldId id="312" r:id="rId13"/>
    <p:sldId id="288" r:id="rId1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st, Eric" initials="E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833E"/>
    <a:srgbClr val="ED833E"/>
    <a:srgbClr val="EF6F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2229" autoAdjust="0"/>
  </p:normalViewPr>
  <p:slideViewPr>
    <p:cSldViewPr snapToGrid="0" snapToObjects="1">
      <p:cViewPr varScale="1">
        <p:scale>
          <a:sx n="40" d="100"/>
          <a:sy n="40" d="100"/>
        </p:scale>
        <p:origin x="12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FF224D71-681A-D24E-B0C0-61F98BBC5826}" type="datetimeFigureOut">
              <a:rPr lang="en-US" smtClean="0"/>
              <a:t>7/1/2019</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BCA6B24E-0D6D-594B-B6A3-84DB3D27A6AE}" type="slidenum">
              <a:rPr lang="en-US" smtClean="0"/>
              <a:t>‹#›</a:t>
            </a:fld>
            <a:endParaRPr lang="en-US"/>
          </a:p>
        </p:txBody>
      </p:sp>
    </p:spTree>
    <p:extLst>
      <p:ext uri="{BB962C8B-B14F-4D97-AF65-F5344CB8AC3E}">
        <p14:creationId xmlns:p14="http://schemas.microsoft.com/office/powerpoint/2010/main" val="3255834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CF2D72E-32EA-9447-A138-B85F16456C07}" type="datetimeFigureOut">
              <a:rPr lang="en-US" smtClean="0"/>
              <a:t>7/1/2019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ADE7C42D-8D5E-CD45-851C-D5DEB83D2E0E}" type="slidenum">
              <a:rPr lang="en-US" smtClean="0"/>
              <a:t>‹#›</a:t>
            </a:fld>
            <a:endParaRPr lang="en-US"/>
          </a:p>
        </p:txBody>
      </p:sp>
    </p:spTree>
    <p:extLst>
      <p:ext uri="{BB962C8B-B14F-4D97-AF65-F5344CB8AC3E}">
        <p14:creationId xmlns:p14="http://schemas.microsoft.com/office/powerpoint/2010/main" val="40642116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E7C42D-8D5E-CD45-851C-D5DEB83D2E0E}" type="slidenum">
              <a:rPr lang="en-US" smtClean="0"/>
              <a:t>2</a:t>
            </a:fld>
            <a:endParaRPr lang="en-US"/>
          </a:p>
        </p:txBody>
      </p:sp>
    </p:spTree>
    <p:extLst>
      <p:ext uri="{BB962C8B-B14F-4D97-AF65-F5344CB8AC3E}">
        <p14:creationId xmlns:p14="http://schemas.microsoft.com/office/powerpoint/2010/main" val="41827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3C582-3867-4EA0-888A-716D08CBC77E}" type="slidenum">
              <a:rPr lang="en-US" smtClean="0"/>
              <a:pPr/>
              <a:t>5</a:t>
            </a:fld>
            <a:endParaRPr lang="en-US"/>
          </a:p>
        </p:txBody>
      </p:sp>
    </p:spTree>
    <p:extLst>
      <p:ext uri="{BB962C8B-B14F-4D97-AF65-F5344CB8AC3E}">
        <p14:creationId xmlns:p14="http://schemas.microsoft.com/office/powerpoint/2010/main" val="227490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dirty="0">
              <a:cs typeface="+mn-cs"/>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65707" indent="-294502">
              <a:defRPr sz="1200">
                <a:solidFill>
                  <a:schemeClr val="tx1"/>
                </a:solidFill>
                <a:latin typeface="Calibri" charset="0"/>
                <a:ea typeface="MS PGothic" charset="0"/>
                <a:cs typeface="MS PGothic" charset="0"/>
              </a:defRPr>
            </a:lvl2pPr>
            <a:lvl3pPr marL="1178012" indent="-235603">
              <a:defRPr sz="1200">
                <a:solidFill>
                  <a:schemeClr val="tx1"/>
                </a:solidFill>
                <a:latin typeface="Calibri" charset="0"/>
                <a:ea typeface="MS PGothic" charset="0"/>
                <a:cs typeface="MS PGothic" charset="0"/>
              </a:defRPr>
            </a:lvl3pPr>
            <a:lvl4pPr marL="1649216" indent="-235603">
              <a:defRPr sz="1200">
                <a:solidFill>
                  <a:schemeClr val="tx1"/>
                </a:solidFill>
                <a:latin typeface="Calibri" charset="0"/>
                <a:ea typeface="MS PGothic" charset="0"/>
                <a:cs typeface="MS PGothic" charset="0"/>
              </a:defRPr>
            </a:lvl4pPr>
            <a:lvl5pPr marL="2120420" indent="-235603">
              <a:defRPr sz="1200">
                <a:solidFill>
                  <a:schemeClr val="tx1"/>
                </a:solidFill>
                <a:latin typeface="Calibri" charset="0"/>
                <a:ea typeface="MS PGothic" charset="0"/>
                <a:cs typeface="MS PGothic" charset="0"/>
              </a:defRPr>
            </a:lvl5pPr>
            <a:lvl6pPr marL="2591625" indent="-23560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62829" indent="-23560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534034" indent="-23560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4005238" indent="-23560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1836CAB-10A3-E74F-B9F0-C52E91388C6B}" type="slidenum">
              <a:rPr lang="en-US"/>
              <a:pPr/>
              <a:t>6</a:t>
            </a:fld>
            <a:endParaRPr lang="en-US"/>
          </a:p>
        </p:txBody>
      </p:sp>
    </p:spTree>
    <p:extLst>
      <p:ext uri="{BB962C8B-B14F-4D97-AF65-F5344CB8AC3E}">
        <p14:creationId xmlns:p14="http://schemas.microsoft.com/office/powerpoint/2010/main" val="334713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E0242F7-C90D-6E4E-B34F-F532D25FC299}" type="slidenum">
              <a:rPr lang="en-US"/>
              <a:pPr/>
              <a:t>7</a:t>
            </a:fld>
            <a:endParaRPr lang="en-US"/>
          </a:p>
        </p:txBody>
      </p:sp>
    </p:spTree>
    <p:extLst>
      <p:ext uri="{BB962C8B-B14F-4D97-AF65-F5344CB8AC3E}">
        <p14:creationId xmlns:p14="http://schemas.microsoft.com/office/powerpoint/2010/main" val="309864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65707" indent="-294502">
              <a:defRPr sz="1200">
                <a:solidFill>
                  <a:schemeClr val="tx1"/>
                </a:solidFill>
                <a:latin typeface="Calibri" charset="0"/>
                <a:ea typeface="MS PGothic" charset="0"/>
                <a:cs typeface="MS PGothic" charset="0"/>
              </a:defRPr>
            </a:lvl2pPr>
            <a:lvl3pPr marL="1178012" indent="-235603">
              <a:defRPr sz="1200">
                <a:solidFill>
                  <a:schemeClr val="tx1"/>
                </a:solidFill>
                <a:latin typeface="Calibri" charset="0"/>
                <a:ea typeface="MS PGothic" charset="0"/>
                <a:cs typeface="MS PGothic" charset="0"/>
              </a:defRPr>
            </a:lvl3pPr>
            <a:lvl4pPr marL="1649216" indent="-235603">
              <a:defRPr sz="1200">
                <a:solidFill>
                  <a:schemeClr val="tx1"/>
                </a:solidFill>
                <a:latin typeface="Calibri" charset="0"/>
                <a:ea typeface="MS PGothic" charset="0"/>
                <a:cs typeface="MS PGothic" charset="0"/>
              </a:defRPr>
            </a:lvl4pPr>
            <a:lvl5pPr marL="2120420" indent="-235603">
              <a:defRPr sz="1200">
                <a:solidFill>
                  <a:schemeClr val="tx1"/>
                </a:solidFill>
                <a:latin typeface="Calibri" charset="0"/>
                <a:ea typeface="MS PGothic" charset="0"/>
                <a:cs typeface="MS PGothic" charset="0"/>
              </a:defRPr>
            </a:lvl5pPr>
            <a:lvl6pPr marL="2591625" indent="-23560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62829" indent="-23560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534034" indent="-23560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4005238" indent="-23560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E7107C0-DF18-A64E-9FE6-6A1717D87E65}" type="slidenum">
              <a:rPr lang="en-US"/>
              <a:pPr/>
              <a:t>9</a:t>
            </a:fld>
            <a:endParaRPr lang="en-US"/>
          </a:p>
        </p:txBody>
      </p:sp>
    </p:spTree>
    <p:extLst>
      <p:ext uri="{BB962C8B-B14F-4D97-AF65-F5344CB8AC3E}">
        <p14:creationId xmlns:p14="http://schemas.microsoft.com/office/powerpoint/2010/main" val="148638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C98907E-082D-F143-9056-9B296941F41B}" type="slidenum">
              <a:rPr lang="en-US"/>
              <a:pPr/>
              <a:t>10</a:t>
            </a:fld>
            <a:endParaRPr lang="en-US"/>
          </a:p>
        </p:txBody>
      </p:sp>
    </p:spTree>
    <p:extLst>
      <p:ext uri="{BB962C8B-B14F-4D97-AF65-F5344CB8AC3E}">
        <p14:creationId xmlns:p14="http://schemas.microsoft.com/office/powerpoint/2010/main" val="79405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65707" indent="-294502">
              <a:defRPr sz="1200">
                <a:solidFill>
                  <a:schemeClr val="tx1"/>
                </a:solidFill>
                <a:latin typeface="Calibri" charset="0"/>
                <a:ea typeface="MS PGothic" charset="0"/>
                <a:cs typeface="MS PGothic" charset="0"/>
              </a:defRPr>
            </a:lvl2pPr>
            <a:lvl3pPr marL="1178012" indent="-235603">
              <a:defRPr sz="1200">
                <a:solidFill>
                  <a:schemeClr val="tx1"/>
                </a:solidFill>
                <a:latin typeface="Calibri" charset="0"/>
                <a:ea typeface="MS PGothic" charset="0"/>
                <a:cs typeface="MS PGothic" charset="0"/>
              </a:defRPr>
            </a:lvl3pPr>
            <a:lvl4pPr marL="1649216" indent="-235603">
              <a:defRPr sz="1200">
                <a:solidFill>
                  <a:schemeClr val="tx1"/>
                </a:solidFill>
                <a:latin typeface="Calibri" charset="0"/>
                <a:ea typeface="MS PGothic" charset="0"/>
                <a:cs typeface="MS PGothic" charset="0"/>
              </a:defRPr>
            </a:lvl4pPr>
            <a:lvl5pPr marL="2120420" indent="-235603">
              <a:defRPr sz="1200">
                <a:solidFill>
                  <a:schemeClr val="tx1"/>
                </a:solidFill>
                <a:latin typeface="Calibri" charset="0"/>
                <a:ea typeface="MS PGothic" charset="0"/>
                <a:cs typeface="MS PGothic" charset="0"/>
              </a:defRPr>
            </a:lvl5pPr>
            <a:lvl6pPr marL="2591625" indent="-23560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62829" indent="-23560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534034" indent="-23560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4005238" indent="-23560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678E9AF-029D-9646-9F75-DD41FC8B1DCE}" type="slidenum">
              <a:rPr lang="en-US"/>
              <a:pPr/>
              <a:t>11</a:t>
            </a:fld>
            <a:endParaRPr lang="en-US"/>
          </a:p>
        </p:txBody>
      </p:sp>
    </p:spTree>
    <p:extLst>
      <p:ext uri="{BB962C8B-B14F-4D97-AF65-F5344CB8AC3E}">
        <p14:creationId xmlns:p14="http://schemas.microsoft.com/office/powerpoint/2010/main" val="2635886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7104592" y="5704592"/>
              <a:ext cx="1739900" cy="837730"/>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4287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t>7/1/2019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a:t>Click to insert picture</a:t>
            </a:r>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424383"/>
            <a:ext cx="5130800" cy="485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3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t>7/1/2019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a:t>Click to insert picture</a:t>
            </a:r>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901952"/>
            <a:ext cx="5127625" cy="4379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9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t>7/1/2019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4050792"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p:nvPr>
        </p:nvSpPr>
        <p:spPr>
          <a:xfrm>
            <a:off x="4645152" y="1023938"/>
            <a:ext cx="402336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96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t>7/1/2019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4050792"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4645152" y="1500188"/>
            <a:ext cx="4023360" cy="450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43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a:t>Click to insert picture</a:t>
            </a:r>
          </a:p>
        </p:txBody>
      </p:sp>
      <p:sp>
        <p:nvSpPr>
          <p:cNvPr id="3" name="Date Placeholder 2"/>
          <p:cNvSpPr>
            <a:spLocks noGrp="1"/>
          </p:cNvSpPr>
          <p:nvPr>
            <p:ph type="dt" sz="half" idx="10"/>
          </p:nvPr>
        </p:nvSpPr>
        <p:spPr/>
        <p:txBody>
          <a:bodyPr/>
          <a:lstStyle/>
          <a:p>
            <a:fld id="{BE85044D-533C-874A-B5D9-BFB0C4543D1B}" type="datetime1">
              <a:rPr lang="en-US" smtClean="0"/>
              <a:t>7/1/2019</a:t>
            </a:fld>
            <a:endParaRPr lang="en-US"/>
          </a:p>
        </p:txBody>
      </p:sp>
      <p:sp>
        <p:nvSpPr>
          <p:cNvPr id="5" name="Slide Number Placeholder 4"/>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a:t>Click to insert picture</a:t>
            </a:r>
          </a:p>
        </p:txBody>
      </p:sp>
    </p:spTree>
    <p:extLst>
      <p:ext uri="{BB962C8B-B14F-4D97-AF65-F5344CB8AC3E}">
        <p14:creationId xmlns:p14="http://schemas.microsoft.com/office/powerpoint/2010/main" val="79832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 overview">
    <p:spTree>
      <p:nvGrpSpPr>
        <p:cNvPr id="1" name=""/>
        <p:cNvGrpSpPr/>
        <p:nvPr/>
      </p:nvGrpSpPr>
      <p:grpSpPr>
        <a:xfrm>
          <a:off x="0" y="0"/>
          <a:ext cx="0" cy="0"/>
          <a:chOff x="0" y="0"/>
          <a:chExt cx="0" cy="0"/>
        </a:xfrm>
      </p:grpSpPr>
      <p:grpSp>
        <p:nvGrpSpPr>
          <p:cNvPr id="2" name="Group 1"/>
          <p:cNvGrpSpPr/>
          <p:nvPr userDrawn="1"/>
        </p:nvGrpSpPr>
        <p:grpSpPr>
          <a:xfrm>
            <a:off x="-596902" y="1409700"/>
            <a:ext cx="8245477" cy="4903941"/>
            <a:chOff x="-596902" y="1409700"/>
            <a:chExt cx="8245477" cy="4903941"/>
          </a:xfrm>
        </p:grpSpPr>
        <p:grpSp>
          <p:nvGrpSpPr>
            <p:cNvPr id="28" name="Group 14"/>
            <p:cNvGrpSpPr>
              <a:grpSpLocks noChangeAspect="1"/>
            </p:cNvGrpSpPr>
            <p:nvPr userDrawn="1"/>
          </p:nvGrpSpPr>
          <p:grpSpPr bwMode="auto">
            <a:xfrm>
              <a:off x="-596902" y="1524036"/>
              <a:ext cx="7624803" cy="4789605"/>
              <a:chOff x="-376" y="960"/>
              <a:chExt cx="4803" cy="3017"/>
            </a:xfrm>
          </p:grpSpPr>
          <p:sp>
            <p:nvSpPr>
              <p:cNvPr id="29" name="AutoShape 13"/>
              <p:cNvSpPr>
                <a:spLocks noChangeAspect="1" noChangeArrowheads="1" noTextEdit="1"/>
              </p:cNvSpPr>
              <p:nvPr userDrawn="1"/>
            </p:nvSpPr>
            <p:spPr bwMode="auto">
              <a:xfrm>
                <a:off x="-376" y="960"/>
                <a:ext cx="4803"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370" y="966"/>
                <a:ext cx="4785" cy="2974"/>
              </a:xfrm>
              <a:custGeom>
                <a:avLst/>
                <a:gdLst>
                  <a:gd name="T0" fmla="*/ 2356 w 4785"/>
                  <a:gd name="T1" fmla="*/ 330 h 2974"/>
                  <a:gd name="T2" fmla="*/ 2752 w 4785"/>
                  <a:gd name="T3" fmla="*/ 928 h 2974"/>
                  <a:gd name="T4" fmla="*/ 2453 w 4785"/>
                  <a:gd name="T5" fmla="*/ 1173 h 2974"/>
                  <a:gd name="T6" fmla="*/ 3015 w 4785"/>
                  <a:gd name="T7" fmla="*/ 1826 h 2974"/>
                  <a:gd name="T8" fmla="*/ 2618 w 4785"/>
                  <a:gd name="T9" fmla="*/ 2083 h 2974"/>
                  <a:gd name="T10" fmla="*/ 250 w 4785"/>
                  <a:gd name="T11" fmla="*/ 43 h 2974"/>
                  <a:gd name="T12" fmla="*/ 671 w 4785"/>
                  <a:gd name="T13" fmla="*/ 1979 h 2974"/>
                  <a:gd name="T14" fmla="*/ 4272 w 4785"/>
                  <a:gd name="T15" fmla="*/ 1557 h 2974"/>
                  <a:gd name="T16" fmla="*/ 3656 w 4785"/>
                  <a:gd name="T17" fmla="*/ 1728 h 2974"/>
                  <a:gd name="T18" fmla="*/ 983 w 4785"/>
                  <a:gd name="T19" fmla="*/ 550 h 2974"/>
                  <a:gd name="T20" fmla="*/ 1288 w 4785"/>
                  <a:gd name="T21" fmla="*/ 1374 h 2974"/>
                  <a:gd name="T22" fmla="*/ 3015 w 4785"/>
                  <a:gd name="T23" fmla="*/ 379 h 2974"/>
                  <a:gd name="T24" fmla="*/ 3302 w 4785"/>
                  <a:gd name="T25" fmla="*/ 2412 h 2974"/>
                  <a:gd name="T26" fmla="*/ 3875 w 4785"/>
                  <a:gd name="T27" fmla="*/ 2767 h 2974"/>
                  <a:gd name="T28" fmla="*/ 543 w 4785"/>
                  <a:gd name="T29" fmla="*/ 880 h 2974"/>
                  <a:gd name="T30" fmla="*/ 3351 w 4785"/>
                  <a:gd name="T31" fmla="*/ 1521 h 2974"/>
                  <a:gd name="T32" fmla="*/ 1477 w 4785"/>
                  <a:gd name="T33" fmla="*/ 696 h 2974"/>
                  <a:gd name="T34" fmla="*/ 2899 w 4785"/>
                  <a:gd name="T35" fmla="*/ 2272 h 2974"/>
                  <a:gd name="T36" fmla="*/ 781 w 4785"/>
                  <a:gd name="T37" fmla="*/ 1625 h 2974"/>
                  <a:gd name="T38" fmla="*/ 2411 w 4785"/>
                  <a:gd name="T39" fmla="*/ 2070 h 2974"/>
                  <a:gd name="T40" fmla="*/ 2325 w 4785"/>
                  <a:gd name="T41" fmla="*/ 1002 h 2974"/>
                  <a:gd name="T42" fmla="*/ 1880 w 4785"/>
                  <a:gd name="T43" fmla="*/ 1203 h 2974"/>
                  <a:gd name="T44" fmla="*/ 3882 w 4785"/>
                  <a:gd name="T45" fmla="*/ 2309 h 2974"/>
                  <a:gd name="T46" fmla="*/ 2399 w 4785"/>
                  <a:gd name="T47" fmla="*/ 635 h 2974"/>
                  <a:gd name="T48" fmla="*/ 2814 w 4785"/>
                  <a:gd name="T49" fmla="*/ 397 h 2974"/>
                  <a:gd name="T50" fmla="*/ 2594 w 4785"/>
                  <a:gd name="T51" fmla="*/ 928 h 2974"/>
                  <a:gd name="T52" fmla="*/ 3186 w 4785"/>
                  <a:gd name="T53" fmla="*/ 1936 h 2974"/>
                  <a:gd name="T54" fmla="*/ 4284 w 4785"/>
                  <a:gd name="T55" fmla="*/ 983 h 2974"/>
                  <a:gd name="T56" fmla="*/ 2405 w 4785"/>
                  <a:gd name="T57" fmla="*/ 788 h 2974"/>
                  <a:gd name="T58" fmla="*/ 3723 w 4785"/>
                  <a:gd name="T59" fmla="*/ 1313 h 2974"/>
                  <a:gd name="T60" fmla="*/ 3753 w 4785"/>
                  <a:gd name="T61" fmla="*/ 1667 h 2974"/>
                  <a:gd name="T62" fmla="*/ 3064 w 4785"/>
                  <a:gd name="T63" fmla="*/ 1722 h 2974"/>
                  <a:gd name="T64" fmla="*/ 4217 w 4785"/>
                  <a:gd name="T65" fmla="*/ 1435 h 2974"/>
                  <a:gd name="T66" fmla="*/ 4089 w 4785"/>
                  <a:gd name="T67" fmla="*/ 1906 h 2974"/>
                  <a:gd name="T68" fmla="*/ 4089 w 4785"/>
                  <a:gd name="T69" fmla="*/ 1893 h 2974"/>
                  <a:gd name="T70" fmla="*/ 3259 w 4785"/>
                  <a:gd name="T71" fmla="*/ 1038 h 2974"/>
                  <a:gd name="T72" fmla="*/ 946 w 4785"/>
                  <a:gd name="T73" fmla="*/ 379 h 2974"/>
                  <a:gd name="T74" fmla="*/ 763 w 4785"/>
                  <a:gd name="T75" fmla="*/ 562 h 2974"/>
                  <a:gd name="T76" fmla="*/ 4181 w 4785"/>
                  <a:gd name="T77" fmla="*/ 1277 h 2974"/>
                  <a:gd name="T78" fmla="*/ 3570 w 4785"/>
                  <a:gd name="T79" fmla="*/ 1063 h 2974"/>
                  <a:gd name="T80" fmla="*/ 2929 w 4785"/>
                  <a:gd name="T81" fmla="*/ 2229 h 2974"/>
                  <a:gd name="T82" fmla="*/ 3064 w 4785"/>
                  <a:gd name="T83" fmla="*/ 2553 h 2974"/>
                  <a:gd name="T84" fmla="*/ 3650 w 4785"/>
                  <a:gd name="T85" fmla="*/ 1600 h 2974"/>
                  <a:gd name="T86" fmla="*/ 3351 w 4785"/>
                  <a:gd name="T87" fmla="*/ 1521 h 2974"/>
                  <a:gd name="T88" fmla="*/ 4046 w 4785"/>
                  <a:gd name="T89" fmla="*/ 1246 h 2974"/>
                  <a:gd name="T90" fmla="*/ 3643 w 4785"/>
                  <a:gd name="T91" fmla="*/ 1448 h 2974"/>
                  <a:gd name="T92" fmla="*/ 2197 w 4785"/>
                  <a:gd name="T93" fmla="*/ 1331 h 2974"/>
                  <a:gd name="T94" fmla="*/ 3009 w 4785"/>
                  <a:gd name="T95" fmla="*/ 611 h 2974"/>
                  <a:gd name="T96" fmla="*/ 3210 w 4785"/>
                  <a:gd name="T97" fmla="*/ 635 h 2974"/>
                  <a:gd name="T98" fmla="*/ 1532 w 4785"/>
                  <a:gd name="T99" fmla="*/ 2364 h 2974"/>
                  <a:gd name="T100" fmla="*/ 2301 w 4785"/>
                  <a:gd name="T101" fmla="*/ 2925 h 2974"/>
                  <a:gd name="T102" fmla="*/ 2197 w 4785"/>
                  <a:gd name="T103" fmla="*/ 2015 h 2974"/>
                  <a:gd name="T104" fmla="*/ 2685 w 4785"/>
                  <a:gd name="T105" fmla="*/ 2357 h 2974"/>
                  <a:gd name="T106" fmla="*/ 2850 w 4785"/>
                  <a:gd name="T107" fmla="*/ 1356 h 2974"/>
                  <a:gd name="T108" fmla="*/ 2771 w 4785"/>
                  <a:gd name="T109" fmla="*/ 1741 h 2974"/>
                  <a:gd name="T110" fmla="*/ 714 w 4785"/>
                  <a:gd name="T111" fmla="*/ 1851 h 2974"/>
                  <a:gd name="T112" fmla="*/ 98 w 4785"/>
                  <a:gd name="T113" fmla="*/ 1222 h 2974"/>
                  <a:gd name="T114" fmla="*/ 3167 w 4785"/>
                  <a:gd name="T115" fmla="*/ 1527 h 2974"/>
                  <a:gd name="T116" fmla="*/ 2868 w 4785"/>
                  <a:gd name="T117" fmla="*/ 1191 h 2974"/>
                  <a:gd name="T118" fmla="*/ 2844 w 4785"/>
                  <a:gd name="T119" fmla="*/ 562 h 2974"/>
                  <a:gd name="T120" fmla="*/ 2856 w 4785"/>
                  <a:gd name="T121" fmla="*/ 996 h 2974"/>
                  <a:gd name="T122" fmla="*/ 4406 w 4785"/>
                  <a:gd name="T123" fmla="*/ 623 h 2974"/>
                  <a:gd name="T124" fmla="*/ 4773 w 4785"/>
                  <a:gd name="T125" fmla="*/ 40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5" h="2974">
                    <a:moveTo>
                      <a:pt x="385" y="37"/>
                    </a:moveTo>
                    <a:lnTo>
                      <a:pt x="385" y="37"/>
                    </a:lnTo>
                    <a:lnTo>
                      <a:pt x="385" y="37"/>
                    </a:lnTo>
                    <a:lnTo>
                      <a:pt x="385" y="37"/>
                    </a:lnTo>
                    <a:lnTo>
                      <a:pt x="385" y="37"/>
                    </a:lnTo>
                    <a:lnTo>
                      <a:pt x="385" y="37"/>
                    </a:lnTo>
                    <a:lnTo>
                      <a:pt x="385" y="37"/>
                    </a:lnTo>
                    <a:lnTo>
                      <a:pt x="385" y="37"/>
                    </a:lnTo>
                    <a:lnTo>
                      <a:pt x="385" y="37"/>
                    </a:lnTo>
                    <a:lnTo>
                      <a:pt x="385" y="37"/>
                    </a:lnTo>
                    <a:lnTo>
                      <a:pt x="385" y="37"/>
                    </a:lnTo>
                    <a:lnTo>
                      <a:pt x="378" y="37"/>
                    </a:lnTo>
                    <a:lnTo>
                      <a:pt x="385" y="37"/>
                    </a:lnTo>
                    <a:moveTo>
                      <a:pt x="4535" y="727"/>
                    </a:moveTo>
                    <a:lnTo>
                      <a:pt x="4535" y="727"/>
                    </a:lnTo>
                    <a:lnTo>
                      <a:pt x="4535" y="727"/>
                    </a:lnTo>
                    <a:lnTo>
                      <a:pt x="4541" y="727"/>
                    </a:lnTo>
                    <a:lnTo>
                      <a:pt x="4541" y="727"/>
                    </a:lnTo>
                    <a:lnTo>
                      <a:pt x="4541" y="727"/>
                    </a:lnTo>
                    <a:lnTo>
                      <a:pt x="4541" y="727"/>
                    </a:lnTo>
                    <a:lnTo>
                      <a:pt x="4541" y="727"/>
                    </a:lnTo>
                    <a:lnTo>
                      <a:pt x="4547" y="733"/>
                    </a:lnTo>
                    <a:lnTo>
                      <a:pt x="4547" y="739"/>
                    </a:lnTo>
                    <a:lnTo>
                      <a:pt x="4553" y="739"/>
                    </a:lnTo>
                    <a:lnTo>
                      <a:pt x="4553" y="745"/>
                    </a:lnTo>
                    <a:lnTo>
                      <a:pt x="4553" y="745"/>
                    </a:lnTo>
                    <a:lnTo>
                      <a:pt x="4553" y="745"/>
                    </a:lnTo>
                    <a:lnTo>
                      <a:pt x="4553" y="745"/>
                    </a:lnTo>
                    <a:lnTo>
                      <a:pt x="4553" y="745"/>
                    </a:lnTo>
                    <a:lnTo>
                      <a:pt x="4559" y="745"/>
                    </a:lnTo>
                    <a:lnTo>
                      <a:pt x="4559" y="745"/>
                    </a:lnTo>
                    <a:lnTo>
                      <a:pt x="4559" y="745"/>
                    </a:lnTo>
                    <a:lnTo>
                      <a:pt x="4559" y="739"/>
                    </a:lnTo>
                    <a:lnTo>
                      <a:pt x="4565" y="739"/>
                    </a:lnTo>
                    <a:lnTo>
                      <a:pt x="4565" y="739"/>
                    </a:lnTo>
                    <a:lnTo>
                      <a:pt x="4565" y="739"/>
                    </a:lnTo>
                    <a:lnTo>
                      <a:pt x="4565" y="745"/>
                    </a:lnTo>
                    <a:lnTo>
                      <a:pt x="4565" y="745"/>
                    </a:lnTo>
                    <a:lnTo>
                      <a:pt x="4565" y="745"/>
                    </a:lnTo>
                    <a:lnTo>
                      <a:pt x="4565" y="745"/>
                    </a:lnTo>
                    <a:lnTo>
                      <a:pt x="4565" y="745"/>
                    </a:lnTo>
                    <a:lnTo>
                      <a:pt x="4565" y="745"/>
                    </a:lnTo>
                    <a:lnTo>
                      <a:pt x="4565" y="745"/>
                    </a:lnTo>
                    <a:lnTo>
                      <a:pt x="4565" y="751"/>
                    </a:lnTo>
                    <a:lnTo>
                      <a:pt x="4565" y="751"/>
                    </a:lnTo>
                    <a:lnTo>
                      <a:pt x="4565" y="751"/>
                    </a:lnTo>
                    <a:lnTo>
                      <a:pt x="4565" y="751"/>
                    </a:lnTo>
                    <a:lnTo>
                      <a:pt x="4559" y="751"/>
                    </a:lnTo>
                    <a:lnTo>
                      <a:pt x="4559" y="757"/>
                    </a:lnTo>
                    <a:lnTo>
                      <a:pt x="4559" y="757"/>
                    </a:lnTo>
                    <a:lnTo>
                      <a:pt x="4559" y="757"/>
                    </a:lnTo>
                    <a:lnTo>
                      <a:pt x="4553" y="757"/>
                    </a:lnTo>
                    <a:lnTo>
                      <a:pt x="4553" y="757"/>
                    </a:lnTo>
                    <a:lnTo>
                      <a:pt x="4553" y="757"/>
                    </a:lnTo>
                    <a:lnTo>
                      <a:pt x="4553" y="757"/>
                    </a:lnTo>
                    <a:lnTo>
                      <a:pt x="4547" y="764"/>
                    </a:lnTo>
                    <a:lnTo>
                      <a:pt x="4547" y="764"/>
                    </a:lnTo>
                    <a:lnTo>
                      <a:pt x="4547" y="764"/>
                    </a:lnTo>
                    <a:lnTo>
                      <a:pt x="4553" y="764"/>
                    </a:lnTo>
                    <a:lnTo>
                      <a:pt x="4553" y="764"/>
                    </a:lnTo>
                    <a:lnTo>
                      <a:pt x="4553" y="764"/>
                    </a:lnTo>
                    <a:lnTo>
                      <a:pt x="4553" y="770"/>
                    </a:lnTo>
                    <a:lnTo>
                      <a:pt x="4553" y="770"/>
                    </a:lnTo>
                    <a:lnTo>
                      <a:pt x="4553" y="770"/>
                    </a:lnTo>
                    <a:lnTo>
                      <a:pt x="4553" y="770"/>
                    </a:lnTo>
                    <a:lnTo>
                      <a:pt x="4547" y="770"/>
                    </a:lnTo>
                    <a:lnTo>
                      <a:pt x="4547" y="770"/>
                    </a:lnTo>
                    <a:lnTo>
                      <a:pt x="4547" y="770"/>
                    </a:lnTo>
                    <a:lnTo>
                      <a:pt x="4547" y="770"/>
                    </a:lnTo>
                    <a:lnTo>
                      <a:pt x="4547" y="770"/>
                    </a:lnTo>
                    <a:lnTo>
                      <a:pt x="4547" y="776"/>
                    </a:lnTo>
                    <a:lnTo>
                      <a:pt x="4547" y="776"/>
                    </a:lnTo>
                    <a:lnTo>
                      <a:pt x="4547" y="776"/>
                    </a:lnTo>
                    <a:lnTo>
                      <a:pt x="4547" y="776"/>
                    </a:lnTo>
                    <a:lnTo>
                      <a:pt x="4547" y="776"/>
                    </a:lnTo>
                    <a:lnTo>
                      <a:pt x="4547" y="776"/>
                    </a:lnTo>
                    <a:lnTo>
                      <a:pt x="4547" y="776"/>
                    </a:lnTo>
                    <a:lnTo>
                      <a:pt x="4547" y="776"/>
                    </a:lnTo>
                    <a:lnTo>
                      <a:pt x="4547" y="776"/>
                    </a:lnTo>
                    <a:lnTo>
                      <a:pt x="4547" y="776"/>
                    </a:lnTo>
                    <a:lnTo>
                      <a:pt x="4541" y="776"/>
                    </a:lnTo>
                    <a:lnTo>
                      <a:pt x="4547" y="776"/>
                    </a:lnTo>
                    <a:lnTo>
                      <a:pt x="4541" y="776"/>
                    </a:lnTo>
                    <a:lnTo>
                      <a:pt x="4541" y="782"/>
                    </a:lnTo>
                    <a:lnTo>
                      <a:pt x="4541" y="782"/>
                    </a:lnTo>
                    <a:lnTo>
                      <a:pt x="4541" y="782"/>
                    </a:lnTo>
                    <a:lnTo>
                      <a:pt x="4541" y="782"/>
                    </a:lnTo>
                    <a:lnTo>
                      <a:pt x="4547" y="782"/>
                    </a:lnTo>
                    <a:lnTo>
                      <a:pt x="4547" y="782"/>
                    </a:lnTo>
                    <a:lnTo>
                      <a:pt x="4547" y="788"/>
                    </a:lnTo>
                    <a:lnTo>
                      <a:pt x="4547" y="788"/>
                    </a:lnTo>
                    <a:lnTo>
                      <a:pt x="4547" y="788"/>
                    </a:lnTo>
                    <a:lnTo>
                      <a:pt x="4547" y="788"/>
                    </a:lnTo>
                    <a:lnTo>
                      <a:pt x="4547" y="788"/>
                    </a:lnTo>
                    <a:lnTo>
                      <a:pt x="4541" y="788"/>
                    </a:lnTo>
                    <a:lnTo>
                      <a:pt x="4541" y="788"/>
                    </a:lnTo>
                    <a:lnTo>
                      <a:pt x="4541" y="788"/>
                    </a:lnTo>
                    <a:lnTo>
                      <a:pt x="4541" y="794"/>
                    </a:lnTo>
                    <a:lnTo>
                      <a:pt x="4547" y="794"/>
                    </a:lnTo>
                    <a:lnTo>
                      <a:pt x="4547" y="794"/>
                    </a:lnTo>
                    <a:lnTo>
                      <a:pt x="4547" y="794"/>
                    </a:lnTo>
                    <a:lnTo>
                      <a:pt x="4547" y="794"/>
                    </a:lnTo>
                    <a:lnTo>
                      <a:pt x="4547" y="794"/>
                    </a:lnTo>
                    <a:lnTo>
                      <a:pt x="4547" y="794"/>
                    </a:lnTo>
                    <a:lnTo>
                      <a:pt x="4553" y="794"/>
                    </a:lnTo>
                    <a:lnTo>
                      <a:pt x="4553" y="794"/>
                    </a:lnTo>
                    <a:lnTo>
                      <a:pt x="4553" y="794"/>
                    </a:lnTo>
                    <a:lnTo>
                      <a:pt x="4553" y="794"/>
                    </a:lnTo>
                    <a:lnTo>
                      <a:pt x="4553" y="794"/>
                    </a:lnTo>
                    <a:lnTo>
                      <a:pt x="4553" y="788"/>
                    </a:lnTo>
                    <a:lnTo>
                      <a:pt x="4553" y="788"/>
                    </a:lnTo>
                    <a:lnTo>
                      <a:pt x="4553" y="788"/>
                    </a:lnTo>
                    <a:lnTo>
                      <a:pt x="4553" y="788"/>
                    </a:lnTo>
                    <a:lnTo>
                      <a:pt x="4553" y="794"/>
                    </a:lnTo>
                    <a:lnTo>
                      <a:pt x="4559" y="794"/>
                    </a:lnTo>
                    <a:lnTo>
                      <a:pt x="4559" y="794"/>
                    </a:lnTo>
                    <a:lnTo>
                      <a:pt x="4559" y="794"/>
                    </a:lnTo>
                    <a:lnTo>
                      <a:pt x="4565" y="794"/>
                    </a:lnTo>
                    <a:lnTo>
                      <a:pt x="4565" y="794"/>
                    </a:lnTo>
                    <a:lnTo>
                      <a:pt x="4565" y="794"/>
                    </a:lnTo>
                    <a:lnTo>
                      <a:pt x="4565" y="794"/>
                    </a:lnTo>
                    <a:lnTo>
                      <a:pt x="4565" y="794"/>
                    </a:lnTo>
                    <a:lnTo>
                      <a:pt x="4571" y="794"/>
                    </a:lnTo>
                    <a:lnTo>
                      <a:pt x="4571" y="794"/>
                    </a:lnTo>
                    <a:lnTo>
                      <a:pt x="4571" y="800"/>
                    </a:lnTo>
                    <a:lnTo>
                      <a:pt x="4571" y="800"/>
                    </a:lnTo>
                    <a:lnTo>
                      <a:pt x="4571" y="800"/>
                    </a:lnTo>
                    <a:lnTo>
                      <a:pt x="4577" y="806"/>
                    </a:lnTo>
                    <a:lnTo>
                      <a:pt x="4577" y="806"/>
                    </a:lnTo>
                    <a:lnTo>
                      <a:pt x="4577" y="806"/>
                    </a:lnTo>
                    <a:lnTo>
                      <a:pt x="4583" y="806"/>
                    </a:lnTo>
                    <a:lnTo>
                      <a:pt x="4577" y="806"/>
                    </a:lnTo>
                    <a:lnTo>
                      <a:pt x="4577" y="812"/>
                    </a:lnTo>
                    <a:lnTo>
                      <a:pt x="4583" y="812"/>
                    </a:lnTo>
                    <a:lnTo>
                      <a:pt x="4577" y="812"/>
                    </a:lnTo>
                    <a:lnTo>
                      <a:pt x="4577" y="818"/>
                    </a:lnTo>
                    <a:lnTo>
                      <a:pt x="4583" y="818"/>
                    </a:lnTo>
                    <a:lnTo>
                      <a:pt x="4577" y="818"/>
                    </a:lnTo>
                    <a:lnTo>
                      <a:pt x="4577" y="818"/>
                    </a:lnTo>
                    <a:lnTo>
                      <a:pt x="4577" y="818"/>
                    </a:lnTo>
                    <a:lnTo>
                      <a:pt x="4577" y="818"/>
                    </a:lnTo>
                    <a:lnTo>
                      <a:pt x="4577" y="818"/>
                    </a:lnTo>
                    <a:lnTo>
                      <a:pt x="4577" y="818"/>
                    </a:lnTo>
                    <a:lnTo>
                      <a:pt x="4583" y="825"/>
                    </a:lnTo>
                    <a:lnTo>
                      <a:pt x="4583" y="825"/>
                    </a:lnTo>
                    <a:lnTo>
                      <a:pt x="4583" y="825"/>
                    </a:lnTo>
                    <a:lnTo>
                      <a:pt x="4583" y="825"/>
                    </a:lnTo>
                    <a:lnTo>
                      <a:pt x="4589" y="825"/>
                    </a:lnTo>
                    <a:lnTo>
                      <a:pt x="4589" y="825"/>
                    </a:lnTo>
                    <a:lnTo>
                      <a:pt x="4589" y="825"/>
                    </a:lnTo>
                    <a:lnTo>
                      <a:pt x="4589" y="825"/>
                    </a:lnTo>
                    <a:lnTo>
                      <a:pt x="4596" y="825"/>
                    </a:lnTo>
                    <a:lnTo>
                      <a:pt x="4596" y="825"/>
                    </a:lnTo>
                    <a:lnTo>
                      <a:pt x="4596" y="825"/>
                    </a:lnTo>
                    <a:lnTo>
                      <a:pt x="4596" y="825"/>
                    </a:lnTo>
                    <a:lnTo>
                      <a:pt x="4596" y="831"/>
                    </a:lnTo>
                    <a:lnTo>
                      <a:pt x="4596" y="831"/>
                    </a:lnTo>
                    <a:lnTo>
                      <a:pt x="4596" y="831"/>
                    </a:lnTo>
                    <a:lnTo>
                      <a:pt x="4596" y="837"/>
                    </a:lnTo>
                    <a:lnTo>
                      <a:pt x="4596" y="837"/>
                    </a:lnTo>
                    <a:lnTo>
                      <a:pt x="4596" y="837"/>
                    </a:lnTo>
                    <a:lnTo>
                      <a:pt x="4596" y="837"/>
                    </a:lnTo>
                    <a:lnTo>
                      <a:pt x="4602" y="837"/>
                    </a:lnTo>
                    <a:lnTo>
                      <a:pt x="4602" y="843"/>
                    </a:lnTo>
                    <a:lnTo>
                      <a:pt x="4602" y="843"/>
                    </a:lnTo>
                    <a:lnTo>
                      <a:pt x="4608" y="843"/>
                    </a:lnTo>
                    <a:lnTo>
                      <a:pt x="4614" y="843"/>
                    </a:lnTo>
                    <a:lnTo>
                      <a:pt x="4620" y="843"/>
                    </a:lnTo>
                    <a:lnTo>
                      <a:pt x="4620" y="843"/>
                    </a:lnTo>
                    <a:lnTo>
                      <a:pt x="4620" y="843"/>
                    </a:lnTo>
                    <a:lnTo>
                      <a:pt x="4626" y="843"/>
                    </a:lnTo>
                    <a:lnTo>
                      <a:pt x="4626" y="837"/>
                    </a:lnTo>
                    <a:lnTo>
                      <a:pt x="4626" y="837"/>
                    </a:lnTo>
                    <a:lnTo>
                      <a:pt x="4626" y="837"/>
                    </a:lnTo>
                    <a:lnTo>
                      <a:pt x="4626" y="837"/>
                    </a:lnTo>
                    <a:lnTo>
                      <a:pt x="4632" y="831"/>
                    </a:lnTo>
                    <a:lnTo>
                      <a:pt x="4632" y="831"/>
                    </a:lnTo>
                    <a:lnTo>
                      <a:pt x="4632" y="831"/>
                    </a:lnTo>
                    <a:lnTo>
                      <a:pt x="4638" y="831"/>
                    </a:lnTo>
                    <a:lnTo>
                      <a:pt x="4638" y="831"/>
                    </a:lnTo>
                    <a:lnTo>
                      <a:pt x="4638" y="825"/>
                    </a:lnTo>
                    <a:lnTo>
                      <a:pt x="4638" y="825"/>
                    </a:lnTo>
                    <a:lnTo>
                      <a:pt x="4638" y="818"/>
                    </a:lnTo>
                    <a:lnTo>
                      <a:pt x="4638" y="818"/>
                    </a:lnTo>
                    <a:lnTo>
                      <a:pt x="4638" y="818"/>
                    </a:lnTo>
                    <a:lnTo>
                      <a:pt x="4638" y="818"/>
                    </a:lnTo>
                    <a:lnTo>
                      <a:pt x="4638" y="812"/>
                    </a:lnTo>
                    <a:lnTo>
                      <a:pt x="4638" y="812"/>
                    </a:lnTo>
                    <a:lnTo>
                      <a:pt x="4632" y="812"/>
                    </a:lnTo>
                    <a:lnTo>
                      <a:pt x="4632" y="812"/>
                    </a:lnTo>
                    <a:lnTo>
                      <a:pt x="4632" y="812"/>
                    </a:lnTo>
                    <a:lnTo>
                      <a:pt x="4632" y="818"/>
                    </a:lnTo>
                    <a:lnTo>
                      <a:pt x="4632" y="818"/>
                    </a:lnTo>
                    <a:lnTo>
                      <a:pt x="4632" y="818"/>
                    </a:lnTo>
                    <a:lnTo>
                      <a:pt x="4632" y="818"/>
                    </a:lnTo>
                    <a:lnTo>
                      <a:pt x="4632" y="812"/>
                    </a:lnTo>
                    <a:lnTo>
                      <a:pt x="4632" y="806"/>
                    </a:lnTo>
                    <a:lnTo>
                      <a:pt x="4626" y="806"/>
                    </a:lnTo>
                    <a:lnTo>
                      <a:pt x="4626" y="800"/>
                    </a:lnTo>
                    <a:lnTo>
                      <a:pt x="4626" y="800"/>
                    </a:lnTo>
                    <a:lnTo>
                      <a:pt x="4626" y="800"/>
                    </a:lnTo>
                    <a:lnTo>
                      <a:pt x="4626" y="800"/>
                    </a:lnTo>
                    <a:lnTo>
                      <a:pt x="4620" y="800"/>
                    </a:lnTo>
                    <a:lnTo>
                      <a:pt x="4620" y="800"/>
                    </a:lnTo>
                    <a:lnTo>
                      <a:pt x="4620" y="800"/>
                    </a:lnTo>
                    <a:lnTo>
                      <a:pt x="4620" y="800"/>
                    </a:lnTo>
                    <a:lnTo>
                      <a:pt x="4620" y="800"/>
                    </a:lnTo>
                    <a:lnTo>
                      <a:pt x="4620" y="806"/>
                    </a:lnTo>
                    <a:lnTo>
                      <a:pt x="4620" y="806"/>
                    </a:lnTo>
                    <a:lnTo>
                      <a:pt x="4620" y="806"/>
                    </a:lnTo>
                    <a:lnTo>
                      <a:pt x="4620" y="806"/>
                    </a:lnTo>
                    <a:lnTo>
                      <a:pt x="4614" y="800"/>
                    </a:lnTo>
                    <a:lnTo>
                      <a:pt x="4614" y="800"/>
                    </a:lnTo>
                    <a:lnTo>
                      <a:pt x="4614" y="800"/>
                    </a:lnTo>
                    <a:lnTo>
                      <a:pt x="4614" y="800"/>
                    </a:lnTo>
                    <a:lnTo>
                      <a:pt x="4614" y="800"/>
                    </a:lnTo>
                    <a:lnTo>
                      <a:pt x="4614" y="800"/>
                    </a:lnTo>
                    <a:lnTo>
                      <a:pt x="4620" y="800"/>
                    </a:lnTo>
                    <a:lnTo>
                      <a:pt x="4620" y="800"/>
                    </a:lnTo>
                    <a:lnTo>
                      <a:pt x="4626" y="800"/>
                    </a:lnTo>
                    <a:lnTo>
                      <a:pt x="4626" y="800"/>
                    </a:lnTo>
                    <a:lnTo>
                      <a:pt x="4632" y="800"/>
                    </a:lnTo>
                    <a:lnTo>
                      <a:pt x="4632" y="800"/>
                    </a:lnTo>
                    <a:lnTo>
                      <a:pt x="4632" y="806"/>
                    </a:lnTo>
                    <a:lnTo>
                      <a:pt x="4638" y="806"/>
                    </a:lnTo>
                    <a:lnTo>
                      <a:pt x="4638" y="812"/>
                    </a:lnTo>
                    <a:lnTo>
                      <a:pt x="4644" y="818"/>
                    </a:lnTo>
                    <a:lnTo>
                      <a:pt x="4644" y="825"/>
                    </a:lnTo>
                    <a:lnTo>
                      <a:pt x="4650" y="831"/>
                    </a:lnTo>
                    <a:lnTo>
                      <a:pt x="4650" y="837"/>
                    </a:lnTo>
                    <a:lnTo>
                      <a:pt x="4650" y="837"/>
                    </a:lnTo>
                    <a:lnTo>
                      <a:pt x="4650" y="843"/>
                    </a:lnTo>
                    <a:lnTo>
                      <a:pt x="4650" y="843"/>
                    </a:lnTo>
                    <a:lnTo>
                      <a:pt x="4650" y="843"/>
                    </a:lnTo>
                    <a:lnTo>
                      <a:pt x="4650" y="849"/>
                    </a:lnTo>
                    <a:lnTo>
                      <a:pt x="4650" y="849"/>
                    </a:lnTo>
                    <a:lnTo>
                      <a:pt x="4650" y="855"/>
                    </a:lnTo>
                    <a:lnTo>
                      <a:pt x="4650" y="855"/>
                    </a:lnTo>
                    <a:lnTo>
                      <a:pt x="4650" y="855"/>
                    </a:lnTo>
                    <a:lnTo>
                      <a:pt x="4650" y="855"/>
                    </a:lnTo>
                    <a:lnTo>
                      <a:pt x="4650" y="855"/>
                    </a:lnTo>
                    <a:lnTo>
                      <a:pt x="4650" y="855"/>
                    </a:lnTo>
                    <a:lnTo>
                      <a:pt x="4650" y="849"/>
                    </a:lnTo>
                    <a:lnTo>
                      <a:pt x="4650" y="849"/>
                    </a:lnTo>
                    <a:lnTo>
                      <a:pt x="4650" y="843"/>
                    </a:lnTo>
                    <a:lnTo>
                      <a:pt x="4650" y="843"/>
                    </a:lnTo>
                    <a:lnTo>
                      <a:pt x="4644" y="843"/>
                    </a:lnTo>
                    <a:lnTo>
                      <a:pt x="4644" y="843"/>
                    </a:lnTo>
                    <a:lnTo>
                      <a:pt x="4644" y="843"/>
                    </a:lnTo>
                    <a:lnTo>
                      <a:pt x="4644" y="843"/>
                    </a:lnTo>
                    <a:lnTo>
                      <a:pt x="4644" y="843"/>
                    </a:lnTo>
                    <a:lnTo>
                      <a:pt x="4638" y="843"/>
                    </a:lnTo>
                    <a:lnTo>
                      <a:pt x="4632" y="849"/>
                    </a:lnTo>
                    <a:lnTo>
                      <a:pt x="4632" y="849"/>
                    </a:lnTo>
                    <a:lnTo>
                      <a:pt x="4632" y="849"/>
                    </a:lnTo>
                    <a:lnTo>
                      <a:pt x="4626" y="849"/>
                    </a:lnTo>
                    <a:lnTo>
                      <a:pt x="4626" y="855"/>
                    </a:lnTo>
                    <a:lnTo>
                      <a:pt x="4626" y="855"/>
                    </a:lnTo>
                    <a:lnTo>
                      <a:pt x="4626" y="855"/>
                    </a:lnTo>
                    <a:lnTo>
                      <a:pt x="4626" y="855"/>
                    </a:lnTo>
                    <a:lnTo>
                      <a:pt x="4626" y="849"/>
                    </a:lnTo>
                    <a:lnTo>
                      <a:pt x="4626" y="849"/>
                    </a:lnTo>
                    <a:lnTo>
                      <a:pt x="4626" y="849"/>
                    </a:lnTo>
                    <a:lnTo>
                      <a:pt x="4620" y="855"/>
                    </a:lnTo>
                    <a:lnTo>
                      <a:pt x="4620" y="855"/>
                    </a:lnTo>
                    <a:lnTo>
                      <a:pt x="4620" y="855"/>
                    </a:lnTo>
                    <a:lnTo>
                      <a:pt x="4620" y="855"/>
                    </a:lnTo>
                    <a:lnTo>
                      <a:pt x="4620" y="855"/>
                    </a:lnTo>
                    <a:lnTo>
                      <a:pt x="4620" y="855"/>
                    </a:lnTo>
                    <a:lnTo>
                      <a:pt x="4614" y="855"/>
                    </a:lnTo>
                    <a:lnTo>
                      <a:pt x="4614" y="855"/>
                    </a:lnTo>
                    <a:lnTo>
                      <a:pt x="4614" y="861"/>
                    </a:lnTo>
                    <a:lnTo>
                      <a:pt x="4614" y="861"/>
                    </a:lnTo>
                    <a:lnTo>
                      <a:pt x="4608" y="867"/>
                    </a:lnTo>
                    <a:lnTo>
                      <a:pt x="4608" y="867"/>
                    </a:lnTo>
                    <a:lnTo>
                      <a:pt x="4608" y="867"/>
                    </a:lnTo>
                    <a:lnTo>
                      <a:pt x="4602" y="867"/>
                    </a:lnTo>
                    <a:lnTo>
                      <a:pt x="4602" y="867"/>
                    </a:lnTo>
                    <a:lnTo>
                      <a:pt x="4596" y="867"/>
                    </a:lnTo>
                    <a:lnTo>
                      <a:pt x="4596" y="867"/>
                    </a:lnTo>
                    <a:lnTo>
                      <a:pt x="4596" y="873"/>
                    </a:lnTo>
                    <a:lnTo>
                      <a:pt x="4596" y="873"/>
                    </a:lnTo>
                    <a:lnTo>
                      <a:pt x="4596" y="873"/>
                    </a:lnTo>
                    <a:lnTo>
                      <a:pt x="4596" y="873"/>
                    </a:lnTo>
                    <a:lnTo>
                      <a:pt x="4589" y="880"/>
                    </a:lnTo>
                    <a:lnTo>
                      <a:pt x="4589" y="880"/>
                    </a:lnTo>
                    <a:lnTo>
                      <a:pt x="4589" y="880"/>
                    </a:lnTo>
                    <a:lnTo>
                      <a:pt x="4589" y="886"/>
                    </a:lnTo>
                    <a:lnTo>
                      <a:pt x="4583" y="886"/>
                    </a:lnTo>
                    <a:lnTo>
                      <a:pt x="4583" y="886"/>
                    </a:lnTo>
                    <a:lnTo>
                      <a:pt x="4583" y="886"/>
                    </a:lnTo>
                    <a:lnTo>
                      <a:pt x="4583" y="886"/>
                    </a:lnTo>
                    <a:lnTo>
                      <a:pt x="4577" y="886"/>
                    </a:lnTo>
                    <a:lnTo>
                      <a:pt x="4577" y="892"/>
                    </a:lnTo>
                    <a:lnTo>
                      <a:pt x="4577" y="892"/>
                    </a:lnTo>
                    <a:lnTo>
                      <a:pt x="4577" y="892"/>
                    </a:lnTo>
                    <a:lnTo>
                      <a:pt x="4577" y="886"/>
                    </a:lnTo>
                    <a:lnTo>
                      <a:pt x="4577" y="886"/>
                    </a:lnTo>
                    <a:lnTo>
                      <a:pt x="4577" y="886"/>
                    </a:lnTo>
                    <a:lnTo>
                      <a:pt x="4577" y="886"/>
                    </a:lnTo>
                    <a:lnTo>
                      <a:pt x="4583" y="886"/>
                    </a:lnTo>
                    <a:lnTo>
                      <a:pt x="4583" y="886"/>
                    </a:lnTo>
                    <a:lnTo>
                      <a:pt x="4583" y="880"/>
                    </a:lnTo>
                    <a:lnTo>
                      <a:pt x="4589" y="880"/>
                    </a:lnTo>
                    <a:lnTo>
                      <a:pt x="4589" y="880"/>
                    </a:lnTo>
                    <a:lnTo>
                      <a:pt x="4589" y="880"/>
                    </a:lnTo>
                    <a:lnTo>
                      <a:pt x="4589" y="873"/>
                    </a:lnTo>
                    <a:lnTo>
                      <a:pt x="4596" y="867"/>
                    </a:lnTo>
                    <a:lnTo>
                      <a:pt x="4596" y="867"/>
                    </a:lnTo>
                    <a:lnTo>
                      <a:pt x="4596" y="867"/>
                    </a:lnTo>
                    <a:lnTo>
                      <a:pt x="4596" y="867"/>
                    </a:lnTo>
                    <a:lnTo>
                      <a:pt x="4596" y="867"/>
                    </a:lnTo>
                    <a:lnTo>
                      <a:pt x="4596" y="861"/>
                    </a:lnTo>
                    <a:lnTo>
                      <a:pt x="4596" y="861"/>
                    </a:lnTo>
                    <a:lnTo>
                      <a:pt x="4596" y="861"/>
                    </a:lnTo>
                    <a:lnTo>
                      <a:pt x="4596" y="861"/>
                    </a:lnTo>
                    <a:lnTo>
                      <a:pt x="4596" y="861"/>
                    </a:lnTo>
                    <a:lnTo>
                      <a:pt x="4596" y="861"/>
                    </a:lnTo>
                    <a:lnTo>
                      <a:pt x="4596" y="855"/>
                    </a:lnTo>
                    <a:lnTo>
                      <a:pt x="4596" y="855"/>
                    </a:lnTo>
                    <a:lnTo>
                      <a:pt x="4589" y="855"/>
                    </a:lnTo>
                    <a:lnTo>
                      <a:pt x="4589" y="855"/>
                    </a:lnTo>
                    <a:lnTo>
                      <a:pt x="4589" y="855"/>
                    </a:lnTo>
                    <a:lnTo>
                      <a:pt x="4596" y="849"/>
                    </a:lnTo>
                    <a:lnTo>
                      <a:pt x="4596" y="849"/>
                    </a:lnTo>
                    <a:lnTo>
                      <a:pt x="4589" y="849"/>
                    </a:lnTo>
                    <a:lnTo>
                      <a:pt x="4589" y="849"/>
                    </a:lnTo>
                    <a:lnTo>
                      <a:pt x="4589" y="849"/>
                    </a:lnTo>
                    <a:lnTo>
                      <a:pt x="4583" y="849"/>
                    </a:lnTo>
                    <a:lnTo>
                      <a:pt x="4583" y="849"/>
                    </a:lnTo>
                    <a:lnTo>
                      <a:pt x="4583" y="849"/>
                    </a:lnTo>
                    <a:lnTo>
                      <a:pt x="4583" y="855"/>
                    </a:lnTo>
                    <a:lnTo>
                      <a:pt x="4583" y="855"/>
                    </a:lnTo>
                    <a:lnTo>
                      <a:pt x="4583" y="855"/>
                    </a:lnTo>
                    <a:lnTo>
                      <a:pt x="4583" y="855"/>
                    </a:lnTo>
                    <a:lnTo>
                      <a:pt x="4583" y="855"/>
                    </a:lnTo>
                    <a:lnTo>
                      <a:pt x="4583" y="861"/>
                    </a:lnTo>
                    <a:lnTo>
                      <a:pt x="4583" y="861"/>
                    </a:lnTo>
                    <a:lnTo>
                      <a:pt x="4583" y="861"/>
                    </a:lnTo>
                    <a:lnTo>
                      <a:pt x="4583" y="861"/>
                    </a:lnTo>
                    <a:lnTo>
                      <a:pt x="4577" y="861"/>
                    </a:lnTo>
                    <a:lnTo>
                      <a:pt x="4577" y="861"/>
                    </a:lnTo>
                    <a:lnTo>
                      <a:pt x="4577" y="861"/>
                    </a:lnTo>
                    <a:lnTo>
                      <a:pt x="4583" y="861"/>
                    </a:lnTo>
                    <a:lnTo>
                      <a:pt x="4583" y="861"/>
                    </a:lnTo>
                    <a:lnTo>
                      <a:pt x="4583" y="867"/>
                    </a:lnTo>
                    <a:lnTo>
                      <a:pt x="4577" y="867"/>
                    </a:lnTo>
                    <a:lnTo>
                      <a:pt x="4577" y="867"/>
                    </a:lnTo>
                    <a:lnTo>
                      <a:pt x="4577" y="867"/>
                    </a:lnTo>
                    <a:lnTo>
                      <a:pt x="4577" y="867"/>
                    </a:lnTo>
                    <a:lnTo>
                      <a:pt x="4577" y="867"/>
                    </a:lnTo>
                    <a:lnTo>
                      <a:pt x="4577" y="867"/>
                    </a:lnTo>
                    <a:lnTo>
                      <a:pt x="4577" y="867"/>
                    </a:lnTo>
                    <a:lnTo>
                      <a:pt x="4577" y="867"/>
                    </a:lnTo>
                    <a:lnTo>
                      <a:pt x="4577" y="867"/>
                    </a:lnTo>
                    <a:lnTo>
                      <a:pt x="4571" y="867"/>
                    </a:lnTo>
                    <a:lnTo>
                      <a:pt x="4571" y="867"/>
                    </a:lnTo>
                    <a:lnTo>
                      <a:pt x="4571" y="867"/>
                    </a:lnTo>
                    <a:lnTo>
                      <a:pt x="4571" y="867"/>
                    </a:lnTo>
                    <a:lnTo>
                      <a:pt x="4571" y="867"/>
                    </a:lnTo>
                    <a:lnTo>
                      <a:pt x="4571" y="867"/>
                    </a:lnTo>
                    <a:lnTo>
                      <a:pt x="4571" y="867"/>
                    </a:lnTo>
                    <a:lnTo>
                      <a:pt x="4571" y="867"/>
                    </a:lnTo>
                    <a:lnTo>
                      <a:pt x="4571" y="867"/>
                    </a:lnTo>
                    <a:lnTo>
                      <a:pt x="4571" y="873"/>
                    </a:lnTo>
                    <a:lnTo>
                      <a:pt x="4571" y="873"/>
                    </a:lnTo>
                    <a:lnTo>
                      <a:pt x="4571" y="873"/>
                    </a:lnTo>
                    <a:lnTo>
                      <a:pt x="4571" y="873"/>
                    </a:lnTo>
                    <a:lnTo>
                      <a:pt x="4571" y="873"/>
                    </a:lnTo>
                    <a:lnTo>
                      <a:pt x="4571" y="873"/>
                    </a:lnTo>
                    <a:lnTo>
                      <a:pt x="4571" y="873"/>
                    </a:lnTo>
                    <a:lnTo>
                      <a:pt x="4571" y="880"/>
                    </a:lnTo>
                    <a:lnTo>
                      <a:pt x="4571" y="880"/>
                    </a:lnTo>
                    <a:lnTo>
                      <a:pt x="4565" y="880"/>
                    </a:lnTo>
                    <a:lnTo>
                      <a:pt x="4565" y="880"/>
                    </a:lnTo>
                    <a:lnTo>
                      <a:pt x="4565" y="886"/>
                    </a:lnTo>
                    <a:lnTo>
                      <a:pt x="4565" y="880"/>
                    </a:lnTo>
                    <a:lnTo>
                      <a:pt x="4559" y="886"/>
                    </a:lnTo>
                    <a:lnTo>
                      <a:pt x="4559" y="886"/>
                    </a:lnTo>
                    <a:lnTo>
                      <a:pt x="4559" y="880"/>
                    </a:lnTo>
                    <a:lnTo>
                      <a:pt x="4553" y="873"/>
                    </a:lnTo>
                    <a:lnTo>
                      <a:pt x="4553" y="873"/>
                    </a:lnTo>
                    <a:lnTo>
                      <a:pt x="4553" y="873"/>
                    </a:lnTo>
                    <a:lnTo>
                      <a:pt x="4553" y="873"/>
                    </a:lnTo>
                    <a:lnTo>
                      <a:pt x="4553" y="873"/>
                    </a:lnTo>
                    <a:lnTo>
                      <a:pt x="4553" y="867"/>
                    </a:lnTo>
                    <a:lnTo>
                      <a:pt x="4553" y="867"/>
                    </a:lnTo>
                    <a:lnTo>
                      <a:pt x="4553" y="867"/>
                    </a:lnTo>
                    <a:lnTo>
                      <a:pt x="4553" y="867"/>
                    </a:lnTo>
                    <a:lnTo>
                      <a:pt x="4553" y="867"/>
                    </a:lnTo>
                    <a:lnTo>
                      <a:pt x="4547" y="867"/>
                    </a:lnTo>
                    <a:lnTo>
                      <a:pt x="4547" y="867"/>
                    </a:lnTo>
                    <a:lnTo>
                      <a:pt x="4547" y="861"/>
                    </a:lnTo>
                    <a:lnTo>
                      <a:pt x="4541" y="861"/>
                    </a:lnTo>
                    <a:lnTo>
                      <a:pt x="4535" y="861"/>
                    </a:lnTo>
                    <a:lnTo>
                      <a:pt x="4535" y="861"/>
                    </a:lnTo>
                    <a:lnTo>
                      <a:pt x="4535" y="855"/>
                    </a:lnTo>
                    <a:lnTo>
                      <a:pt x="4535" y="855"/>
                    </a:lnTo>
                    <a:lnTo>
                      <a:pt x="4535" y="855"/>
                    </a:lnTo>
                    <a:lnTo>
                      <a:pt x="4528" y="855"/>
                    </a:lnTo>
                    <a:lnTo>
                      <a:pt x="4528" y="855"/>
                    </a:lnTo>
                    <a:lnTo>
                      <a:pt x="4528" y="855"/>
                    </a:lnTo>
                    <a:lnTo>
                      <a:pt x="4528" y="855"/>
                    </a:lnTo>
                    <a:lnTo>
                      <a:pt x="4528" y="849"/>
                    </a:lnTo>
                    <a:lnTo>
                      <a:pt x="4528" y="849"/>
                    </a:lnTo>
                    <a:lnTo>
                      <a:pt x="4528" y="849"/>
                    </a:lnTo>
                    <a:lnTo>
                      <a:pt x="4528" y="843"/>
                    </a:lnTo>
                    <a:lnTo>
                      <a:pt x="4528" y="843"/>
                    </a:lnTo>
                    <a:lnTo>
                      <a:pt x="4528" y="849"/>
                    </a:lnTo>
                    <a:lnTo>
                      <a:pt x="4528" y="849"/>
                    </a:lnTo>
                    <a:lnTo>
                      <a:pt x="4522" y="849"/>
                    </a:lnTo>
                    <a:lnTo>
                      <a:pt x="4522" y="843"/>
                    </a:lnTo>
                    <a:lnTo>
                      <a:pt x="4522" y="837"/>
                    </a:lnTo>
                    <a:lnTo>
                      <a:pt x="4522" y="831"/>
                    </a:lnTo>
                    <a:lnTo>
                      <a:pt x="4510" y="837"/>
                    </a:lnTo>
                    <a:lnTo>
                      <a:pt x="4510" y="837"/>
                    </a:lnTo>
                    <a:lnTo>
                      <a:pt x="4504" y="837"/>
                    </a:lnTo>
                    <a:lnTo>
                      <a:pt x="4504" y="837"/>
                    </a:lnTo>
                    <a:lnTo>
                      <a:pt x="4498" y="837"/>
                    </a:lnTo>
                    <a:lnTo>
                      <a:pt x="4492" y="843"/>
                    </a:lnTo>
                    <a:lnTo>
                      <a:pt x="4486" y="843"/>
                    </a:lnTo>
                    <a:lnTo>
                      <a:pt x="4486" y="843"/>
                    </a:lnTo>
                    <a:lnTo>
                      <a:pt x="4480" y="843"/>
                    </a:lnTo>
                    <a:lnTo>
                      <a:pt x="4473" y="843"/>
                    </a:lnTo>
                    <a:lnTo>
                      <a:pt x="4467" y="849"/>
                    </a:lnTo>
                    <a:lnTo>
                      <a:pt x="4461" y="849"/>
                    </a:lnTo>
                    <a:lnTo>
                      <a:pt x="4449" y="849"/>
                    </a:lnTo>
                    <a:lnTo>
                      <a:pt x="4443" y="849"/>
                    </a:lnTo>
                    <a:lnTo>
                      <a:pt x="4431" y="855"/>
                    </a:lnTo>
                    <a:lnTo>
                      <a:pt x="4425" y="855"/>
                    </a:lnTo>
                    <a:lnTo>
                      <a:pt x="4425" y="855"/>
                    </a:lnTo>
                    <a:lnTo>
                      <a:pt x="4419" y="855"/>
                    </a:lnTo>
                    <a:lnTo>
                      <a:pt x="4419" y="861"/>
                    </a:lnTo>
                    <a:lnTo>
                      <a:pt x="4419" y="855"/>
                    </a:lnTo>
                    <a:lnTo>
                      <a:pt x="4419" y="861"/>
                    </a:lnTo>
                    <a:lnTo>
                      <a:pt x="4412" y="861"/>
                    </a:lnTo>
                    <a:lnTo>
                      <a:pt x="4406" y="861"/>
                    </a:lnTo>
                    <a:lnTo>
                      <a:pt x="4406" y="861"/>
                    </a:lnTo>
                    <a:lnTo>
                      <a:pt x="4406" y="861"/>
                    </a:lnTo>
                    <a:lnTo>
                      <a:pt x="4406" y="861"/>
                    </a:lnTo>
                    <a:lnTo>
                      <a:pt x="4406" y="867"/>
                    </a:lnTo>
                    <a:lnTo>
                      <a:pt x="4400" y="861"/>
                    </a:lnTo>
                    <a:lnTo>
                      <a:pt x="4400" y="861"/>
                    </a:lnTo>
                    <a:lnTo>
                      <a:pt x="4400" y="861"/>
                    </a:lnTo>
                    <a:lnTo>
                      <a:pt x="4388" y="867"/>
                    </a:lnTo>
                    <a:lnTo>
                      <a:pt x="4382" y="867"/>
                    </a:lnTo>
                    <a:lnTo>
                      <a:pt x="4376" y="867"/>
                    </a:lnTo>
                    <a:lnTo>
                      <a:pt x="4370" y="867"/>
                    </a:lnTo>
                    <a:lnTo>
                      <a:pt x="4364" y="867"/>
                    </a:lnTo>
                    <a:lnTo>
                      <a:pt x="4351" y="873"/>
                    </a:lnTo>
                    <a:lnTo>
                      <a:pt x="4345" y="873"/>
                    </a:lnTo>
                    <a:lnTo>
                      <a:pt x="4345" y="867"/>
                    </a:lnTo>
                    <a:lnTo>
                      <a:pt x="4345" y="861"/>
                    </a:lnTo>
                    <a:lnTo>
                      <a:pt x="4345" y="843"/>
                    </a:lnTo>
                    <a:lnTo>
                      <a:pt x="4345" y="831"/>
                    </a:lnTo>
                    <a:lnTo>
                      <a:pt x="4345" y="818"/>
                    </a:lnTo>
                    <a:lnTo>
                      <a:pt x="4345" y="800"/>
                    </a:lnTo>
                    <a:lnTo>
                      <a:pt x="4345" y="788"/>
                    </a:lnTo>
                    <a:lnTo>
                      <a:pt x="4358" y="788"/>
                    </a:lnTo>
                    <a:lnTo>
                      <a:pt x="4364" y="788"/>
                    </a:lnTo>
                    <a:lnTo>
                      <a:pt x="4376" y="782"/>
                    </a:lnTo>
                    <a:lnTo>
                      <a:pt x="4382" y="782"/>
                    </a:lnTo>
                    <a:lnTo>
                      <a:pt x="4394" y="782"/>
                    </a:lnTo>
                    <a:lnTo>
                      <a:pt x="4394" y="782"/>
                    </a:lnTo>
                    <a:lnTo>
                      <a:pt x="4400" y="776"/>
                    </a:lnTo>
                    <a:lnTo>
                      <a:pt x="4406" y="776"/>
                    </a:lnTo>
                    <a:lnTo>
                      <a:pt x="4412" y="776"/>
                    </a:lnTo>
                    <a:lnTo>
                      <a:pt x="4419" y="776"/>
                    </a:lnTo>
                    <a:lnTo>
                      <a:pt x="4425" y="776"/>
                    </a:lnTo>
                    <a:lnTo>
                      <a:pt x="4437" y="770"/>
                    </a:lnTo>
                    <a:lnTo>
                      <a:pt x="4449" y="770"/>
                    </a:lnTo>
                    <a:lnTo>
                      <a:pt x="4455" y="764"/>
                    </a:lnTo>
                    <a:lnTo>
                      <a:pt x="4467" y="764"/>
                    </a:lnTo>
                    <a:lnTo>
                      <a:pt x="4473" y="764"/>
                    </a:lnTo>
                    <a:lnTo>
                      <a:pt x="4480" y="764"/>
                    </a:lnTo>
                    <a:lnTo>
                      <a:pt x="4492" y="757"/>
                    </a:lnTo>
                    <a:lnTo>
                      <a:pt x="4504" y="757"/>
                    </a:lnTo>
                    <a:lnTo>
                      <a:pt x="4504" y="757"/>
                    </a:lnTo>
                    <a:lnTo>
                      <a:pt x="4510" y="751"/>
                    </a:lnTo>
                    <a:lnTo>
                      <a:pt x="4510" y="751"/>
                    </a:lnTo>
                    <a:lnTo>
                      <a:pt x="4510" y="751"/>
                    </a:lnTo>
                    <a:lnTo>
                      <a:pt x="4510" y="751"/>
                    </a:lnTo>
                    <a:lnTo>
                      <a:pt x="4510" y="745"/>
                    </a:lnTo>
                    <a:lnTo>
                      <a:pt x="4510" y="745"/>
                    </a:lnTo>
                    <a:lnTo>
                      <a:pt x="4516" y="745"/>
                    </a:lnTo>
                    <a:lnTo>
                      <a:pt x="4516" y="739"/>
                    </a:lnTo>
                    <a:lnTo>
                      <a:pt x="4516" y="739"/>
                    </a:lnTo>
                    <a:lnTo>
                      <a:pt x="4516" y="739"/>
                    </a:lnTo>
                    <a:lnTo>
                      <a:pt x="4516" y="739"/>
                    </a:lnTo>
                    <a:lnTo>
                      <a:pt x="4522" y="739"/>
                    </a:lnTo>
                    <a:lnTo>
                      <a:pt x="4522" y="733"/>
                    </a:lnTo>
                    <a:lnTo>
                      <a:pt x="4522" y="733"/>
                    </a:lnTo>
                    <a:lnTo>
                      <a:pt x="4522" y="733"/>
                    </a:lnTo>
                    <a:lnTo>
                      <a:pt x="4528" y="727"/>
                    </a:lnTo>
                    <a:lnTo>
                      <a:pt x="4528" y="727"/>
                    </a:lnTo>
                    <a:lnTo>
                      <a:pt x="4535" y="727"/>
                    </a:lnTo>
                    <a:lnTo>
                      <a:pt x="4535" y="727"/>
                    </a:lnTo>
                    <a:moveTo>
                      <a:pt x="391" y="6"/>
                    </a:moveTo>
                    <a:lnTo>
                      <a:pt x="391" y="0"/>
                    </a:lnTo>
                    <a:lnTo>
                      <a:pt x="391" y="6"/>
                    </a:lnTo>
                    <a:lnTo>
                      <a:pt x="391" y="6"/>
                    </a:lnTo>
                    <a:lnTo>
                      <a:pt x="391" y="6"/>
                    </a:lnTo>
                    <a:lnTo>
                      <a:pt x="391" y="6"/>
                    </a:lnTo>
                    <a:lnTo>
                      <a:pt x="391" y="6"/>
                    </a:lnTo>
                    <a:lnTo>
                      <a:pt x="391" y="6"/>
                    </a:lnTo>
                    <a:moveTo>
                      <a:pt x="3198" y="2443"/>
                    </a:moveTo>
                    <a:lnTo>
                      <a:pt x="3198" y="2443"/>
                    </a:lnTo>
                    <a:lnTo>
                      <a:pt x="3198" y="2449"/>
                    </a:lnTo>
                    <a:lnTo>
                      <a:pt x="3192" y="2443"/>
                    </a:lnTo>
                    <a:lnTo>
                      <a:pt x="3192" y="2443"/>
                    </a:lnTo>
                    <a:lnTo>
                      <a:pt x="3192" y="2443"/>
                    </a:lnTo>
                    <a:lnTo>
                      <a:pt x="3192" y="2443"/>
                    </a:lnTo>
                    <a:lnTo>
                      <a:pt x="3198" y="2443"/>
                    </a:lnTo>
                    <a:lnTo>
                      <a:pt x="3198" y="2443"/>
                    </a:lnTo>
                    <a:lnTo>
                      <a:pt x="3198" y="2443"/>
                    </a:lnTo>
                    <a:lnTo>
                      <a:pt x="3204" y="2443"/>
                    </a:lnTo>
                    <a:lnTo>
                      <a:pt x="3198" y="2443"/>
                    </a:lnTo>
                    <a:lnTo>
                      <a:pt x="3198" y="2443"/>
                    </a:lnTo>
                    <a:moveTo>
                      <a:pt x="4242" y="1167"/>
                    </a:moveTo>
                    <a:lnTo>
                      <a:pt x="4242" y="1167"/>
                    </a:lnTo>
                    <a:lnTo>
                      <a:pt x="4242" y="1167"/>
                    </a:lnTo>
                    <a:lnTo>
                      <a:pt x="4242" y="1173"/>
                    </a:lnTo>
                    <a:lnTo>
                      <a:pt x="4242" y="1173"/>
                    </a:lnTo>
                    <a:lnTo>
                      <a:pt x="4242" y="1173"/>
                    </a:lnTo>
                    <a:lnTo>
                      <a:pt x="4242" y="1173"/>
                    </a:lnTo>
                    <a:lnTo>
                      <a:pt x="4242" y="1173"/>
                    </a:lnTo>
                    <a:lnTo>
                      <a:pt x="4242" y="1179"/>
                    </a:lnTo>
                    <a:lnTo>
                      <a:pt x="4235" y="1179"/>
                    </a:lnTo>
                    <a:lnTo>
                      <a:pt x="4235" y="1179"/>
                    </a:lnTo>
                    <a:lnTo>
                      <a:pt x="4235" y="1179"/>
                    </a:lnTo>
                    <a:lnTo>
                      <a:pt x="4235" y="1179"/>
                    </a:lnTo>
                    <a:lnTo>
                      <a:pt x="4235" y="1179"/>
                    </a:lnTo>
                    <a:lnTo>
                      <a:pt x="4235" y="1179"/>
                    </a:lnTo>
                    <a:lnTo>
                      <a:pt x="4235" y="1185"/>
                    </a:lnTo>
                    <a:lnTo>
                      <a:pt x="4229" y="1185"/>
                    </a:lnTo>
                    <a:lnTo>
                      <a:pt x="4229" y="1191"/>
                    </a:lnTo>
                    <a:lnTo>
                      <a:pt x="4229" y="1191"/>
                    </a:lnTo>
                    <a:lnTo>
                      <a:pt x="4229" y="1191"/>
                    </a:lnTo>
                    <a:lnTo>
                      <a:pt x="4229" y="1191"/>
                    </a:lnTo>
                    <a:lnTo>
                      <a:pt x="4229" y="1191"/>
                    </a:lnTo>
                    <a:lnTo>
                      <a:pt x="4235" y="1191"/>
                    </a:lnTo>
                    <a:lnTo>
                      <a:pt x="4235" y="1197"/>
                    </a:lnTo>
                    <a:lnTo>
                      <a:pt x="4235" y="1197"/>
                    </a:lnTo>
                    <a:lnTo>
                      <a:pt x="4235" y="1197"/>
                    </a:lnTo>
                    <a:lnTo>
                      <a:pt x="4235" y="1197"/>
                    </a:lnTo>
                    <a:lnTo>
                      <a:pt x="4235" y="1197"/>
                    </a:lnTo>
                    <a:lnTo>
                      <a:pt x="4235" y="1203"/>
                    </a:lnTo>
                    <a:lnTo>
                      <a:pt x="4235" y="1203"/>
                    </a:lnTo>
                    <a:lnTo>
                      <a:pt x="4235" y="1203"/>
                    </a:lnTo>
                    <a:lnTo>
                      <a:pt x="4235" y="1203"/>
                    </a:lnTo>
                    <a:lnTo>
                      <a:pt x="4235" y="1203"/>
                    </a:lnTo>
                    <a:lnTo>
                      <a:pt x="4235" y="1203"/>
                    </a:lnTo>
                    <a:lnTo>
                      <a:pt x="4235" y="1209"/>
                    </a:lnTo>
                    <a:lnTo>
                      <a:pt x="4235" y="1209"/>
                    </a:lnTo>
                    <a:lnTo>
                      <a:pt x="4235" y="1209"/>
                    </a:lnTo>
                    <a:lnTo>
                      <a:pt x="4235" y="1209"/>
                    </a:lnTo>
                    <a:lnTo>
                      <a:pt x="4242" y="1209"/>
                    </a:lnTo>
                    <a:lnTo>
                      <a:pt x="4242" y="1209"/>
                    </a:lnTo>
                    <a:lnTo>
                      <a:pt x="4242" y="1215"/>
                    </a:lnTo>
                    <a:lnTo>
                      <a:pt x="4242" y="1215"/>
                    </a:lnTo>
                    <a:lnTo>
                      <a:pt x="4242" y="1215"/>
                    </a:lnTo>
                    <a:lnTo>
                      <a:pt x="4248" y="1215"/>
                    </a:lnTo>
                    <a:lnTo>
                      <a:pt x="4248" y="1215"/>
                    </a:lnTo>
                    <a:lnTo>
                      <a:pt x="4248" y="1215"/>
                    </a:lnTo>
                    <a:lnTo>
                      <a:pt x="4248" y="1215"/>
                    </a:lnTo>
                    <a:lnTo>
                      <a:pt x="4248" y="1222"/>
                    </a:lnTo>
                    <a:lnTo>
                      <a:pt x="4248" y="1222"/>
                    </a:lnTo>
                    <a:lnTo>
                      <a:pt x="4254" y="1222"/>
                    </a:lnTo>
                    <a:lnTo>
                      <a:pt x="4254" y="1222"/>
                    </a:lnTo>
                    <a:lnTo>
                      <a:pt x="4254" y="1222"/>
                    </a:lnTo>
                    <a:lnTo>
                      <a:pt x="4254" y="1222"/>
                    </a:lnTo>
                    <a:lnTo>
                      <a:pt x="4254" y="1228"/>
                    </a:lnTo>
                    <a:lnTo>
                      <a:pt x="4260" y="1228"/>
                    </a:lnTo>
                    <a:lnTo>
                      <a:pt x="4260" y="1228"/>
                    </a:lnTo>
                    <a:lnTo>
                      <a:pt x="4260" y="1228"/>
                    </a:lnTo>
                    <a:lnTo>
                      <a:pt x="4260" y="1234"/>
                    </a:lnTo>
                    <a:lnTo>
                      <a:pt x="4260" y="1234"/>
                    </a:lnTo>
                    <a:lnTo>
                      <a:pt x="4260" y="1234"/>
                    </a:lnTo>
                    <a:lnTo>
                      <a:pt x="4260" y="1234"/>
                    </a:lnTo>
                    <a:lnTo>
                      <a:pt x="4260" y="1234"/>
                    </a:lnTo>
                    <a:lnTo>
                      <a:pt x="4260" y="1240"/>
                    </a:lnTo>
                    <a:lnTo>
                      <a:pt x="4260" y="1246"/>
                    </a:lnTo>
                    <a:lnTo>
                      <a:pt x="4260" y="1246"/>
                    </a:lnTo>
                    <a:lnTo>
                      <a:pt x="4260" y="1252"/>
                    </a:lnTo>
                    <a:lnTo>
                      <a:pt x="4266" y="1252"/>
                    </a:lnTo>
                    <a:lnTo>
                      <a:pt x="4266" y="1252"/>
                    </a:lnTo>
                    <a:lnTo>
                      <a:pt x="4266" y="1252"/>
                    </a:lnTo>
                    <a:lnTo>
                      <a:pt x="4266" y="1252"/>
                    </a:lnTo>
                    <a:lnTo>
                      <a:pt x="4272" y="1258"/>
                    </a:lnTo>
                    <a:lnTo>
                      <a:pt x="4272" y="1258"/>
                    </a:lnTo>
                    <a:lnTo>
                      <a:pt x="4272" y="1258"/>
                    </a:lnTo>
                    <a:lnTo>
                      <a:pt x="4272" y="1258"/>
                    </a:lnTo>
                    <a:lnTo>
                      <a:pt x="4272" y="1264"/>
                    </a:lnTo>
                    <a:lnTo>
                      <a:pt x="4272" y="1264"/>
                    </a:lnTo>
                    <a:lnTo>
                      <a:pt x="4272" y="1264"/>
                    </a:lnTo>
                    <a:lnTo>
                      <a:pt x="4278" y="1270"/>
                    </a:lnTo>
                    <a:lnTo>
                      <a:pt x="4284" y="1270"/>
                    </a:lnTo>
                    <a:lnTo>
                      <a:pt x="4284" y="1270"/>
                    </a:lnTo>
                    <a:lnTo>
                      <a:pt x="4284" y="1277"/>
                    </a:lnTo>
                    <a:lnTo>
                      <a:pt x="4290" y="1277"/>
                    </a:lnTo>
                    <a:lnTo>
                      <a:pt x="4290" y="1277"/>
                    </a:lnTo>
                    <a:lnTo>
                      <a:pt x="4296" y="1277"/>
                    </a:lnTo>
                    <a:lnTo>
                      <a:pt x="4296" y="1277"/>
                    </a:lnTo>
                    <a:lnTo>
                      <a:pt x="4296" y="1277"/>
                    </a:lnTo>
                    <a:lnTo>
                      <a:pt x="4296" y="1270"/>
                    </a:lnTo>
                    <a:lnTo>
                      <a:pt x="4296" y="1270"/>
                    </a:lnTo>
                    <a:lnTo>
                      <a:pt x="4296" y="1277"/>
                    </a:lnTo>
                    <a:lnTo>
                      <a:pt x="4296" y="1277"/>
                    </a:lnTo>
                    <a:lnTo>
                      <a:pt x="4296" y="1283"/>
                    </a:lnTo>
                    <a:lnTo>
                      <a:pt x="4303" y="1289"/>
                    </a:lnTo>
                    <a:lnTo>
                      <a:pt x="4303" y="1289"/>
                    </a:lnTo>
                    <a:lnTo>
                      <a:pt x="4303" y="1295"/>
                    </a:lnTo>
                    <a:lnTo>
                      <a:pt x="4309" y="1307"/>
                    </a:lnTo>
                    <a:lnTo>
                      <a:pt x="4309" y="1313"/>
                    </a:lnTo>
                    <a:lnTo>
                      <a:pt x="4309" y="1313"/>
                    </a:lnTo>
                    <a:lnTo>
                      <a:pt x="4303" y="1313"/>
                    </a:lnTo>
                    <a:lnTo>
                      <a:pt x="4303" y="1313"/>
                    </a:lnTo>
                    <a:lnTo>
                      <a:pt x="4296" y="1313"/>
                    </a:lnTo>
                    <a:lnTo>
                      <a:pt x="4290" y="1313"/>
                    </a:lnTo>
                    <a:lnTo>
                      <a:pt x="4290" y="1313"/>
                    </a:lnTo>
                    <a:lnTo>
                      <a:pt x="4284" y="1319"/>
                    </a:lnTo>
                    <a:lnTo>
                      <a:pt x="4278" y="1319"/>
                    </a:lnTo>
                    <a:lnTo>
                      <a:pt x="4278" y="1319"/>
                    </a:lnTo>
                    <a:lnTo>
                      <a:pt x="4278" y="1319"/>
                    </a:lnTo>
                    <a:lnTo>
                      <a:pt x="4272" y="1319"/>
                    </a:lnTo>
                    <a:lnTo>
                      <a:pt x="4266" y="1319"/>
                    </a:lnTo>
                    <a:lnTo>
                      <a:pt x="4266" y="1319"/>
                    </a:lnTo>
                    <a:lnTo>
                      <a:pt x="4266" y="1319"/>
                    </a:lnTo>
                    <a:lnTo>
                      <a:pt x="4260" y="1319"/>
                    </a:lnTo>
                    <a:lnTo>
                      <a:pt x="4260" y="1319"/>
                    </a:lnTo>
                    <a:lnTo>
                      <a:pt x="4260" y="1319"/>
                    </a:lnTo>
                    <a:lnTo>
                      <a:pt x="4260" y="1319"/>
                    </a:lnTo>
                    <a:lnTo>
                      <a:pt x="4254" y="1325"/>
                    </a:lnTo>
                    <a:lnTo>
                      <a:pt x="4254" y="1325"/>
                    </a:lnTo>
                    <a:lnTo>
                      <a:pt x="4248" y="1319"/>
                    </a:lnTo>
                    <a:lnTo>
                      <a:pt x="4248" y="1313"/>
                    </a:lnTo>
                    <a:lnTo>
                      <a:pt x="4248" y="1313"/>
                    </a:lnTo>
                    <a:lnTo>
                      <a:pt x="4248" y="1307"/>
                    </a:lnTo>
                    <a:lnTo>
                      <a:pt x="4248" y="1307"/>
                    </a:lnTo>
                    <a:lnTo>
                      <a:pt x="4248" y="1301"/>
                    </a:lnTo>
                    <a:lnTo>
                      <a:pt x="4242" y="1295"/>
                    </a:lnTo>
                    <a:lnTo>
                      <a:pt x="4242" y="1283"/>
                    </a:lnTo>
                    <a:lnTo>
                      <a:pt x="4242" y="1283"/>
                    </a:lnTo>
                    <a:lnTo>
                      <a:pt x="4242" y="1283"/>
                    </a:lnTo>
                    <a:lnTo>
                      <a:pt x="4235" y="1277"/>
                    </a:lnTo>
                    <a:lnTo>
                      <a:pt x="4229" y="1252"/>
                    </a:lnTo>
                    <a:lnTo>
                      <a:pt x="4229" y="1252"/>
                    </a:lnTo>
                    <a:lnTo>
                      <a:pt x="4229" y="1246"/>
                    </a:lnTo>
                    <a:lnTo>
                      <a:pt x="4229" y="1246"/>
                    </a:lnTo>
                    <a:lnTo>
                      <a:pt x="4229" y="1240"/>
                    </a:lnTo>
                    <a:lnTo>
                      <a:pt x="4229" y="1234"/>
                    </a:lnTo>
                    <a:lnTo>
                      <a:pt x="4217" y="1203"/>
                    </a:lnTo>
                    <a:lnTo>
                      <a:pt x="4211" y="1191"/>
                    </a:lnTo>
                    <a:lnTo>
                      <a:pt x="4211" y="1191"/>
                    </a:lnTo>
                    <a:lnTo>
                      <a:pt x="4211" y="1185"/>
                    </a:lnTo>
                    <a:lnTo>
                      <a:pt x="4211" y="1185"/>
                    </a:lnTo>
                    <a:lnTo>
                      <a:pt x="4211" y="1179"/>
                    </a:lnTo>
                    <a:lnTo>
                      <a:pt x="4211" y="1179"/>
                    </a:lnTo>
                    <a:lnTo>
                      <a:pt x="4211" y="1179"/>
                    </a:lnTo>
                    <a:lnTo>
                      <a:pt x="4211" y="1179"/>
                    </a:lnTo>
                    <a:lnTo>
                      <a:pt x="4211" y="1179"/>
                    </a:lnTo>
                    <a:lnTo>
                      <a:pt x="4217" y="1173"/>
                    </a:lnTo>
                    <a:lnTo>
                      <a:pt x="4217" y="1173"/>
                    </a:lnTo>
                    <a:lnTo>
                      <a:pt x="4217" y="1173"/>
                    </a:lnTo>
                    <a:lnTo>
                      <a:pt x="4217" y="1173"/>
                    </a:lnTo>
                    <a:lnTo>
                      <a:pt x="4217" y="1173"/>
                    </a:lnTo>
                    <a:lnTo>
                      <a:pt x="4217" y="1167"/>
                    </a:lnTo>
                    <a:lnTo>
                      <a:pt x="4217" y="1167"/>
                    </a:lnTo>
                    <a:lnTo>
                      <a:pt x="4223" y="1167"/>
                    </a:lnTo>
                    <a:lnTo>
                      <a:pt x="4223" y="1167"/>
                    </a:lnTo>
                    <a:lnTo>
                      <a:pt x="4223" y="1167"/>
                    </a:lnTo>
                    <a:lnTo>
                      <a:pt x="4229" y="1167"/>
                    </a:lnTo>
                    <a:lnTo>
                      <a:pt x="4229" y="1167"/>
                    </a:lnTo>
                    <a:lnTo>
                      <a:pt x="4229" y="1160"/>
                    </a:lnTo>
                    <a:lnTo>
                      <a:pt x="4229" y="1160"/>
                    </a:lnTo>
                    <a:lnTo>
                      <a:pt x="4235" y="1160"/>
                    </a:lnTo>
                    <a:lnTo>
                      <a:pt x="4235" y="1160"/>
                    </a:lnTo>
                    <a:lnTo>
                      <a:pt x="4235" y="1160"/>
                    </a:lnTo>
                    <a:lnTo>
                      <a:pt x="4235" y="1167"/>
                    </a:lnTo>
                    <a:lnTo>
                      <a:pt x="4242" y="1167"/>
                    </a:lnTo>
                    <a:lnTo>
                      <a:pt x="4242" y="1167"/>
                    </a:lnTo>
                    <a:moveTo>
                      <a:pt x="4351" y="1014"/>
                    </a:moveTo>
                    <a:lnTo>
                      <a:pt x="4358" y="1014"/>
                    </a:lnTo>
                    <a:lnTo>
                      <a:pt x="4358" y="1014"/>
                    </a:lnTo>
                    <a:lnTo>
                      <a:pt x="4351" y="1014"/>
                    </a:lnTo>
                    <a:lnTo>
                      <a:pt x="4351" y="1014"/>
                    </a:lnTo>
                    <a:moveTo>
                      <a:pt x="2325" y="299"/>
                    </a:moveTo>
                    <a:lnTo>
                      <a:pt x="2331" y="299"/>
                    </a:lnTo>
                    <a:lnTo>
                      <a:pt x="2337" y="299"/>
                    </a:lnTo>
                    <a:lnTo>
                      <a:pt x="2350" y="299"/>
                    </a:lnTo>
                    <a:lnTo>
                      <a:pt x="2350" y="299"/>
                    </a:lnTo>
                    <a:lnTo>
                      <a:pt x="2350" y="299"/>
                    </a:lnTo>
                    <a:lnTo>
                      <a:pt x="2350" y="299"/>
                    </a:lnTo>
                    <a:lnTo>
                      <a:pt x="2350" y="299"/>
                    </a:lnTo>
                    <a:lnTo>
                      <a:pt x="2350" y="305"/>
                    </a:lnTo>
                    <a:lnTo>
                      <a:pt x="2350" y="305"/>
                    </a:lnTo>
                    <a:lnTo>
                      <a:pt x="2350" y="305"/>
                    </a:lnTo>
                    <a:lnTo>
                      <a:pt x="2350" y="305"/>
                    </a:lnTo>
                    <a:lnTo>
                      <a:pt x="2350" y="305"/>
                    </a:lnTo>
                    <a:lnTo>
                      <a:pt x="2350" y="305"/>
                    </a:lnTo>
                    <a:lnTo>
                      <a:pt x="2350" y="305"/>
                    </a:lnTo>
                    <a:lnTo>
                      <a:pt x="2350" y="305"/>
                    </a:lnTo>
                    <a:lnTo>
                      <a:pt x="2350" y="312"/>
                    </a:lnTo>
                    <a:lnTo>
                      <a:pt x="2350" y="312"/>
                    </a:lnTo>
                    <a:lnTo>
                      <a:pt x="2350" y="312"/>
                    </a:lnTo>
                    <a:lnTo>
                      <a:pt x="2350" y="312"/>
                    </a:lnTo>
                    <a:lnTo>
                      <a:pt x="2356" y="312"/>
                    </a:lnTo>
                    <a:lnTo>
                      <a:pt x="2356" y="312"/>
                    </a:lnTo>
                    <a:lnTo>
                      <a:pt x="2356" y="318"/>
                    </a:lnTo>
                    <a:lnTo>
                      <a:pt x="2356" y="318"/>
                    </a:lnTo>
                    <a:lnTo>
                      <a:pt x="2350" y="318"/>
                    </a:lnTo>
                    <a:lnTo>
                      <a:pt x="2356" y="318"/>
                    </a:lnTo>
                    <a:lnTo>
                      <a:pt x="2356" y="318"/>
                    </a:lnTo>
                    <a:lnTo>
                      <a:pt x="2356" y="318"/>
                    </a:lnTo>
                    <a:lnTo>
                      <a:pt x="2356" y="318"/>
                    </a:lnTo>
                    <a:lnTo>
                      <a:pt x="2356" y="324"/>
                    </a:lnTo>
                    <a:lnTo>
                      <a:pt x="2356" y="324"/>
                    </a:lnTo>
                    <a:lnTo>
                      <a:pt x="2356" y="324"/>
                    </a:lnTo>
                    <a:lnTo>
                      <a:pt x="2356" y="324"/>
                    </a:lnTo>
                    <a:lnTo>
                      <a:pt x="2356" y="324"/>
                    </a:lnTo>
                    <a:lnTo>
                      <a:pt x="2356" y="324"/>
                    </a:lnTo>
                    <a:lnTo>
                      <a:pt x="2356" y="330"/>
                    </a:lnTo>
                    <a:lnTo>
                      <a:pt x="2356" y="330"/>
                    </a:lnTo>
                    <a:lnTo>
                      <a:pt x="2356" y="330"/>
                    </a:lnTo>
                    <a:lnTo>
                      <a:pt x="2356" y="330"/>
                    </a:lnTo>
                    <a:lnTo>
                      <a:pt x="2356" y="330"/>
                    </a:lnTo>
                    <a:lnTo>
                      <a:pt x="2362" y="336"/>
                    </a:lnTo>
                    <a:lnTo>
                      <a:pt x="2356" y="336"/>
                    </a:lnTo>
                    <a:lnTo>
                      <a:pt x="2362" y="336"/>
                    </a:lnTo>
                    <a:lnTo>
                      <a:pt x="2356" y="336"/>
                    </a:lnTo>
                    <a:lnTo>
                      <a:pt x="2356" y="336"/>
                    </a:lnTo>
                    <a:lnTo>
                      <a:pt x="2356" y="336"/>
                    </a:lnTo>
                    <a:lnTo>
                      <a:pt x="2356" y="342"/>
                    </a:lnTo>
                    <a:lnTo>
                      <a:pt x="2356" y="342"/>
                    </a:lnTo>
                    <a:lnTo>
                      <a:pt x="2356" y="342"/>
                    </a:lnTo>
                    <a:lnTo>
                      <a:pt x="2356" y="342"/>
                    </a:lnTo>
                    <a:lnTo>
                      <a:pt x="2356" y="342"/>
                    </a:lnTo>
                    <a:lnTo>
                      <a:pt x="2356" y="342"/>
                    </a:lnTo>
                    <a:lnTo>
                      <a:pt x="2356" y="342"/>
                    </a:lnTo>
                    <a:lnTo>
                      <a:pt x="2356" y="348"/>
                    </a:lnTo>
                    <a:lnTo>
                      <a:pt x="2356" y="348"/>
                    </a:lnTo>
                    <a:lnTo>
                      <a:pt x="2356" y="348"/>
                    </a:lnTo>
                    <a:lnTo>
                      <a:pt x="2356" y="348"/>
                    </a:lnTo>
                    <a:lnTo>
                      <a:pt x="2356" y="348"/>
                    </a:lnTo>
                    <a:lnTo>
                      <a:pt x="2356" y="348"/>
                    </a:lnTo>
                    <a:lnTo>
                      <a:pt x="2356" y="348"/>
                    </a:lnTo>
                    <a:lnTo>
                      <a:pt x="2356" y="348"/>
                    </a:lnTo>
                    <a:lnTo>
                      <a:pt x="2356" y="354"/>
                    </a:lnTo>
                    <a:lnTo>
                      <a:pt x="2356" y="354"/>
                    </a:lnTo>
                    <a:lnTo>
                      <a:pt x="2356" y="354"/>
                    </a:lnTo>
                    <a:lnTo>
                      <a:pt x="2356" y="354"/>
                    </a:lnTo>
                    <a:lnTo>
                      <a:pt x="2356" y="354"/>
                    </a:lnTo>
                    <a:lnTo>
                      <a:pt x="2356" y="354"/>
                    </a:lnTo>
                    <a:lnTo>
                      <a:pt x="2356" y="360"/>
                    </a:lnTo>
                    <a:lnTo>
                      <a:pt x="2356" y="360"/>
                    </a:lnTo>
                    <a:lnTo>
                      <a:pt x="2356" y="360"/>
                    </a:lnTo>
                    <a:lnTo>
                      <a:pt x="2356" y="360"/>
                    </a:lnTo>
                    <a:lnTo>
                      <a:pt x="2356" y="360"/>
                    </a:lnTo>
                    <a:lnTo>
                      <a:pt x="2356" y="360"/>
                    </a:lnTo>
                    <a:lnTo>
                      <a:pt x="2356" y="360"/>
                    </a:lnTo>
                    <a:lnTo>
                      <a:pt x="2356" y="360"/>
                    </a:lnTo>
                    <a:lnTo>
                      <a:pt x="2356" y="367"/>
                    </a:lnTo>
                    <a:lnTo>
                      <a:pt x="2356" y="367"/>
                    </a:lnTo>
                    <a:lnTo>
                      <a:pt x="2356" y="367"/>
                    </a:lnTo>
                    <a:lnTo>
                      <a:pt x="2356" y="367"/>
                    </a:lnTo>
                    <a:lnTo>
                      <a:pt x="2356" y="367"/>
                    </a:lnTo>
                    <a:lnTo>
                      <a:pt x="2356" y="367"/>
                    </a:lnTo>
                    <a:lnTo>
                      <a:pt x="2356" y="367"/>
                    </a:lnTo>
                    <a:lnTo>
                      <a:pt x="2356" y="373"/>
                    </a:lnTo>
                    <a:lnTo>
                      <a:pt x="2356" y="373"/>
                    </a:lnTo>
                    <a:lnTo>
                      <a:pt x="2356" y="373"/>
                    </a:lnTo>
                    <a:lnTo>
                      <a:pt x="2356" y="373"/>
                    </a:lnTo>
                    <a:lnTo>
                      <a:pt x="2356" y="373"/>
                    </a:lnTo>
                    <a:lnTo>
                      <a:pt x="2356" y="373"/>
                    </a:lnTo>
                    <a:lnTo>
                      <a:pt x="2356" y="379"/>
                    </a:lnTo>
                    <a:lnTo>
                      <a:pt x="2356" y="379"/>
                    </a:lnTo>
                    <a:lnTo>
                      <a:pt x="2356" y="379"/>
                    </a:lnTo>
                    <a:lnTo>
                      <a:pt x="2356" y="379"/>
                    </a:lnTo>
                    <a:lnTo>
                      <a:pt x="2356" y="379"/>
                    </a:lnTo>
                    <a:lnTo>
                      <a:pt x="2356" y="379"/>
                    </a:lnTo>
                    <a:lnTo>
                      <a:pt x="2356" y="379"/>
                    </a:lnTo>
                    <a:lnTo>
                      <a:pt x="2356" y="379"/>
                    </a:lnTo>
                    <a:lnTo>
                      <a:pt x="2356" y="385"/>
                    </a:lnTo>
                    <a:lnTo>
                      <a:pt x="2356" y="385"/>
                    </a:lnTo>
                    <a:lnTo>
                      <a:pt x="2356" y="385"/>
                    </a:lnTo>
                    <a:lnTo>
                      <a:pt x="2356" y="385"/>
                    </a:lnTo>
                    <a:lnTo>
                      <a:pt x="2356" y="385"/>
                    </a:lnTo>
                    <a:lnTo>
                      <a:pt x="2356" y="385"/>
                    </a:lnTo>
                    <a:lnTo>
                      <a:pt x="2356" y="385"/>
                    </a:lnTo>
                    <a:lnTo>
                      <a:pt x="2356" y="391"/>
                    </a:lnTo>
                    <a:lnTo>
                      <a:pt x="2356" y="391"/>
                    </a:lnTo>
                    <a:lnTo>
                      <a:pt x="2356" y="391"/>
                    </a:lnTo>
                    <a:lnTo>
                      <a:pt x="2356" y="391"/>
                    </a:lnTo>
                    <a:lnTo>
                      <a:pt x="2356" y="391"/>
                    </a:lnTo>
                    <a:lnTo>
                      <a:pt x="2356" y="391"/>
                    </a:lnTo>
                    <a:lnTo>
                      <a:pt x="2356" y="391"/>
                    </a:lnTo>
                    <a:lnTo>
                      <a:pt x="2356" y="397"/>
                    </a:lnTo>
                    <a:lnTo>
                      <a:pt x="2356" y="397"/>
                    </a:lnTo>
                    <a:lnTo>
                      <a:pt x="2356" y="397"/>
                    </a:lnTo>
                    <a:lnTo>
                      <a:pt x="2356" y="397"/>
                    </a:lnTo>
                    <a:lnTo>
                      <a:pt x="2356" y="397"/>
                    </a:lnTo>
                    <a:lnTo>
                      <a:pt x="2356" y="397"/>
                    </a:lnTo>
                    <a:lnTo>
                      <a:pt x="2356" y="397"/>
                    </a:lnTo>
                    <a:lnTo>
                      <a:pt x="2356" y="403"/>
                    </a:lnTo>
                    <a:lnTo>
                      <a:pt x="2356" y="403"/>
                    </a:lnTo>
                    <a:lnTo>
                      <a:pt x="2356" y="403"/>
                    </a:lnTo>
                    <a:lnTo>
                      <a:pt x="2356" y="403"/>
                    </a:lnTo>
                    <a:lnTo>
                      <a:pt x="2356" y="403"/>
                    </a:lnTo>
                    <a:lnTo>
                      <a:pt x="2356" y="403"/>
                    </a:lnTo>
                    <a:lnTo>
                      <a:pt x="2362" y="403"/>
                    </a:lnTo>
                    <a:lnTo>
                      <a:pt x="2362" y="409"/>
                    </a:lnTo>
                    <a:lnTo>
                      <a:pt x="2362" y="409"/>
                    </a:lnTo>
                    <a:lnTo>
                      <a:pt x="2362" y="409"/>
                    </a:lnTo>
                    <a:lnTo>
                      <a:pt x="2362" y="409"/>
                    </a:lnTo>
                    <a:lnTo>
                      <a:pt x="2362" y="415"/>
                    </a:lnTo>
                    <a:lnTo>
                      <a:pt x="2362" y="415"/>
                    </a:lnTo>
                    <a:lnTo>
                      <a:pt x="2362" y="415"/>
                    </a:lnTo>
                    <a:lnTo>
                      <a:pt x="2362" y="415"/>
                    </a:lnTo>
                    <a:lnTo>
                      <a:pt x="2362" y="415"/>
                    </a:lnTo>
                    <a:lnTo>
                      <a:pt x="2362" y="415"/>
                    </a:lnTo>
                    <a:lnTo>
                      <a:pt x="2362" y="415"/>
                    </a:lnTo>
                    <a:lnTo>
                      <a:pt x="2362" y="415"/>
                    </a:lnTo>
                    <a:lnTo>
                      <a:pt x="2362" y="415"/>
                    </a:lnTo>
                    <a:lnTo>
                      <a:pt x="2362" y="422"/>
                    </a:lnTo>
                    <a:lnTo>
                      <a:pt x="2362" y="422"/>
                    </a:lnTo>
                    <a:lnTo>
                      <a:pt x="2362" y="422"/>
                    </a:lnTo>
                    <a:lnTo>
                      <a:pt x="2362" y="422"/>
                    </a:lnTo>
                    <a:lnTo>
                      <a:pt x="2362" y="422"/>
                    </a:lnTo>
                    <a:lnTo>
                      <a:pt x="2362" y="422"/>
                    </a:lnTo>
                    <a:lnTo>
                      <a:pt x="2362" y="428"/>
                    </a:lnTo>
                    <a:lnTo>
                      <a:pt x="2362" y="428"/>
                    </a:lnTo>
                    <a:lnTo>
                      <a:pt x="2362" y="428"/>
                    </a:lnTo>
                    <a:lnTo>
                      <a:pt x="2362" y="428"/>
                    </a:lnTo>
                    <a:lnTo>
                      <a:pt x="2368" y="428"/>
                    </a:lnTo>
                    <a:lnTo>
                      <a:pt x="2368" y="428"/>
                    </a:lnTo>
                    <a:lnTo>
                      <a:pt x="2368" y="428"/>
                    </a:lnTo>
                    <a:lnTo>
                      <a:pt x="2368" y="434"/>
                    </a:lnTo>
                    <a:lnTo>
                      <a:pt x="2368" y="434"/>
                    </a:lnTo>
                    <a:lnTo>
                      <a:pt x="2368" y="434"/>
                    </a:lnTo>
                    <a:lnTo>
                      <a:pt x="2368" y="434"/>
                    </a:lnTo>
                    <a:lnTo>
                      <a:pt x="2368" y="434"/>
                    </a:lnTo>
                    <a:lnTo>
                      <a:pt x="2368" y="434"/>
                    </a:lnTo>
                    <a:lnTo>
                      <a:pt x="2368" y="434"/>
                    </a:lnTo>
                    <a:lnTo>
                      <a:pt x="2368" y="434"/>
                    </a:lnTo>
                    <a:lnTo>
                      <a:pt x="2368" y="434"/>
                    </a:lnTo>
                    <a:lnTo>
                      <a:pt x="2368" y="440"/>
                    </a:lnTo>
                    <a:lnTo>
                      <a:pt x="2368" y="440"/>
                    </a:lnTo>
                    <a:lnTo>
                      <a:pt x="2368" y="440"/>
                    </a:lnTo>
                    <a:lnTo>
                      <a:pt x="2368" y="440"/>
                    </a:lnTo>
                    <a:lnTo>
                      <a:pt x="2368" y="440"/>
                    </a:lnTo>
                    <a:lnTo>
                      <a:pt x="2368" y="440"/>
                    </a:lnTo>
                    <a:lnTo>
                      <a:pt x="2374" y="440"/>
                    </a:lnTo>
                    <a:lnTo>
                      <a:pt x="2374" y="440"/>
                    </a:lnTo>
                    <a:lnTo>
                      <a:pt x="2368" y="440"/>
                    </a:lnTo>
                    <a:lnTo>
                      <a:pt x="2374" y="446"/>
                    </a:lnTo>
                    <a:lnTo>
                      <a:pt x="2374" y="446"/>
                    </a:lnTo>
                    <a:lnTo>
                      <a:pt x="2374" y="446"/>
                    </a:lnTo>
                    <a:lnTo>
                      <a:pt x="2374" y="446"/>
                    </a:lnTo>
                    <a:lnTo>
                      <a:pt x="2374" y="446"/>
                    </a:lnTo>
                    <a:lnTo>
                      <a:pt x="2374" y="446"/>
                    </a:lnTo>
                    <a:lnTo>
                      <a:pt x="2374" y="446"/>
                    </a:lnTo>
                    <a:lnTo>
                      <a:pt x="2374" y="446"/>
                    </a:lnTo>
                    <a:lnTo>
                      <a:pt x="2374" y="452"/>
                    </a:lnTo>
                    <a:lnTo>
                      <a:pt x="2374" y="452"/>
                    </a:lnTo>
                    <a:lnTo>
                      <a:pt x="2374" y="452"/>
                    </a:lnTo>
                    <a:lnTo>
                      <a:pt x="2374" y="452"/>
                    </a:lnTo>
                    <a:lnTo>
                      <a:pt x="2374" y="452"/>
                    </a:lnTo>
                    <a:lnTo>
                      <a:pt x="2374" y="452"/>
                    </a:lnTo>
                    <a:lnTo>
                      <a:pt x="2374" y="458"/>
                    </a:lnTo>
                    <a:lnTo>
                      <a:pt x="2374" y="458"/>
                    </a:lnTo>
                    <a:lnTo>
                      <a:pt x="2374" y="458"/>
                    </a:lnTo>
                    <a:lnTo>
                      <a:pt x="2374" y="458"/>
                    </a:lnTo>
                    <a:lnTo>
                      <a:pt x="2380" y="458"/>
                    </a:lnTo>
                    <a:lnTo>
                      <a:pt x="2380" y="458"/>
                    </a:lnTo>
                    <a:lnTo>
                      <a:pt x="2374" y="458"/>
                    </a:lnTo>
                    <a:lnTo>
                      <a:pt x="2374" y="464"/>
                    </a:lnTo>
                    <a:lnTo>
                      <a:pt x="2374" y="464"/>
                    </a:lnTo>
                    <a:lnTo>
                      <a:pt x="2374" y="464"/>
                    </a:lnTo>
                    <a:lnTo>
                      <a:pt x="2374" y="464"/>
                    </a:lnTo>
                    <a:lnTo>
                      <a:pt x="2374" y="464"/>
                    </a:lnTo>
                    <a:lnTo>
                      <a:pt x="2374" y="470"/>
                    </a:lnTo>
                    <a:lnTo>
                      <a:pt x="2380" y="470"/>
                    </a:lnTo>
                    <a:lnTo>
                      <a:pt x="2374" y="470"/>
                    </a:lnTo>
                    <a:lnTo>
                      <a:pt x="2374" y="470"/>
                    </a:lnTo>
                    <a:lnTo>
                      <a:pt x="2374" y="470"/>
                    </a:lnTo>
                    <a:lnTo>
                      <a:pt x="2374" y="470"/>
                    </a:lnTo>
                    <a:lnTo>
                      <a:pt x="2374" y="470"/>
                    </a:lnTo>
                    <a:lnTo>
                      <a:pt x="2374" y="476"/>
                    </a:lnTo>
                    <a:lnTo>
                      <a:pt x="2374" y="476"/>
                    </a:lnTo>
                    <a:lnTo>
                      <a:pt x="2374" y="476"/>
                    </a:lnTo>
                    <a:lnTo>
                      <a:pt x="2374" y="476"/>
                    </a:lnTo>
                    <a:lnTo>
                      <a:pt x="2374" y="476"/>
                    </a:lnTo>
                    <a:lnTo>
                      <a:pt x="2374" y="483"/>
                    </a:lnTo>
                    <a:lnTo>
                      <a:pt x="2380" y="483"/>
                    </a:lnTo>
                    <a:lnTo>
                      <a:pt x="2380" y="483"/>
                    </a:lnTo>
                    <a:lnTo>
                      <a:pt x="2380" y="483"/>
                    </a:lnTo>
                    <a:lnTo>
                      <a:pt x="2380" y="483"/>
                    </a:lnTo>
                    <a:lnTo>
                      <a:pt x="2374" y="483"/>
                    </a:lnTo>
                    <a:lnTo>
                      <a:pt x="2380" y="483"/>
                    </a:lnTo>
                    <a:lnTo>
                      <a:pt x="2380" y="483"/>
                    </a:lnTo>
                    <a:lnTo>
                      <a:pt x="2374" y="483"/>
                    </a:lnTo>
                    <a:lnTo>
                      <a:pt x="2380" y="483"/>
                    </a:lnTo>
                    <a:lnTo>
                      <a:pt x="2380" y="489"/>
                    </a:lnTo>
                    <a:lnTo>
                      <a:pt x="2380" y="489"/>
                    </a:lnTo>
                    <a:lnTo>
                      <a:pt x="2380" y="489"/>
                    </a:lnTo>
                    <a:lnTo>
                      <a:pt x="2380" y="489"/>
                    </a:lnTo>
                    <a:lnTo>
                      <a:pt x="2380" y="489"/>
                    </a:lnTo>
                    <a:lnTo>
                      <a:pt x="2380" y="495"/>
                    </a:lnTo>
                    <a:lnTo>
                      <a:pt x="2380" y="495"/>
                    </a:lnTo>
                    <a:lnTo>
                      <a:pt x="2380" y="495"/>
                    </a:lnTo>
                    <a:lnTo>
                      <a:pt x="2380" y="495"/>
                    </a:lnTo>
                    <a:lnTo>
                      <a:pt x="2380" y="495"/>
                    </a:lnTo>
                    <a:lnTo>
                      <a:pt x="2380" y="501"/>
                    </a:lnTo>
                    <a:lnTo>
                      <a:pt x="2380" y="501"/>
                    </a:lnTo>
                    <a:lnTo>
                      <a:pt x="2380" y="501"/>
                    </a:lnTo>
                    <a:lnTo>
                      <a:pt x="2380" y="501"/>
                    </a:lnTo>
                    <a:lnTo>
                      <a:pt x="2380" y="501"/>
                    </a:lnTo>
                    <a:lnTo>
                      <a:pt x="2380" y="501"/>
                    </a:lnTo>
                    <a:lnTo>
                      <a:pt x="2380" y="501"/>
                    </a:lnTo>
                    <a:lnTo>
                      <a:pt x="2380" y="501"/>
                    </a:lnTo>
                    <a:lnTo>
                      <a:pt x="2380" y="501"/>
                    </a:lnTo>
                    <a:lnTo>
                      <a:pt x="2380" y="507"/>
                    </a:lnTo>
                    <a:lnTo>
                      <a:pt x="2380" y="507"/>
                    </a:lnTo>
                    <a:lnTo>
                      <a:pt x="2380" y="507"/>
                    </a:lnTo>
                    <a:lnTo>
                      <a:pt x="2380" y="507"/>
                    </a:lnTo>
                    <a:lnTo>
                      <a:pt x="2380" y="507"/>
                    </a:lnTo>
                    <a:lnTo>
                      <a:pt x="2380" y="507"/>
                    </a:lnTo>
                    <a:lnTo>
                      <a:pt x="2380" y="507"/>
                    </a:lnTo>
                    <a:lnTo>
                      <a:pt x="2380" y="513"/>
                    </a:lnTo>
                    <a:lnTo>
                      <a:pt x="2380" y="513"/>
                    </a:lnTo>
                    <a:lnTo>
                      <a:pt x="2380" y="513"/>
                    </a:lnTo>
                    <a:lnTo>
                      <a:pt x="2380" y="513"/>
                    </a:lnTo>
                    <a:lnTo>
                      <a:pt x="2380" y="513"/>
                    </a:lnTo>
                    <a:lnTo>
                      <a:pt x="2380" y="513"/>
                    </a:lnTo>
                    <a:lnTo>
                      <a:pt x="2380" y="513"/>
                    </a:lnTo>
                    <a:lnTo>
                      <a:pt x="2380" y="513"/>
                    </a:lnTo>
                    <a:lnTo>
                      <a:pt x="2380" y="519"/>
                    </a:lnTo>
                    <a:lnTo>
                      <a:pt x="2380" y="519"/>
                    </a:lnTo>
                    <a:lnTo>
                      <a:pt x="2380" y="519"/>
                    </a:lnTo>
                    <a:lnTo>
                      <a:pt x="2380" y="519"/>
                    </a:lnTo>
                    <a:lnTo>
                      <a:pt x="2380" y="519"/>
                    </a:lnTo>
                    <a:lnTo>
                      <a:pt x="2380" y="525"/>
                    </a:lnTo>
                    <a:lnTo>
                      <a:pt x="2380" y="525"/>
                    </a:lnTo>
                    <a:lnTo>
                      <a:pt x="2380" y="525"/>
                    </a:lnTo>
                    <a:lnTo>
                      <a:pt x="2380" y="525"/>
                    </a:lnTo>
                    <a:lnTo>
                      <a:pt x="2380" y="525"/>
                    </a:lnTo>
                    <a:lnTo>
                      <a:pt x="2380" y="525"/>
                    </a:lnTo>
                    <a:lnTo>
                      <a:pt x="2380" y="525"/>
                    </a:lnTo>
                    <a:lnTo>
                      <a:pt x="2380" y="531"/>
                    </a:lnTo>
                    <a:lnTo>
                      <a:pt x="2380" y="531"/>
                    </a:lnTo>
                    <a:lnTo>
                      <a:pt x="2380" y="531"/>
                    </a:lnTo>
                    <a:lnTo>
                      <a:pt x="2380" y="531"/>
                    </a:lnTo>
                    <a:lnTo>
                      <a:pt x="2380" y="531"/>
                    </a:lnTo>
                    <a:lnTo>
                      <a:pt x="2380" y="531"/>
                    </a:lnTo>
                    <a:lnTo>
                      <a:pt x="2380" y="531"/>
                    </a:lnTo>
                    <a:lnTo>
                      <a:pt x="2380" y="531"/>
                    </a:lnTo>
                    <a:lnTo>
                      <a:pt x="2380" y="531"/>
                    </a:lnTo>
                    <a:lnTo>
                      <a:pt x="2380" y="538"/>
                    </a:lnTo>
                    <a:lnTo>
                      <a:pt x="2380" y="538"/>
                    </a:lnTo>
                    <a:lnTo>
                      <a:pt x="2380" y="531"/>
                    </a:lnTo>
                    <a:lnTo>
                      <a:pt x="2380" y="538"/>
                    </a:lnTo>
                    <a:lnTo>
                      <a:pt x="2380" y="538"/>
                    </a:lnTo>
                    <a:lnTo>
                      <a:pt x="2380" y="538"/>
                    </a:lnTo>
                    <a:lnTo>
                      <a:pt x="2380" y="538"/>
                    </a:lnTo>
                    <a:lnTo>
                      <a:pt x="2380" y="538"/>
                    </a:lnTo>
                    <a:lnTo>
                      <a:pt x="2380" y="538"/>
                    </a:lnTo>
                    <a:lnTo>
                      <a:pt x="2380" y="538"/>
                    </a:lnTo>
                    <a:lnTo>
                      <a:pt x="2380" y="544"/>
                    </a:lnTo>
                    <a:lnTo>
                      <a:pt x="2380" y="538"/>
                    </a:lnTo>
                    <a:lnTo>
                      <a:pt x="2380" y="544"/>
                    </a:lnTo>
                    <a:lnTo>
                      <a:pt x="2380" y="544"/>
                    </a:lnTo>
                    <a:lnTo>
                      <a:pt x="2380" y="544"/>
                    </a:lnTo>
                    <a:lnTo>
                      <a:pt x="2380" y="544"/>
                    </a:lnTo>
                    <a:lnTo>
                      <a:pt x="2380" y="544"/>
                    </a:lnTo>
                    <a:lnTo>
                      <a:pt x="2380" y="544"/>
                    </a:lnTo>
                    <a:lnTo>
                      <a:pt x="2380" y="544"/>
                    </a:lnTo>
                    <a:lnTo>
                      <a:pt x="2380" y="544"/>
                    </a:lnTo>
                    <a:lnTo>
                      <a:pt x="2380" y="550"/>
                    </a:lnTo>
                    <a:lnTo>
                      <a:pt x="2380" y="544"/>
                    </a:lnTo>
                    <a:lnTo>
                      <a:pt x="2380" y="550"/>
                    </a:lnTo>
                    <a:lnTo>
                      <a:pt x="2380" y="550"/>
                    </a:lnTo>
                    <a:lnTo>
                      <a:pt x="2380" y="550"/>
                    </a:lnTo>
                    <a:lnTo>
                      <a:pt x="2380" y="550"/>
                    </a:lnTo>
                    <a:lnTo>
                      <a:pt x="2380" y="550"/>
                    </a:lnTo>
                    <a:lnTo>
                      <a:pt x="2380" y="556"/>
                    </a:lnTo>
                    <a:lnTo>
                      <a:pt x="2380" y="556"/>
                    </a:lnTo>
                    <a:lnTo>
                      <a:pt x="2380" y="556"/>
                    </a:lnTo>
                    <a:lnTo>
                      <a:pt x="2380" y="556"/>
                    </a:lnTo>
                    <a:lnTo>
                      <a:pt x="2380" y="556"/>
                    </a:lnTo>
                    <a:lnTo>
                      <a:pt x="2380" y="556"/>
                    </a:lnTo>
                    <a:lnTo>
                      <a:pt x="2380" y="556"/>
                    </a:lnTo>
                    <a:lnTo>
                      <a:pt x="2380" y="556"/>
                    </a:lnTo>
                    <a:lnTo>
                      <a:pt x="2380" y="562"/>
                    </a:lnTo>
                    <a:lnTo>
                      <a:pt x="2380" y="562"/>
                    </a:lnTo>
                    <a:lnTo>
                      <a:pt x="2380" y="562"/>
                    </a:lnTo>
                    <a:lnTo>
                      <a:pt x="2380" y="562"/>
                    </a:lnTo>
                    <a:lnTo>
                      <a:pt x="2380" y="562"/>
                    </a:lnTo>
                    <a:lnTo>
                      <a:pt x="2380" y="562"/>
                    </a:lnTo>
                    <a:lnTo>
                      <a:pt x="2380" y="568"/>
                    </a:lnTo>
                    <a:lnTo>
                      <a:pt x="2380" y="568"/>
                    </a:lnTo>
                    <a:lnTo>
                      <a:pt x="2380" y="568"/>
                    </a:lnTo>
                    <a:lnTo>
                      <a:pt x="2380" y="568"/>
                    </a:lnTo>
                    <a:lnTo>
                      <a:pt x="2380" y="568"/>
                    </a:lnTo>
                    <a:lnTo>
                      <a:pt x="2380" y="568"/>
                    </a:lnTo>
                    <a:lnTo>
                      <a:pt x="2380" y="568"/>
                    </a:lnTo>
                    <a:lnTo>
                      <a:pt x="2380" y="574"/>
                    </a:lnTo>
                    <a:lnTo>
                      <a:pt x="2380" y="574"/>
                    </a:lnTo>
                    <a:lnTo>
                      <a:pt x="2380" y="574"/>
                    </a:lnTo>
                    <a:lnTo>
                      <a:pt x="2380" y="574"/>
                    </a:lnTo>
                    <a:lnTo>
                      <a:pt x="2380" y="574"/>
                    </a:lnTo>
                    <a:lnTo>
                      <a:pt x="2380" y="574"/>
                    </a:lnTo>
                    <a:lnTo>
                      <a:pt x="2386" y="574"/>
                    </a:lnTo>
                    <a:lnTo>
                      <a:pt x="2386" y="580"/>
                    </a:lnTo>
                    <a:lnTo>
                      <a:pt x="2386" y="580"/>
                    </a:lnTo>
                    <a:lnTo>
                      <a:pt x="2386" y="580"/>
                    </a:lnTo>
                    <a:lnTo>
                      <a:pt x="2386" y="580"/>
                    </a:lnTo>
                    <a:lnTo>
                      <a:pt x="2386" y="580"/>
                    </a:lnTo>
                    <a:lnTo>
                      <a:pt x="2386" y="586"/>
                    </a:lnTo>
                    <a:lnTo>
                      <a:pt x="2386" y="586"/>
                    </a:lnTo>
                    <a:lnTo>
                      <a:pt x="2386" y="586"/>
                    </a:lnTo>
                    <a:lnTo>
                      <a:pt x="2386" y="586"/>
                    </a:lnTo>
                    <a:lnTo>
                      <a:pt x="2386" y="586"/>
                    </a:lnTo>
                    <a:lnTo>
                      <a:pt x="2386" y="586"/>
                    </a:lnTo>
                    <a:lnTo>
                      <a:pt x="2386" y="586"/>
                    </a:lnTo>
                    <a:lnTo>
                      <a:pt x="2386" y="586"/>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92" y="599"/>
                    </a:lnTo>
                    <a:lnTo>
                      <a:pt x="2392" y="599"/>
                    </a:lnTo>
                    <a:lnTo>
                      <a:pt x="2392" y="599"/>
                    </a:lnTo>
                    <a:lnTo>
                      <a:pt x="2392" y="599"/>
                    </a:lnTo>
                    <a:lnTo>
                      <a:pt x="2392" y="599"/>
                    </a:lnTo>
                    <a:lnTo>
                      <a:pt x="2392" y="599"/>
                    </a:lnTo>
                    <a:lnTo>
                      <a:pt x="2392" y="605"/>
                    </a:lnTo>
                    <a:lnTo>
                      <a:pt x="2392" y="605"/>
                    </a:lnTo>
                    <a:lnTo>
                      <a:pt x="2392" y="605"/>
                    </a:lnTo>
                    <a:lnTo>
                      <a:pt x="2392" y="605"/>
                    </a:lnTo>
                    <a:lnTo>
                      <a:pt x="2392" y="605"/>
                    </a:lnTo>
                    <a:lnTo>
                      <a:pt x="2392" y="605"/>
                    </a:lnTo>
                    <a:lnTo>
                      <a:pt x="2392" y="611"/>
                    </a:lnTo>
                    <a:lnTo>
                      <a:pt x="2399" y="611"/>
                    </a:lnTo>
                    <a:lnTo>
                      <a:pt x="2392" y="611"/>
                    </a:lnTo>
                    <a:lnTo>
                      <a:pt x="2399" y="611"/>
                    </a:lnTo>
                    <a:lnTo>
                      <a:pt x="2399" y="611"/>
                    </a:lnTo>
                    <a:lnTo>
                      <a:pt x="2392" y="611"/>
                    </a:lnTo>
                    <a:lnTo>
                      <a:pt x="2392" y="611"/>
                    </a:lnTo>
                    <a:lnTo>
                      <a:pt x="2399" y="611"/>
                    </a:lnTo>
                    <a:lnTo>
                      <a:pt x="2399" y="611"/>
                    </a:lnTo>
                    <a:lnTo>
                      <a:pt x="2392" y="617"/>
                    </a:lnTo>
                    <a:lnTo>
                      <a:pt x="2392" y="617"/>
                    </a:lnTo>
                    <a:lnTo>
                      <a:pt x="2399" y="617"/>
                    </a:lnTo>
                    <a:lnTo>
                      <a:pt x="2399" y="617"/>
                    </a:lnTo>
                    <a:lnTo>
                      <a:pt x="2399" y="617"/>
                    </a:lnTo>
                    <a:lnTo>
                      <a:pt x="2399" y="623"/>
                    </a:lnTo>
                    <a:lnTo>
                      <a:pt x="2399" y="623"/>
                    </a:lnTo>
                    <a:lnTo>
                      <a:pt x="2399" y="623"/>
                    </a:lnTo>
                    <a:lnTo>
                      <a:pt x="2399" y="623"/>
                    </a:lnTo>
                    <a:lnTo>
                      <a:pt x="2399" y="623"/>
                    </a:lnTo>
                    <a:lnTo>
                      <a:pt x="2399" y="623"/>
                    </a:lnTo>
                    <a:lnTo>
                      <a:pt x="2399" y="629"/>
                    </a:lnTo>
                    <a:lnTo>
                      <a:pt x="2399" y="629"/>
                    </a:lnTo>
                    <a:lnTo>
                      <a:pt x="2399" y="629"/>
                    </a:lnTo>
                    <a:lnTo>
                      <a:pt x="2399" y="629"/>
                    </a:lnTo>
                    <a:lnTo>
                      <a:pt x="2399" y="629"/>
                    </a:lnTo>
                    <a:lnTo>
                      <a:pt x="2399" y="629"/>
                    </a:lnTo>
                    <a:lnTo>
                      <a:pt x="2399" y="629"/>
                    </a:lnTo>
                    <a:lnTo>
                      <a:pt x="2399" y="635"/>
                    </a:lnTo>
                    <a:lnTo>
                      <a:pt x="2399" y="635"/>
                    </a:lnTo>
                    <a:lnTo>
                      <a:pt x="2399" y="635"/>
                    </a:lnTo>
                    <a:lnTo>
                      <a:pt x="2399" y="635"/>
                    </a:lnTo>
                    <a:lnTo>
                      <a:pt x="2399" y="635"/>
                    </a:lnTo>
                    <a:lnTo>
                      <a:pt x="2399" y="635"/>
                    </a:lnTo>
                    <a:lnTo>
                      <a:pt x="2399" y="641"/>
                    </a:lnTo>
                    <a:lnTo>
                      <a:pt x="2399" y="641"/>
                    </a:lnTo>
                    <a:lnTo>
                      <a:pt x="2399" y="641"/>
                    </a:lnTo>
                    <a:lnTo>
                      <a:pt x="2399" y="641"/>
                    </a:lnTo>
                    <a:lnTo>
                      <a:pt x="2399" y="641"/>
                    </a:lnTo>
                    <a:lnTo>
                      <a:pt x="2399" y="647"/>
                    </a:lnTo>
                    <a:lnTo>
                      <a:pt x="2399" y="647"/>
                    </a:lnTo>
                    <a:lnTo>
                      <a:pt x="2399" y="647"/>
                    </a:lnTo>
                    <a:lnTo>
                      <a:pt x="2399" y="647"/>
                    </a:lnTo>
                    <a:lnTo>
                      <a:pt x="2399" y="647"/>
                    </a:lnTo>
                    <a:lnTo>
                      <a:pt x="2399" y="647"/>
                    </a:lnTo>
                    <a:lnTo>
                      <a:pt x="2392" y="647"/>
                    </a:lnTo>
                    <a:lnTo>
                      <a:pt x="2392" y="647"/>
                    </a:lnTo>
                    <a:lnTo>
                      <a:pt x="2392" y="647"/>
                    </a:lnTo>
                    <a:lnTo>
                      <a:pt x="2392" y="647"/>
                    </a:lnTo>
                    <a:lnTo>
                      <a:pt x="2386" y="647"/>
                    </a:lnTo>
                    <a:lnTo>
                      <a:pt x="2386" y="647"/>
                    </a:lnTo>
                    <a:lnTo>
                      <a:pt x="2380" y="647"/>
                    </a:lnTo>
                    <a:lnTo>
                      <a:pt x="2380" y="647"/>
                    </a:lnTo>
                    <a:lnTo>
                      <a:pt x="2374" y="647"/>
                    </a:lnTo>
                    <a:lnTo>
                      <a:pt x="2362" y="647"/>
                    </a:lnTo>
                    <a:lnTo>
                      <a:pt x="2356" y="647"/>
                    </a:lnTo>
                    <a:lnTo>
                      <a:pt x="2356" y="647"/>
                    </a:lnTo>
                    <a:lnTo>
                      <a:pt x="2350" y="647"/>
                    </a:lnTo>
                    <a:lnTo>
                      <a:pt x="2344" y="647"/>
                    </a:lnTo>
                    <a:lnTo>
                      <a:pt x="2337" y="647"/>
                    </a:lnTo>
                    <a:lnTo>
                      <a:pt x="2325" y="647"/>
                    </a:lnTo>
                    <a:lnTo>
                      <a:pt x="2319" y="647"/>
                    </a:lnTo>
                    <a:lnTo>
                      <a:pt x="2319" y="647"/>
                    </a:lnTo>
                    <a:lnTo>
                      <a:pt x="2313" y="647"/>
                    </a:lnTo>
                    <a:lnTo>
                      <a:pt x="2301" y="647"/>
                    </a:lnTo>
                    <a:lnTo>
                      <a:pt x="2301" y="647"/>
                    </a:lnTo>
                    <a:lnTo>
                      <a:pt x="2295" y="647"/>
                    </a:lnTo>
                    <a:lnTo>
                      <a:pt x="2289" y="647"/>
                    </a:lnTo>
                    <a:lnTo>
                      <a:pt x="2283" y="647"/>
                    </a:lnTo>
                    <a:lnTo>
                      <a:pt x="2283" y="647"/>
                    </a:lnTo>
                    <a:lnTo>
                      <a:pt x="2270" y="647"/>
                    </a:lnTo>
                    <a:lnTo>
                      <a:pt x="2252" y="647"/>
                    </a:lnTo>
                    <a:lnTo>
                      <a:pt x="2246" y="647"/>
                    </a:lnTo>
                    <a:lnTo>
                      <a:pt x="2240" y="647"/>
                    </a:lnTo>
                    <a:lnTo>
                      <a:pt x="2234" y="647"/>
                    </a:lnTo>
                    <a:lnTo>
                      <a:pt x="2222" y="647"/>
                    </a:lnTo>
                    <a:lnTo>
                      <a:pt x="2203" y="647"/>
                    </a:lnTo>
                    <a:lnTo>
                      <a:pt x="2197" y="647"/>
                    </a:lnTo>
                    <a:lnTo>
                      <a:pt x="2185" y="647"/>
                    </a:lnTo>
                    <a:lnTo>
                      <a:pt x="2185" y="647"/>
                    </a:lnTo>
                    <a:lnTo>
                      <a:pt x="2179" y="647"/>
                    </a:lnTo>
                    <a:lnTo>
                      <a:pt x="2179" y="647"/>
                    </a:lnTo>
                    <a:lnTo>
                      <a:pt x="2179" y="647"/>
                    </a:lnTo>
                    <a:lnTo>
                      <a:pt x="2179" y="647"/>
                    </a:lnTo>
                    <a:lnTo>
                      <a:pt x="2173" y="647"/>
                    </a:lnTo>
                    <a:lnTo>
                      <a:pt x="2173" y="647"/>
                    </a:lnTo>
                    <a:lnTo>
                      <a:pt x="2173" y="647"/>
                    </a:lnTo>
                    <a:lnTo>
                      <a:pt x="2160" y="641"/>
                    </a:lnTo>
                    <a:lnTo>
                      <a:pt x="2154" y="641"/>
                    </a:lnTo>
                    <a:lnTo>
                      <a:pt x="2148" y="641"/>
                    </a:lnTo>
                    <a:lnTo>
                      <a:pt x="2148" y="641"/>
                    </a:lnTo>
                    <a:lnTo>
                      <a:pt x="2142" y="641"/>
                    </a:lnTo>
                    <a:lnTo>
                      <a:pt x="2142" y="641"/>
                    </a:lnTo>
                    <a:lnTo>
                      <a:pt x="2136" y="641"/>
                    </a:lnTo>
                    <a:lnTo>
                      <a:pt x="2130" y="641"/>
                    </a:lnTo>
                    <a:lnTo>
                      <a:pt x="2124" y="641"/>
                    </a:lnTo>
                    <a:lnTo>
                      <a:pt x="2118" y="641"/>
                    </a:lnTo>
                    <a:lnTo>
                      <a:pt x="2118" y="641"/>
                    </a:lnTo>
                    <a:lnTo>
                      <a:pt x="2112" y="641"/>
                    </a:lnTo>
                    <a:lnTo>
                      <a:pt x="2112" y="641"/>
                    </a:lnTo>
                    <a:lnTo>
                      <a:pt x="2112" y="641"/>
                    </a:lnTo>
                    <a:lnTo>
                      <a:pt x="2106" y="641"/>
                    </a:lnTo>
                    <a:lnTo>
                      <a:pt x="2099" y="641"/>
                    </a:lnTo>
                    <a:lnTo>
                      <a:pt x="2099" y="641"/>
                    </a:lnTo>
                    <a:lnTo>
                      <a:pt x="2087" y="641"/>
                    </a:lnTo>
                    <a:lnTo>
                      <a:pt x="2087" y="641"/>
                    </a:lnTo>
                    <a:lnTo>
                      <a:pt x="2087" y="641"/>
                    </a:lnTo>
                    <a:lnTo>
                      <a:pt x="2081" y="641"/>
                    </a:lnTo>
                    <a:lnTo>
                      <a:pt x="2069" y="641"/>
                    </a:lnTo>
                    <a:lnTo>
                      <a:pt x="2069" y="641"/>
                    </a:lnTo>
                    <a:lnTo>
                      <a:pt x="2063" y="641"/>
                    </a:lnTo>
                    <a:lnTo>
                      <a:pt x="2063" y="641"/>
                    </a:lnTo>
                    <a:lnTo>
                      <a:pt x="2063" y="641"/>
                    </a:lnTo>
                    <a:lnTo>
                      <a:pt x="2051" y="641"/>
                    </a:lnTo>
                    <a:lnTo>
                      <a:pt x="2045" y="641"/>
                    </a:lnTo>
                    <a:lnTo>
                      <a:pt x="2045" y="641"/>
                    </a:lnTo>
                    <a:lnTo>
                      <a:pt x="2045" y="641"/>
                    </a:lnTo>
                    <a:lnTo>
                      <a:pt x="2032" y="635"/>
                    </a:lnTo>
                    <a:lnTo>
                      <a:pt x="2032" y="635"/>
                    </a:lnTo>
                    <a:lnTo>
                      <a:pt x="2026" y="635"/>
                    </a:lnTo>
                    <a:lnTo>
                      <a:pt x="2026" y="635"/>
                    </a:lnTo>
                    <a:lnTo>
                      <a:pt x="2026" y="635"/>
                    </a:lnTo>
                    <a:lnTo>
                      <a:pt x="2020" y="635"/>
                    </a:lnTo>
                    <a:lnTo>
                      <a:pt x="2020" y="635"/>
                    </a:lnTo>
                    <a:lnTo>
                      <a:pt x="2014" y="635"/>
                    </a:lnTo>
                    <a:lnTo>
                      <a:pt x="2014" y="635"/>
                    </a:lnTo>
                    <a:lnTo>
                      <a:pt x="2008" y="635"/>
                    </a:lnTo>
                    <a:lnTo>
                      <a:pt x="1996" y="635"/>
                    </a:lnTo>
                    <a:lnTo>
                      <a:pt x="1996" y="635"/>
                    </a:lnTo>
                    <a:lnTo>
                      <a:pt x="1990" y="635"/>
                    </a:lnTo>
                    <a:lnTo>
                      <a:pt x="1990" y="635"/>
                    </a:lnTo>
                    <a:lnTo>
                      <a:pt x="1984" y="635"/>
                    </a:lnTo>
                    <a:lnTo>
                      <a:pt x="1984" y="635"/>
                    </a:lnTo>
                    <a:lnTo>
                      <a:pt x="1984" y="635"/>
                    </a:lnTo>
                    <a:lnTo>
                      <a:pt x="1977" y="635"/>
                    </a:lnTo>
                    <a:lnTo>
                      <a:pt x="1977" y="635"/>
                    </a:lnTo>
                    <a:lnTo>
                      <a:pt x="1977" y="635"/>
                    </a:lnTo>
                    <a:lnTo>
                      <a:pt x="1977" y="635"/>
                    </a:lnTo>
                    <a:lnTo>
                      <a:pt x="1971" y="635"/>
                    </a:lnTo>
                    <a:lnTo>
                      <a:pt x="1971" y="635"/>
                    </a:lnTo>
                    <a:lnTo>
                      <a:pt x="1965" y="635"/>
                    </a:lnTo>
                    <a:lnTo>
                      <a:pt x="1959" y="635"/>
                    </a:lnTo>
                    <a:lnTo>
                      <a:pt x="1953" y="635"/>
                    </a:lnTo>
                    <a:lnTo>
                      <a:pt x="1953" y="635"/>
                    </a:lnTo>
                    <a:lnTo>
                      <a:pt x="1947" y="635"/>
                    </a:lnTo>
                    <a:lnTo>
                      <a:pt x="1947" y="635"/>
                    </a:lnTo>
                    <a:lnTo>
                      <a:pt x="1935" y="629"/>
                    </a:lnTo>
                    <a:lnTo>
                      <a:pt x="1935" y="629"/>
                    </a:lnTo>
                    <a:lnTo>
                      <a:pt x="1929" y="629"/>
                    </a:lnTo>
                    <a:lnTo>
                      <a:pt x="1929" y="629"/>
                    </a:lnTo>
                    <a:lnTo>
                      <a:pt x="1929" y="629"/>
                    </a:lnTo>
                    <a:lnTo>
                      <a:pt x="1922" y="629"/>
                    </a:lnTo>
                    <a:lnTo>
                      <a:pt x="1922" y="629"/>
                    </a:lnTo>
                    <a:lnTo>
                      <a:pt x="1916" y="629"/>
                    </a:lnTo>
                    <a:lnTo>
                      <a:pt x="1916" y="629"/>
                    </a:lnTo>
                    <a:lnTo>
                      <a:pt x="1910" y="629"/>
                    </a:lnTo>
                    <a:lnTo>
                      <a:pt x="1904" y="629"/>
                    </a:lnTo>
                    <a:lnTo>
                      <a:pt x="1904" y="629"/>
                    </a:lnTo>
                    <a:lnTo>
                      <a:pt x="1904" y="629"/>
                    </a:lnTo>
                    <a:lnTo>
                      <a:pt x="1886" y="629"/>
                    </a:lnTo>
                    <a:lnTo>
                      <a:pt x="1880" y="629"/>
                    </a:lnTo>
                    <a:lnTo>
                      <a:pt x="1880" y="629"/>
                    </a:lnTo>
                    <a:lnTo>
                      <a:pt x="1874" y="629"/>
                    </a:lnTo>
                    <a:lnTo>
                      <a:pt x="1874" y="629"/>
                    </a:lnTo>
                    <a:lnTo>
                      <a:pt x="1868" y="629"/>
                    </a:lnTo>
                    <a:lnTo>
                      <a:pt x="1868" y="629"/>
                    </a:lnTo>
                    <a:lnTo>
                      <a:pt x="1861" y="629"/>
                    </a:lnTo>
                    <a:lnTo>
                      <a:pt x="1855" y="629"/>
                    </a:lnTo>
                    <a:lnTo>
                      <a:pt x="1849" y="623"/>
                    </a:lnTo>
                    <a:lnTo>
                      <a:pt x="1849" y="623"/>
                    </a:lnTo>
                    <a:lnTo>
                      <a:pt x="1843" y="623"/>
                    </a:lnTo>
                    <a:lnTo>
                      <a:pt x="1837" y="623"/>
                    </a:lnTo>
                    <a:lnTo>
                      <a:pt x="1831" y="623"/>
                    </a:lnTo>
                    <a:lnTo>
                      <a:pt x="1825" y="623"/>
                    </a:lnTo>
                    <a:lnTo>
                      <a:pt x="1819" y="623"/>
                    </a:lnTo>
                    <a:lnTo>
                      <a:pt x="1807" y="623"/>
                    </a:lnTo>
                    <a:lnTo>
                      <a:pt x="1794" y="623"/>
                    </a:lnTo>
                    <a:lnTo>
                      <a:pt x="1794" y="617"/>
                    </a:lnTo>
                    <a:lnTo>
                      <a:pt x="1800" y="599"/>
                    </a:lnTo>
                    <a:lnTo>
                      <a:pt x="1800" y="574"/>
                    </a:lnTo>
                    <a:lnTo>
                      <a:pt x="1800" y="574"/>
                    </a:lnTo>
                    <a:lnTo>
                      <a:pt x="1800" y="556"/>
                    </a:lnTo>
                    <a:lnTo>
                      <a:pt x="1800" y="544"/>
                    </a:lnTo>
                    <a:lnTo>
                      <a:pt x="1807" y="531"/>
                    </a:lnTo>
                    <a:lnTo>
                      <a:pt x="1807" y="531"/>
                    </a:lnTo>
                    <a:lnTo>
                      <a:pt x="1807" y="519"/>
                    </a:lnTo>
                    <a:lnTo>
                      <a:pt x="1807" y="507"/>
                    </a:lnTo>
                    <a:lnTo>
                      <a:pt x="1807" y="507"/>
                    </a:lnTo>
                    <a:lnTo>
                      <a:pt x="1807" y="495"/>
                    </a:lnTo>
                    <a:lnTo>
                      <a:pt x="1807" y="495"/>
                    </a:lnTo>
                    <a:lnTo>
                      <a:pt x="1807" y="489"/>
                    </a:lnTo>
                    <a:lnTo>
                      <a:pt x="1807" y="489"/>
                    </a:lnTo>
                    <a:lnTo>
                      <a:pt x="1807" y="489"/>
                    </a:lnTo>
                    <a:lnTo>
                      <a:pt x="1807" y="476"/>
                    </a:lnTo>
                    <a:lnTo>
                      <a:pt x="1807" y="470"/>
                    </a:lnTo>
                    <a:lnTo>
                      <a:pt x="1807" y="470"/>
                    </a:lnTo>
                    <a:lnTo>
                      <a:pt x="1807" y="470"/>
                    </a:lnTo>
                    <a:lnTo>
                      <a:pt x="1813" y="458"/>
                    </a:lnTo>
                    <a:lnTo>
                      <a:pt x="1813" y="458"/>
                    </a:lnTo>
                    <a:lnTo>
                      <a:pt x="1813" y="452"/>
                    </a:lnTo>
                    <a:lnTo>
                      <a:pt x="1813" y="440"/>
                    </a:lnTo>
                    <a:lnTo>
                      <a:pt x="1813" y="434"/>
                    </a:lnTo>
                    <a:lnTo>
                      <a:pt x="1813" y="428"/>
                    </a:lnTo>
                    <a:lnTo>
                      <a:pt x="1813" y="428"/>
                    </a:lnTo>
                    <a:lnTo>
                      <a:pt x="1813" y="415"/>
                    </a:lnTo>
                    <a:lnTo>
                      <a:pt x="1813" y="409"/>
                    </a:lnTo>
                    <a:lnTo>
                      <a:pt x="1813" y="403"/>
                    </a:lnTo>
                    <a:lnTo>
                      <a:pt x="1813" y="403"/>
                    </a:lnTo>
                    <a:lnTo>
                      <a:pt x="1819" y="391"/>
                    </a:lnTo>
                    <a:lnTo>
                      <a:pt x="1819" y="391"/>
                    </a:lnTo>
                    <a:lnTo>
                      <a:pt x="1819" y="385"/>
                    </a:lnTo>
                    <a:lnTo>
                      <a:pt x="1819" y="367"/>
                    </a:lnTo>
                    <a:lnTo>
                      <a:pt x="1819" y="367"/>
                    </a:lnTo>
                    <a:lnTo>
                      <a:pt x="1819" y="360"/>
                    </a:lnTo>
                    <a:lnTo>
                      <a:pt x="1819" y="354"/>
                    </a:lnTo>
                    <a:lnTo>
                      <a:pt x="1819" y="348"/>
                    </a:lnTo>
                    <a:lnTo>
                      <a:pt x="1819" y="342"/>
                    </a:lnTo>
                    <a:lnTo>
                      <a:pt x="1819" y="342"/>
                    </a:lnTo>
                    <a:lnTo>
                      <a:pt x="1819" y="336"/>
                    </a:lnTo>
                    <a:lnTo>
                      <a:pt x="1819" y="336"/>
                    </a:lnTo>
                    <a:lnTo>
                      <a:pt x="1819" y="336"/>
                    </a:lnTo>
                    <a:lnTo>
                      <a:pt x="1819" y="336"/>
                    </a:lnTo>
                    <a:lnTo>
                      <a:pt x="1819" y="330"/>
                    </a:lnTo>
                    <a:lnTo>
                      <a:pt x="1819" y="330"/>
                    </a:lnTo>
                    <a:lnTo>
                      <a:pt x="1819" y="324"/>
                    </a:lnTo>
                    <a:lnTo>
                      <a:pt x="1819" y="324"/>
                    </a:lnTo>
                    <a:lnTo>
                      <a:pt x="1819" y="324"/>
                    </a:lnTo>
                    <a:lnTo>
                      <a:pt x="1825" y="324"/>
                    </a:lnTo>
                    <a:lnTo>
                      <a:pt x="1825" y="318"/>
                    </a:lnTo>
                    <a:lnTo>
                      <a:pt x="1825" y="318"/>
                    </a:lnTo>
                    <a:lnTo>
                      <a:pt x="1825" y="312"/>
                    </a:lnTo>
                    <a:lnTo>
                      <a:pt x="1825" y="312"/>
                    </a:lnTo>
                    <a:lnTo>
                      <a:pt x="1825" y="312"/>
                    </a:lnTo>
                    <a:lnTo>
                      <a:pt x="1825" y="312"/>
                    </a:lnTo>
                    <a:lnTo>
                      <a:pt x="1825" y="299"/>
                    </a:lnTo>
                    <a:lnTo>
                      <a:pt x="1825" y="299"/>
                    </a:lnTo>
                    <a:lnTo>
                      <a:pt x="1825" y="299"/>
                    </a:lnTo>
                    <a:lnTo>
                      <a:pt x="1825" y="299"/>
                    </a:lnTo>
                    <a:lnTo>
                      <a:pt x="1825" y="287"/>
                    </a:lnTo>
                    <a:lnTo>
                      <a:pt x="1825" y="287"/>
                    </a:lnTo>
                    <a:lnTo>
                      <a:pt x="1825" y="287"/>
                    </a:lnTo>
                    <a:lnTo>
                      <a:pt x="1825" y="281"/>
                    </a:lnTo>
                    <a:lnTo>
                      <a:pt x="1825" y="281"/>
                    </a:lnTo>
                    <a:lnTo>
                      <a:pt x="1825" y="281"/>
                    </a:lnTo>
                    <a:lnTo>
                      <a:pt x="1825" y="281"/>
                    </a:lnTo>
                    <a:lnTo>
                      <a:pt x="1825" y="275"/>
                    </a:lnTo>
                    <a:lnTo>
                      <a:pt x="1825" y="275"/>
                    </a:lnTo>
                    <a:lnTo>
                      <a:pt x="1825" y="275"/>
                    </a:lnTo>
                    <a:lnTo>
                      <a:pt x="1825" y="275"/>
                    </a:lnTo>
                    <a:lnTo>
                      <a:pt x="1831" y="275"/>
                    </a:lnTo>
                    <a:lnTo>
                      <a:pt x="1831" y="275"/>
                    </a:lnTo>
                    <a:lnTo>
                      <a:pt x="1837" y="275"/>
                    </a:lnTo>
                    <a:lnTo>
                      <a:pt x="1837" y="275"/>
                    </a:lnTo>
                    <a:lnTo>
                      <a:pt x="1837" y="275"/>
                    </a:lnTo>
                    <a:lnTo>
                      <a:pt x="1837" y="275"/>
                    </a:lnTo>
                    <a:lnTo>
                      <a:pt x="1843" y="275"/>
                    </a:lnTo>
                    <a:lnTo>
                      <a:pt x="1849" y="275"/>
                    </a:lnTo>
                    <a:lnTo>
                      <a:pt x="1855" y="275"/>
                    </a:lnTo>
                    <a:lnTo>
                      <a:pt x="1868" y="275"/>
                    </a:lnTo>
                    <a:lnTo>
                      <a:pt x="1880" y="275"/>
                    </a:lnTo>
                    <a:lnTo>
                      <a:pt x="1880" y="275"/>
                    </a:lnTo>
                    <a:lnTo>
                      <a:pt x="1892" y="275"/>
                    </a:lnTo>
                    <a:lnTo>
                      <a:pt x="1898" y="281"/>
                    </a:lnTo>
                    <a:lnTo>
                      <a:pt x="1910" y="281"/>
                    </a:lnTo>
                    <a:lnTo>
                      <a:pt x="1929" y="281"/>
                    </a:lnTo>
                    <a:lnTo>
                      <a:pt x="1941" y="281"/>
                    </a:lnTo>
                    <a:lnTo>
                      <a:pt x="1953" y="281"/>
                    </a:lnTo>
                    <a:lnTo>
                      <a:pt x="1959" y="281"/>
                    </a:lnTo>
                    <a:lnTo>
                      <a:pt x="1965" y="281"/>
                    </a:lnTo>
                    <a:lnTo>
                      <a:pt x="1971" y="281"/>
                    </a:lnTo>
                    <a:lnTo>
                      <a:pt x="1990" y="287"/>
                    </a:lnTo>
                    <a:lnTo>
                      <a:pt x="2002" y="287"/>
                    </a:lnTo>
                    <a:lnTo>
                      <a:pt x="2014" y="287"/>
                    </a:lnTo>
                    <a:lnTo>
                      <a:pt x="2020" y="287"/>
                    </a:lnTo>
                    <a:lnTo>
                      <a:pt x="2026" y="287"/>
                    </a:lnTo>
                    <a:lnTo>
                      <a:pt x="2032" y="287"/>
                    </a:lnTo>
                    <a:lnTo>
                      <a:pt x="2045" y="287"/>
                    </a:lnTo>
                    <a:lnTo>
                      <a:pt x="2051" y="287"/>
                    </a:lnTo>
                    <a:lnTo>
                      <a:pt x="2063" y="287"/>
                    </a:lnTo>
                    <a:lnTo>
                      <a:pt x="2063" y="287"/>
                    </a:lnTo>
                    <a:lnTo>
                      <a:pt x="2069" y="287"/>
                    </a:lnTo>
                    <a:lnTo>
                      <a:pt x="2069" y="287"/>
                    </a:lnTo>
                    <a:lnTo>
                      <a:pt x="2081" y="287"/>
                    </a:lnTo>
                    <a:lnTo>
                      <a:pt x="2093" y="287"/>
                    </a:lnTo>
                    <a:lnTo>
                      <a:pt x="2106" y="293"/>
                    </a:lnTo>
                    <a:lnTo>
                      <a:pt x="2112" y="293"/>
                    </a:lnTo>
                    <a:lnTo>
                      <a:pt x="2124" y="293"/>
                    </a:lnTo>
                    <a:lnTo>
                      <a:pt x="2142" y="293"/>
                    </a:lnTo>
                    <a:lnTo>
                      <a:pt x="2148" y="293"/>
                    </a:lnTo>
                    <a:lnTo>
                      <a:pt x="2160" y="293"/>
                    </a:lnTo>
                    <a:lnTo>
                      <a:pt x="2173" y="293"/>
                    </a:lnTo>
                    <a:lnTo>
                      <a:pt x="2185" y="293"/>
                    </a:lnTo>
                    <a:lnTo>
                      <a:pt x="2191" y="293"/>
                    </a:lnTo>
                    <a:lnTo>
                      <a:pt x="2203" y="293"/>
                    </a:lnTo>
                    <a:lnTo>
                      <a:pt x="2215" y="293"/>
                    </a:lnTo>
                    <a:lnTo>
                      <a:pt x="2234" y="293"/>
                    </a:lnTo>
                    <a:lnTo>
                      <a:pt x="2246" y="293"/>
                    </a:lnTo>
                    <a:lnTo>
                      <a:pt x="2252" y="293"/>
                    </a:lnTo>
                    <a:lnTo>
                      <a:pt x="2264" y="299"/>
                    </a:lnTo>
                    <a:lnTo>
                      <a:pt x="2276" y="299"/>
                    </a:lnTo>
                    <a:lnTo>
                      <a:pt x="2295" y="299"/>
                    </a:lnTo>
                    <a:lnTo>
                      <a:pt x="2307" y="299"/>
                    </a:lnTo>
                    <a:lnTo>
                      <a:pt x="2313" y="299"/>
                    </a:lnTo>
                    <a:lnTo>
                      <a:pt x="2325" y="299"/>
                    </a:lnTo>
                    <a:moveTo>
                      <a:pt x="2392" y="935"/>
                    </a:moveTo>
                    <a:lnTo>
                      <a:pt x="2392" y="935"/>
                    </a:lnTo>
                    <a:lnTo>
                      <a:pt x="2405" y="935"/>
                    </a:lnTo>
                    <a:lnTo>
                      <a:pt x="2417" y="935"/>
                    </a:lnTo>
                    <a:lnTo>
                      <a:pt x="2417" y="935"/>
                    </a:lnTo>
                    <a:lnTo>
                      <a:pt x="2429" y="935"/>
                    </a:lnTo>
                    <a:lnTo>
                      <a:pt x="2429" y="935"/>
                    </a:lnTo>
                    <a:lnTo>
                      <a:pt x="2435" y="935"/>
                    </a:lnTo>
                    <a:lnTo>
                      <a:pt x="2441" y="935"/>
                    </a:lnTo>
                    <a:lnTo>
                      <a:pt x="2447" y="935"/>
                    </a:lnTo>
                    <a:lnTo>
                      <a:pt x="2453" y="935"/>
                    </a:lnTo>
                    <a:lnTo>
                      <a:pt x="2460" y="935"/>
                    </a:lnTo>
                    <a:lnTo>
                      <a:pt x="2460" y="935"/>
                    </a:lnTo>
                    <a:lnTo>
                      <a:pt x="2466" y="935"/>
                    </a:lnTo>
                    <a:lnTo>
                      <a:pt x="2466" y="935"/>
                    </a:lnTo>
                    <a:lnTo>
                      <a:pt x="2478" y="935"/>
                    </a:lnTo>
                    <a:lnTo>
                      <a:pt x="2484" y="935"/>
                    </a:lnTo>
                    <a:lnTo>
                      <a:pt x="2484" y="935"/>
                    </a:lnTo>
                    <a:lnTo>
                      <a:pt x="2484" y="935"/>
                    </a:lnTo>
                    <a:lnTo>
                      <a:pt x="2484" y="935"/>
                    </a:lnTo>
                    <a:lnTo>
                      <a:pt x="2490" y="935"/>
                    </a:lnTo>
                    <a:lnTo>
                      <a:pt x="2490" y="935"/>
                    </a:lnTo>
                    <a:lnTo>
                      <a:pt x="2490" y="935"/>
                    </a:lnTo>
                    <a:lnTo>
                      <a:pt x="2496" y="935"/>
                    </a:lnTo>
                    <a:lnTo>
                      <a:pt x="2496" y="935"/>
                    </a:lnTo>
                    <a:lnTo>
                      <a:pt x="2502" y="935"/>
                    </a:lnTo>
                    <a:lnTo>
                      <a:pt x="2502" y="935"/>
                    </a:lnTo>
                    <a:lnTo>
                      <a:pt x="2508" y="935"/>
                    </a:lnTo>
                    <a:lnTo>
                      <a:pt x="2508" y="935"/>
                    </a:lnTo>
                    <a:lnTo>
                      <a:pt x="2514" y="935"/>
                    </a:lnTo>
                    <a:lnTo>
                      <a:pt x="2514" y="928"/>
                    </a:lnTo>
                    <a:lnTo>
                      <a:pt x="2514" y="935"/>
                    </a:lnTo>
                    <a:lnTo>
                      <a:pt x="2514" y="935"/>
                    </a:lnTo>
                    <a:lnTo>
                      <a:pt x="2514" y="935"/>
                    </a:lnTo>
                    <a:lnTo>
                      <a:pt x="2514" y="928"/>
                    </a:lnTo>
                    <a:lnTo>
                      <a:pt x="2521" y="928"/>
                    </a:lnTo>
                    <a:lnTo>
                      <a:pt x="2521" y="928"/>
                    </a:lnTo>
                    <a:lnTo>
                      <a:pt x="2521" y="928"/>
                    </a:lnTo>
                    <a:lnTo>
                      <a:pt x="2521" y="928"/>
                    </a:lnTo>
                    <a:lnTo>
                      <a:pt x="2527" y="928"/>
                    </a:lnTo>
                    <a:lnTo>
                      <a:pt x="2527" y="928"/>
                    </a:lnTo>
                    <a:lnTo>
                      <a:pt x="2527" y="928"/>
                    </a:lnTo>
                    <a:lnTo>
                      <a:pt x="2533" y="928"/>
                    </a:lnTo>
                    <a:lnTo>
                      <a:pt x="2539" y="928"/>
                    </a:lnTo>
                    <a:lnTo>
                      <a:pt x="2539" y="928"/>
                    </a:lnTo>
                    <a:lnTo>
                      <a:pt x="2551" y="928"/>
                    </a:lnTo>
                    <a:lnTo>
                      <a:pt x="2551" y="928"/>
                    </a:lnTo>
                    <a:lnTo>
                      <a:pt x="2557" y="928"/>
                    </a:lnTo>
                    <a:lnTo>
                      <a:pt x="2563" y="928"/>
                    </a:lnTo>
                    <a:lnTo>
                      <a:pt x="2563" y="928"/>
                    </a:lnTo>
                    <a:lnTo>
                      <a:pt x="2563" y="928"/>
                    </a:lnTo>
                    <a:lnTo>
                      <a:pt x="2569" y="928"/>
                    </a:lnTo>
                    <a:lnTo>
                      <a:pt x="2575" y="928"/>
                    </a:lnTo>
                    <a:lnTo>
                      <a:pt x="2575" y="928"/>
                    </a:lnTo>
                    <a:lnTo>
                      <a:pt x="2575" y="928"/>
                    </a:lnTo>
                    <a:lnTo>
                      <a:pt x="2575" y="928"/>
                    </a:lnTo>
                    <a:lnTo>
                      <a:pt x="2582" y="928"/>
                    </a:lnTo>
                    <a:lnTo>
                      <a:pt x="2582" y="928"/>
                    </a:lnTo>
                    <a:lnTo>
                      <a:pt x="2582" y="928"/>
                    </a:lnTo>
                    <a:lnTo>
                      <a:pt x="2594" y="928"/>
                    </a:lnTo>
                    <a:lnTo>
                      <a:pt x="2594" y="928"/>
                    </a:lnTo>
                    <a:lnTo>
                      <a:pt x="2600" y="928"/>
                    </a:lnTo>
                    <a:lnTo>
                      <a:pt x="2600" y="928"/>
                    </a:lnTo>
                    <a:lnTo>
                      <a:pt x="2600" y="928"/>
                    </a:lnTo>
                    <a:lnTo>
                      <a:pt x="2606" y="928"/>
                    </a:lnTo>
                    <a:lnTo>
                      <a:pt x="2606" y="928"/>
                    </a:lnTo>
                    <a:lnTo>
                      <a:pt x="2612" y="928"/>
                    </a:lnTo>
                    <a:lnTo>
                      <a:pt x="2618" y="928"/>
                    </a:lnTo>
                    <a:lnTo>
                      <a:pt x="2618" y="928"/>
                    </a:lnTo>
                    <a:lnTo>
                      <a:pt x="2624" y="928"/>
                    </a:lnTo>
                    <a:lnTo>
                      <a:pt x="2624" y="928"/>
                    </a:lnTo>
                    <a:lnTo>
                      <a:pt x="2630" y="928"/>
                    </a:lnTo>
                    <a:lnTo>
                      <a:pt x="2630" y="928"/>
                    </a:lnTo>
                    <a:lnTo>
                      <a:pt x="2637" y="928"/>
                    </a:lnTo>
                    <a:lnTo>
                      <a:pt x="2649" y="928"/>
                    </a:lnTo>
                    <a:lnTo>
                      <a:pt x="2655" y="928"/>
                    </a:lnTo>
                    <a:lnTo>
                      <a:pt x="2655" y="928"/>
                    </a:lnTo>
                    <a:lnTo>
                      <a:pt x="2655" y="928"/>
                    </a:lnTo>
                    <a:lnTo>
                      <a:pt x="2673" y="928"/>
                    </a:lnTo>
                    <a:lnTo>
                      <a:pt x="2673" y="928"/>
                    </a:lnTo>
                    <a:lnTo>
                      <a:pt x="2679" y="928"/>
                    </a:lnTo>
                    <a:lnTo>
                      <a:pt x="2679" y="928"/>
                    </a:lnTo>
                    <a:lnTo>
                      <a:pt x="2691" y="928"/>
                    </a:lnTo>
                    <a:lnTo>
                      <a:pt x="2704" y="928"/>
                    </a:lnTo>
                    <a:lnTo>
                      <a:pt x="2704" y="928"/>
                    </a:lnTo>
                    <a:lnTo>
                      <a:pt x="2704" y="928"/>
                    </a:lnTo>
                    <a:lnTo>
                      <a:pt x="2710" y="928"/>
                    </a:lnTo>
                    <a:lnTo>
                      <a:pt x="2716" y="928"/>
                    </a:lnTo>
                    <a:lnTo>
                      <a:pt x="2722" y="928"/>
                    </a:lnTo>
                    <a:lnTo>
                      <a:pt x="2722" y="928"/>
                    </a:lnTo>
                    <a:lnTo>
                      <a:pt x="2734" y="928"/>
                    </a:lnTo>
                    <a:lnTo>
                      <a:pt x="2740" y="928"/>
                    </a:lnTo>
                    <a:lnTo>
                      <a:pt x="2740" y="928"/>
                    </a:lnTo>
                    <a:lnTo>
                      <a:pt x="2740" y="928"/>
                    </a:lnTo>
                    <a:lnTo>
                      <a:pt x="2746" y="928"/>
                    </a:lnTo>
                    <a:lnTo>
                      <a:pt x="2752" y="928"/>
                    </a:lnTo>
                    <a:lnTo>
                      <a:pt x="2752" y="928"/>
                    </a:lnTo>
                    <a:lnTo>
                      <a:pt x="2759" y="922"/>
                    </a:lnTo>
                    <a:lnTo>
                      <a:pt x="2765" y="922"/>
                    </a:lnTo>
                    <a:lnTo>
                      <a:pt x="2771" y="922"/>
                    </a:lnTo>
                    <a:lnTo>
                      <a:pt x="2771" y="922"/>
                    </a:lnTo>
                    <a:lnTo>
                      <a:pt x="2783" y="922"/>
                    </a:lnTo>
                    <a:lnTo>
                      <a:pt x="2783" y="922"/>
                    </a:lnTo>
                    <a:lnTo>
                      <a:pt x="2783" y="922"/>
                    </a:lnTo>
                    <a:lnTo>
                      <a:pt x="2795" y="922"/>
                    </a:lnTo>
                    <a:lnTo>
                      <a:pt x="2795" y="922"/>
                    </a:lnTo>
                    <a:lnTo>
                      <a:pt x="2795" y="922"/>
                    </a:lnTo>
                    <a:lnTo>
                      <a:pt x="2801" y="922"/>
                    </a:lnTo>
                    <a:lnTo>
                      <a:pt x="2801" y="922"/>
                    </a:lnTo>
                    <a:lnTo>
                      <a:pt x="2801" y="922"/>
                    </a:lnTo>
                    <a:lnTo>
                      <a:pt x="2807" y="922"/>
                    </a:lnTo>
                    <a:lnTo>
                      <a:pt x="2807" y="922"/>
                    </a:lnTo>
                    <a:lnTo>
                      <a:pt x="2807" y="922"/>
                    </a:lnTo>
                    <a:lnTo>
                      <a:pt x="2807" y="922"/>
                    </a:lnTo>
                    <a:lnTo>
                      <a:pt x="2807" y="922"/>
                    </a:lnTo>
                    <a:lnTo>
                      <a:pt x="2814" y="922"/>
                    </a:lnTo>
                    <a:lnTo>
                      <a:pt x="2820" y="922"/>
                    </a:lnTo>
                    <a:lnTo>
                      <a:pt x="2820" y="922"/>
                    </a:lnTo>
                    <a:lnTo>
                      <a:pt x="2826" y="922"/>
                    </a:lnTo>
                    <a:lnTo>
                      <a:pt x="2826" y="922"/>
                    </a:lnTo>
                    <a:lnTo>
                      <a:pt x="2826" y="922"/>
                    </a:lnTo>
                    <a:lnTo>
                      <a:pt x="2832" y="922"/>
                    </a:lnTo>
                    <a:lnTo>
                      <a:pt x="2832" y="922"/>
                    </a:lnTo>
                    <a:lnTo>
                      <a:pt x="2838" y="922"/>
                    </a:lnTo>
                    <a:lnTo>
                      <a:pt x="2838" y="922"/>
                    </a:lnTo>
                    <a:lnTo>
                      <a:pt x="2844" y="922"/>
                    </a:lnTo>
                    <a:moveTo>
                      <a:pt x="2844" y="922"/>
                    </a:moveTo>
                    <a:lnTo>
                      <a:pt x="2844" y="922"/>
                    </a:lnTo>
                    <a:lnTo>
                      <a:pt x="2844" y="922"/>
                    </a:lnTo>
                    <a:lnTo>
                      <a:pt x="2844" y="922"/>
                    </a:lnTo>
                    <a:lnTo>
                      <a:pt x="2844" y="928"/>
                    </a:lnTo>
                    <a:lnTo>
                      <a:pt x="2844" y="928"/>
                    </a:lnTo>
                    <a:lnTo>
                      <a:pt x="2844" y="928"/>
                    </a:lnTo>
                    <a:lnTo>
                      <a:pt x="2844" y="928"/>
                    </a:lnTo>
                    <a:lnTo>
                      <a:pt x="2844" y="928"/>
                    </a:lnTo>
                    <a:lnTo>
                      <a:pt x="2844" y="928"/>
                    </a:lnTo>
                    <a:lnTo>
                      <a:pt x="2844" y="935"/>
                    </a:lnTo>
                    <a:lnTo>
                      <a:pt x="2844" y="935"/>
                    </a:lnTo>
                    <a:lnTo>
                      <a:pt x="2844" y="935"/>
                    </a:lnTo>
                    <a:lnTo>
                      <a:pt x="2844" y="935"/>
                    </a:lnTo>
                    <a:lnTo>
                      <a:pt x="2844" y="935"/>
                    </a:lnTo>
                    <a:lnTo>
                      <a:pt x="2844" y="935"/>
                    </a:lnTo>
                    <a:lnTo>
                      <a:pt x="2844" y="941"/>
                    </a:lnTo>
                    <a:lnTo>
                      <a:pt x="2844" y="941"/>
                    </a:lnTo>
                    <a:lnTo>
                      <a:pt x="2850" y="941"/>
                    </a:lnTo>
                    <a:lnTo>
                      <a:pt x="2850" y="941"/>
                    </a:lnTo>
                    <a:lnTo>
                      <a:pt x="2850" y="941"/>
                    </a:lnTo>
                    <a:lnTo>
                      <a:pt x="2850" y="941"/>
                    </a:lnTo>
                    <a:lnTo>
                      <a:pt x="2850" y="941"/>
                    </a:lnTo>
                    <a:lnTo>
                      <a:pt x="2856" y="941"/>
                    </a:lnTo>
                    <a:lnTo>
                      <a:pt x="2856" y="947"/>
                    </a:lnTo>
                    <a:lnTo>
                      <a:pt x="2856" y="947"/>
                    </a:lnTo>
                    <a:lnTo>
                      <a:pt x="2856" y="947"/>
                    </a:lnTo>
                    <a:lnTo>
                      <a:pt x="2856" y="947"/>
                    </a:lnTo>
                    <a:lnTo>
                      <a:pt x="2856" y="947"/>
                    </a:lnTo>
                    <a:lnTo>
                      <a:pt x="2856" y="947"/>
                    </a:lnTo>
                    <a:lnTo>
                      <a:pt x="2856" y="947"/>
                    </a:lnTo>
                    <a:lnTo>
                      <a:pt x="2856" y="947"/>
                    </a:lnTo>
                    <a:lnTo>
                      <a:pt x="2856" y="947"/>
                    </a:lnTo>
                    <a:lnTo>
                      <a:pt x="2856" y="953"/>
                    </a:lnTo>
                    <a:lnTo>
                      <a:pt x="2856" y="953"/>
                    </a:lnTo>
                    <a:lnTo>
                      <a:pt x="2856" y="953"/>
                    </a:lnTo>
                    <a:lnTo>
                      <a:pt x="2856" y="953"/>
                    </a:lnTo>
                    <a:lnTo>
                      <a:pt x="2856" y="953"/>
                    </a:lnTo>
                    <a:lnTo>
                      <a:pt x="2850" y="953"/>
                    </a:lnTo>
                    <a:lnTo>
                      <a:pt x="2850" y="959"/>
                    </a:lnTo>
                    <a:lnTo>
                      <a:pt x="2850" y="959"/>
                    </a:lnTo>
                    <a:lnTo>
                      <a:pt x="2850" y="959"/>
                    </a:lnTo>
                    <a:lnTo>
                      <a:pt x="2850" y="959"/>
                    </a:lnTo>
                    <a:lnTo>
                      <a:pt x="2850" y="959"/>
                    </a:lnTo>
                    <a:lnTo>
                      <a:pt x="2850" y="965"/>
                    </a:lnTo>
                    <a:lnTo>
                      <a:pt x="2850" y="965"/>
                    </a:lnTo>
                    <a:lnTo>
                      <a:pt x="2850" y="965"/>
                    </a:lnTo>
                    <a:lnTo>
                      <a:pt x="2850" y="965"/>
                    </a:lnTo>
                    <a:lnTo>
                      <a:pt x="2850" y="965"/>
                    </a:lnTo>
                    <a:lnTo>
                      <a:pt x="2850" y="971"/>
                    </a:lnTo>
                    <a:lnTo>
                      <a:pt x="2850" y="971"/>
                    </a:lnTo>
                    <a:lnTo>
                      <a:pt x="2850" y="971"/>
                    </a:lnTo>
                    <a:lnTo>
                      <a:pt x="2850" y="977"/>
                    </a:lnTo>
                    <a:lnTo>
                      <a:pt x="2850" y="977"/>
                    </a:lnTo>
                    <a:lnTo>
                      <a:pt x="2850" y="977"/>
                    </a:lnTo>
                    <a:lnTo>
                      <a:pt x="2850" y="983"/>
                    </a:lnTo>
                    <a:lnTo>
                      <a:pt x="2850" y="983"/>
                    </a:lnTo>
                    <a:lnTo>
                      <a:pt x="2850" y="983"/>
                    </a:lnTo>
                    <a:lnTo>
                      <a:pt x="2850" y="983"/>
                    </a:lnTo>
                    <a:lnTo>
                      <a:pt x="2850" y="983"/>
                    </a:lnTo>
                    <a:lnTo>
                      <a:pt x="2850" y="989"/>
                    </a:lnTo>
                    <a:lnTo>
                      <a:pt x="2850" y="989"/>
                    </a:lnTo>
                    <a:lnTo>
                      <a:pt x="2850" y="989"/>
                    </a:lnTo>
                    <a:lnTo>
                      <a:pt x="2850" y="989"/>
                    </a:lnTo>
                    <a:lnTo>
                      <a:pt x="2856" y="989"/>
                    </a:lnTo>
                    <a:lnTo>
                      <a:pt x="2856" y="989"/>
                    </a:lnTo>
                    <a:lnTo>
                      <a:pt x="2856" y="989"/>
                    </a:lnTo>
                    <a:lnTo>
                      <a:pt x="2856" y="996"/>
                    </a:lnTo>
                    <a:lnTo>
                      <a:pt x="2856" y="996"/>
                    </a:lnTo>
                    <a:lnTo>
                      <a:pt x="2856" y="996"/>
                    </a:lnTo>
                    <a:lnTo>
                      <a:pt x="2856" y="996"/>
                    </a:lnTo>
                    <a:lnTo>
                      <a:pt x="2856" y="996"/>
                    </a:lnTo>
                    <a:lnTo>
                      <a:pt x="2856" y="996"/>
                    </a:lnTo>
                    <a:lnTo>
                      <a:pt x="2856" y="1002"/>
                    </a:lnTo>
                    <a:lnTo>
                      <a:pt x="2856" y="1002"/>
                    </a:lnTo>
                    <a:lnTo>
                      <a:pt x="2856" y="1002"/>
                    </a:lnTo>
                    <a:lnTo>
                      <a:pt x="2856" y="1002"/>
                    </a:lnTo>
                    <a:lnTo>
                      <a:pt x="2862" y="1002"/>
                    </a:lnTo>
                    <a:lnTo>
                      <a:pt x="2862" y="1002"/>
                    </a:lnTo>
                    <a:lnTo>
                      <a:pt x="2862" y="1002"/>
                    </a:lnTo>
                    <a:lnTo>
                      <a:pt x="2862" y="1008"/>
                    </a:lnTo>
                    <a:lnTo>
                      <a:pt x="2862" y="1008"/>
                    </a:lnTo>
                    <a:lnTo>
                      <a:pt x="2862" y="1008"/>
                    </a:lnTo>
                    <a:lnTo>
                      <a:pt x="2862" y="1008"/>
                    </a:lnTo>
                    <a:lnTo>
                      <a:pt x="2862" y="1008"/>
                    </a:lnTo>
                    <a:lnTo>
                      <a:pt x="2862" y="1008"/>
                    </a:lnTo>
                    <a:lnTo>
                      <a:pt x="2862" y="1008"/>
                    </a:lnTo>
                    <a:lnTo>
                      <a:pt x="2862" y="1008"/>
                    </a:lnTo>
                    <a:lnTo>
                      <a:pt x="2868" y="1008"/>
                    </a:lnTo>
                    <a:lnTo>
                      <a:pt x="2868" y="1014"/>
                    </a:lnTo>
                    <a:lnTo>
                      <a:pt x="2868" y="1014"/>
                    </a:lnTo>
                    <a:lnTo>
                      <a:pt x="2868" y="1014"/>
                    </a:lnTo>
                    <a:lnTo>
                      <a:pt x="2868" y="1014"/>
                    </a:lnTo>
                    <a:lnTo>
                      <a:pt x="2875" y="1014"/>
                    </a:lnTo>
                    <a:lnTo>
                      <a:pt x="2875" y="1014"/>
                    </a:lnTo>
                    <a:lnTo>
                      <a:pt x="2875" y="1014"/>
                    </a:lnTo>
                    <a:lnTo>
                      <a:pt x="2875" y="1014"/>
                    </a:lnTo>
                    <a:lnTo>
                      <a:pt x="2875" y="1014"/>
                    </a:lnTo>
                    <a:lnTo>
                      <a:pt x="2875" y="1014"/>
                    </a:lnTo>
                    <a:lnTo>
                      <a:pt x="2881" y="1014"/>
                    </a:lnTo>
                    <a:lnTo>
                      <a:pt x="2881" y="1014"/>
                    </a:lnTo>
                    <a:lnTo>
                      <a:pt x="2881" y="1014"/>
                    </a:lnTo>
                    <a:lnTo>
                      <a:pt x="2887" y="1020"/>
                    </a:lnTo>
                    <a:lnTo>
                      <a:pt x="2887" y="1020"/>
                    </a:lnTo>
                    <a:lnTo>
                      <a:pt x="2887" y="1020"/>
                    </a:lnTo>
                    <a:lnTo>
                      <a:pt x="2887" y="1020"/>
                    </a:lnTo>
                    <a:lnTo>
                      <a:pt x="2887" y="1020"/>
                    </a:lnTo>
                    <a:lnTo>
                      <a:pt x="2887" y="1020"/>
                    </a:lnTo>
                    <a:lnTo>
                      <a:pt x="2893" y="1020"/>
                    </a:lnTo>
                    <a:lnTo>
                      <a:pt x="2893" y="1020"/>
                    </a:lnTo>
                    <a:lnTo>
                      <a:pt x="2893" y="1020"/>
                    </a:lnTo>
                    <a:lnTo>
                      <a:pt x="2893" y="1020"/>
                    </a:lnTo>
                    <a:lnTo>
                      <a:pt x="2893" y="1020"/>
                    </a:lnTo>
                    <a:lnTo>
                      <a:pt x="2893" y="1020"/>
                    </a:lnTo>
                    <a:lnTo>
                      <a:pt x="2893" y="1026"/>
                    </a:lnTo>
                    <a:lnTo>
                      <a:pt x="2893" y="1026"/>
                    </a:lnTo>
                    <a:lnTo>
                      <a:pt x="2893" y="1026"/>
                    </a:lnTo>
                    <a:lnTo>
                      <a:pt x="2893" y="1026"/>
                    </a:lnTo>
                    <a:lnTo>
                      <a:pt x="2893" y="1026"/>
                    </a:lnTo>
                    <a:lnTo>
                      <a:pt x="2899" y="1026"/>
                    </a:lnTo>
                    <a:lnTo>
                      <a:pt x="2899" y="1032"/>
                    </a:lnTo>
                    <a:lnTo>
                      <a:pt x="2899" y="1032"/>
                    </a:lnTo>
                    <a:lnTo>
                      <a:pt x="2899" y="1032"/>
                    </a:lnTo>
                    <a:lnTo>
                      <a:pt x="2899" y="1032"/>
                    </a:lnTo>
                    <a:lnTo>
                      <a:pt x="2899" y="1032"/>
                    </a:lnTo>
                    <a:lnTo>
                      <a:pt x="2899" y="1038"/>
                    </a:lnTo>
                    <a:lnTo>
                      <a:pt x="2899" y="1038"/>
                    </a:lnTo>
                    <a:lnTo>
                      <a:pt x="2899" y="1038"/>
                    </a:lnTo>
                    <a:lnTo>
                      <a:pt x="2899" y="1038"/>
                    </a:lnTo>
                    <a:lnTo>
                      <a:pt x="2899" y="1038"/>
                    </a:lnTo>
                    <a:lnTo>
                      <a:pt x="2905" y="1038"/>
                    </a:lnTo>
                    <a:lnTo>
                      <a:pt x="2905" y="1038"/>
                    </a:lnTo>
                    <a:lnTo>
                      <a:pt x="2905" y="1044"/>
                    </a:lnTo>
                    <a:lnTo>
                      <a:pt x="2905" y="1044"/>
                    </a:lnTo>
                    <a:lnTo>
                      <a:pt x="2905" y="1044"/>
                    </a:lnTo>
                    <a:lnTo>
                      <a:pt x="2905" y="1044"/>
                    </a:lnTo>
                    <a:lnTo>
                      <a:pt x="2911" y="1044"/>
                    </a:lnTo>
                    <a:lnTo>
                      <a:pt x="2911" y="1044"/>
                    </a:lnTo>
                    <a:lnTo>
                      <a:pt x="2911" y="1044"/>
                    </a:lnTo>
                    <a:lnTo>
                      <a:pt x="2911" y="1044"/>
                    </a:lnTo>
                    <a:lnTo>
                      <a:pt x="2911" y="1051"/>
                    </a:lnTo>
                    <a:lnTo>
                      <a:pt x="2911" y="1051"/>
                    </a:lnTo>
                    <a:lnTo>
                      <a:pt x="2911" y="1051"/>
                    </a:lnTo>
                    <a:lnTo>
                      <a:pt x="2917" y="1051"/>
                    </a:lnTo>
                    <a:lnTo>
                      <a:pt x="2917" y="1051"/>
                    </a:lnTo>
                    <a:lnTo>
                      <a:pt x="2917" y="1051"/>
                    </a:lnTo>
                    <a:lnTo>
                      <a:pt x="2917" y="1057"/>
                    </a:lnTo>
                    <a:lnTo>
                      <a:pt x="2917" y="1057"/>
                    </a:lnTo>
                    <a:lnTo>
                      <a:pt x="2917" y="1057"/>
                    </a:lnTo>
                    <a:lnTo>
                      <a:pt x="2917" y="1057"/>
                    </a:lnTo>
                    <a:lnTo>
                      <a:pt x="2917" y="1057"/>
                    </a:lnTo>
                    <a:lnTo>
                      <a:pt x="2917" y="1063"/>
                    </a:lnTo>
                    <a:lnTo>
                      <a:pt x="2917" y="1063"/>
                    </a:lnTo>
                    <a:lnTo>
                      <a:pt x="2917" y="1063"/>
                    </a:lnTo>
                    <a:lnTo>
                      <a:pt x="2917" y="1063"/>
                    </a:lnTo>
                    <a:lnTo>
                      <a:pt x="2923" y="1063"/>
                    </a:lnTo>
                    <a:lnTo>
                      <a:pt x="2923" y="1069"/>
                    </a:lnTo>
                    <a:lnTo>
                      <a:pt x="2923" y="1069"/>
                    </a:lnTo>
                    <a:lnTo>
                      <a:pt x="2923" y="1069"/>
                    </a:lnTo>
                    <a:lnTo>
                      <a:pt x="2923" y="1069"/>
                    </a:lnTo>
                    <a:lnTo>
                      <a:pt x="2929" y="1069"/>
                    </a:lnTo>
                    <a:lnTo>
                      <a:pt x="2929" y="1069"/>
                    </a:lnTo>
                    <a:lnTo>
                      <a:pt x="2929" y="1069"/>
                    </a:lnTo>
                    <a:lnTo>
                      <a:pt x="2929" y="1069"/>
                    </a:lnTo>
                    <a:lnTo>
                      <a:pt x="2929" y="1069"/>
                    </a:lnTo>
                    <a:lnTo>
                      <a:pt x="2936" y="1069"/>
                    </a:lnTo>
                    <a:lnTo>
                      <a:pt x="2936" y="1069"/>
                    </a:lnTo>
                    <a:lnTo>
                      <a:pt x="2936" y="1075"/>
                    </a:lnTo>
                    <a:lnTo>
                      <a:pt x="2936" y="1075"/>
                    </a:lnTo>
                    <a:lnTo>
                      <a:pt x="2936" y="1075"/>
                    </a:lnTo>
                    <a:lnTo>
                      <a:pt x="2936" y="1075"/>
                    </a:lnTo>
                    <a:lnTo>
                      <a:pt x="2936" y="1075"/>
                    </a:lnTo>
                    <a:lnTo>
                      <a:pt x="2936" y="1075"/>
                    </a:lnTo>
                    <a:lnTo>
                      <a:pt x="2942" y="1075"/>
                    </a:lnTo>
                    <a:lnTo>
                      <a:pt x="2942" y="1075"/>
                    </a:lnTo>
                    <a:lnTo>
                      <a:pt x="2942" y="1075"/>
                    </a:lnTo>
                    <a:lnTo>
                      <a:pt x="2942" y="1075"/>
                    </a:lnTo>
                    <a:lnTo>
                      <a:pt x="2942" y="1081"/>
                    </a:lnTo>
                    <a:lnTo>
                      <a:pt x="2942" y="1081"/>
                    </a:lnTo>
                    <a:lnTo>
                      <a:pt x="2942" y="1081"/>
                    </a:lnTo>
                    <a:lnTo>
                      <a:pt x="2942" y="1081"/>
                    </a:lnTo>
                    <a:lnTo>
                      <a:pt x="2942" y="1081"/>
                    </a:lnTo>
                    <a:lnTo>
                      <a:pt x="2942" y="1087"/>
                    </a:lnTo>
                    <a:lnTo>
                      <a:pt x="2942" y="1087"/>
                    </a:lnTo>
                    <a:lnTo>
                      <a:pt x="2942" y="1087"/>
                    </a:lnTo>
                    <a:lnTo>
                      <a:pt x="2942" y="1087"/>
                    </a:lnTo>
                    <a:lnTo>
                      <a:pt x="2942" y="1087"/>
                    </a:lnTo>
                    <a:lnTo>
                      <a:pt x="2942" y="1087"/>
                    </a:lnTo>
                    <a:lnTo>
                      <a:pt x="2942" y="1093"/>
                    </a:lnTo>
                    <a:lnTo>
                      <a:pt x="2942" y="1093"/>
                    </a:lnTo>
                    <a:lnTo>
                      <a:pt x="2942" y="1093"/>
                    </a:lnTo>
                    <a:lnTo>
                      <a:pt x="2942" y="1093"/>
                    </a:lnTo>
                    <a:lnTo>
                      <a:pt x="2942" y="1093"/>
                    </a:lnTo>
                    <a:lnTo>
                      <a:pt x="2942" y="1099"/>
                    </a:lnTo>
                    <a:lnTo>
                      <a:pt x="2942" y="1099"/>
                    </a:lnTo>
                    <a:lnTo>
                      <a:pt x="2942" y="1099"/>
                    </a:lnTo>
                    <a:lnTo>
                      <a:pt x="2942" y="1099"/>
                    </a:lnTo>
                    <a:lnTo>
                      <a:pt x="2942" y="1099"/>
                    </a:lnTo>
                    <a:lnTo>
                      <a:pt x="2942" y="1106"/>
                    </a:lnTo>
                    <a:lnTo>
                      <a:pt x="2942" y="1106"/>
                    </a:lnTo>
                    <a:lnTo>
                      <a:pt x="2942" y="1106"/>
                    </a:lnTo>
                    <a:lnTo>
                      <a:pt x="2942" y="1106"/>
                    </a:lnTo>
                    <a:lnTo>
                      <a:pt x="2942" y="1106"/>
                    </a:lnTo>
                    <a:lnTo>
                      <a:pt x="2942" y="1106"/>
                    </a:lnTo>
                    <a:lnTo>
                      <a:pt x="2942" y="1112"/>
                    </a:lnTo>
                    <a:lnTo>
                      <a:pt x="2942" y="1112"/>
                    </a:lnTo>
                    <a:lnTo>
                      <a:pt x="2942" y="1112"/>
                    </a:lnTo>
                    <a:lnTo>
                      <a:pt x="2942" y="1112"/>
                    </a:lnTo>
                    <a:lnTo>
                      <a:pt x="2942" y="1112"/>
                    </a:lnTo>
                    <a:lnTo>
                      <a:pt x="2936" y="1112"/>
                    </a:lnTo>
                    <a:lnTo>
                      <a:pt x="2936" y="1118"/>
                    </a:lnTo>
                    <a:lnTo>
                      <a:pt x="2936" y="1118"/>
                    </a:lnTo>
                    <a:lnTo>
                      <a:pt x="2936" y="1118"/>
                    </a:lnTo>
                    <a:lnTo>
                      <a:pt x="2936" y="1118"/>
                    </a:lnTo>
                    <a:lnTo>
                      <a:pt x="2929" y="1118"/>
                    </a:lnTo>
                    <a:lnTo>
                      <a:pt x="2929" y="1124"/>
                    </a:lnTo>
                    <a:lnTo>
                      <a:pt x="2929" y="1124"/>
                    </a:lnTo>
                    <a:lnTo>
                      <a:pt x="2929" y="1124"/>
                    </a:lnTo>
                    <a:lnTo>
                      <a:pt x="2929" y="1124"/>
                    </a:lnTo>
                    <a:lnTo>
                      <a:pt x="2929" y="1124"/>
                    </a:lnTo>
                    <a:lnTo>
                      <a:pt x="2929" y="1124"/>
                    </a:lnTo>
                    <a:lnTo>
                      <a:pt x="2929" y="1124"/>
                    </a:lnTo>
                    <a:lnTo>
                      <a:pt x="2929" y="1130"/>
                    </a:lnTo>
                    <a:lnTo>
                      <a:pt x="2929" y="1130"/>
                    </a:lnTo>
                    <a:lnTo>
                      <a:pt x="2929" y="1130"/>
                    </a:lnTo>
                    <a:lnTo>
                      <a:pt x="2929" y="1130"/>
                    </a:lnTo>
                    <a:lnTo>
                      <a:pt x="2929" y="1130"/>
                    </a:lnTo>
                    <a:lnTo>
                      <a:pt x="2929" y="1136"/>
                    </a:lnTo>
                    <a:lnTo>
                      <a:pt x="2929" y="1136"/>
                    </a:lnTo>
                    <a:lnTo>
                      <a:pt x="2929" y="1142"/>
                    </a:lnTo>
                    <a:lnTo>
                      <a:pt x="2929" y="1142"/>
                    </a:lnTo>
                    <a:lnTo>
                      <a:pt x="2923" y="1142"/>
                    </a:lnTo>
                    <a:lnTo>
                      <a:pt x="2923" y="1142"/>
                    </a:lnTo>
                    <a:lnTo>
                      <a:pt x="2923" y="1142"/>
                    </a:lnTo>
                    <a:lnTo>
                      <a:pt x="2923" y="1142"/>
                    </a:lnTo>
                    <a:lnTo>
                      <a:pt x="2923" y="1142"/>
                    </a:lnTo>
                    <a:lnTo>
                      <a:pt x="2923" y="1142"/>
                    </a:lnTo>
                    <a:lnTo>
                      <a:pt x="2923" y="1142"/>
                    </a:lnTo>
                    <a:lnTo>
                      <a:pt x="2917" y="1148"/>
                    </a:lnTo>
                    <a:lnTo>
                      <a:pt x="2917" y="1148"/>
                    </a:lnTo>
                    <a:lnTo>
                      <a:pt x="2917" y="1148"/>
                    </a:lnTo>
                    <a:lnTo>
                      <a:pt x="2917" y="1148"/>
                    </a:lnTo>
                    <a:lnTo>
                      <a:pt x="2917" y="1148"/>
                    </a:lnTo>
                    <a:lnTo>
                      <a:pt x="2911" y="1148"/>
                    </a:lnTo>
                    <a:lnTo>
                      <a:pt x="2911" y="1148"/>
                    </a:lnTo>
                    <a:lnTo>
                      <a:pt x="2911" y="1148"/>
                    </a:lnTo>
                    <a:lnTo>
                      <a:pt x="2911" y="1148"/>
                    </a:lnTo>
                    <a:lnTo>
                      <a:pt x="2911" y="1148"/>
                    </a:lnTo>
                    <a:lnTo>
                      <a:pt x="2911" y="1148"/>
                    </a:lnTo>
                    <a:lnTo>
                      <a:pt x="2905" y="1148"/>
                    </a:lnTo>
                    <a:lnTo>
                      <a:pt x="2905" y="1148"/>
                    </a:lnTo>
                    <a:lnTo>
                      <a:pt x="2905" y="1148"/>
                    </a:lnTo>
                    <a:lnTo>
                      <a:pt x="2905" y="1154"/>
                    </a:lnTo>
                    <a:lnTo>
                      <a:pt x="2905" y="1154"/>
                    </a:lnTo>
                    <a:lnTo>
                      <a:pt x="2905" y="1154"/>
                    </a:lnTo>
                    <a:lnTo>
                      <a:pt x="2905" y="1154"/>
                    </a:lnTo>
                    <a:lnTo>
                      <a:pt x="2905" y="1154"/>
                    </a:lnTo>
                    <a:lnTo>
                      <a:pt x="2899" y="1154"/>
                    </a:lnTo>
                    <a:lnTo>
                      <a:pt x="2899" y="1154"/>
                    </a:lnTo>
                    <a:lnTo>
                      <a:pt x="2899" y="1154"/>
                    </a:lnTo>
                    <a:lnTo>
                      <a:pt x="2899" y="1154"/>
                    </a:lnTo>
                    <a:lnTo>
                      <a:pt x="2899" y="1154"/>
                    </a:lnTo>
                    <a:lnTo>
                      <a:pt x="2893" y="1154"/>
                    </a:lnTo>
                    <a:lnTo>
                      <a:pt x="2893" y="1154"/>
                    </a:lnTo>
                    <a:lnTo>
                      <a:pt x="2893" y="1154"/>
                    </a:lnTo>
                    <a:lnTo>
                      <a:pt x="2893" y="1154"/>
                    </a:lnTo>
                    <a:lnTo>
                      <a:pt x="2887" y="1154"/>
                    </a:lnTo>
                    <a:lnTo>
                      <a:pt x="2887" y="1154"/>
                    </a:lnTo>
                    <a:lnTo>
                      <a:pt x="2887" y="1154"/>
                    </a:lnTo>
                    <a:lnTo>
                      <a:pt x="2887" y="1154"/>
                    </a:lnTo>
                    <a:lnTo>
                      <a:pt x="2887" y="1154"/>
                    </a:lnTo>
                    <a:lnTo>
                      <a:pt x="2881" y="1160"/>
                    </a:lnTo>
                    <a:lnTo>
                      <a:pt x="2881" y="1160"/>
                    </a:lnTo>
                    <a:lnTo>
                      <a:pt x="2881" y="1160"/>
                    </a:lnTo>
                    <a:lnTo>
                      <a:pt x="2881" y="1160"/>
                    </a:lnTo>
                    <a:lnTo>
                      <a:pt x="2881" y="1160"/>
                    </a:lnTo>
                    <a:lnTo>
                      <a:pt x="2881" y="1160"/>
                    </a:lnTo>
                    <a:lnTo>
                      <a:pt x="2875" y="1160"/>
                    </a:lnTo>
                    <a:lnTo>
                      <a:pt x="2875" y="1160"/>
                    </a:lnTo>
                    <a:lnTo>
                      <a:pt x="2875" y="1160"/>
                    </a:lnTo>
                    <a:lnTo>
                      <a:pt x="2875" y="1160"/>
                    </a:lnTo>
                    <a:lnTo>
                      <a:pt x="2875" y="1160"/>
                    </a:lnTo>
                    <a:lnTo>
                      <a:pt x="2875" y="1160"/>
                    </a:lnTo>
                    <a:lnTo>
                      <a:pt x="2868" y="1160"/>
                    </a:lnTo>
                    <a:lnTo>
                      <a:pt x="2868" y="1160"/>
                    </a:lnTo>
                    <a:lnTo>
                      <a:pt x="2868" y="1167"/>
                    </a:lnTo>
                    <a:lnTo>
                      <a:pt x="2868" y="1167"/>
                    </a:lnTo>
                    <a:lnTo>
                      <a:pt x="2868" y="1167"/>
                    </a:lnTo>
                    <a:lnTo>
                      <a:pt x="2868" y="1167"/>
                    </a:lnTo>
                    <a:lnTo>
                      <a:pt x="2868" y="1173"/>
                    </a:lnTo>
                    <a:lnTo>
                      <a:pt x="2868" y="1173"/>
                    </a:lnTo>
                    <a:lnTo>
                      <a:pt x="2868" y="1173"/>
                    </a:lnTo>
                    <a:lnTo>
                      <a:pt x="2868" y="1179"/>
                    </a:lnTo>
                    <a:lnTo>
                      <a:pt x="2868" y="1179"/>
                    </a:lnTo>
                    <a:lnTo>
                      <a:pt x="2868" y="1179"/>
                    </a:lnTo>
                    <a:lnTo>
                      <a:pt x="2868" y="1179"/>
                    </a:lnTo>
                    <a:lnTo>
                      <a:pt x="2868" y="1185"/>
                    </a:lnTo>
                    <a:lnTo>
                      <a:pt x="2868" y="1185"/>
                    </a:lnTo>
                    <a:lnTo>
                      <a:pt x="2868" y="1185"/>
                    </a:lnTo>
                    <a:lnTo>
                      <a:pt x="2868" y="1185"/>
                    </a:lnTo>
                    <a:lnTo>
                      <a:pt x="2868" y="1185"/>
                    </a:lnTo>
                    <a:lnTo>
                      <a:pt x="2868" y="1185"/>
                    </a:lnTo>
                    <a:lnTo>
                      <a:pt x="2868" y="1185"/>
                    </a:lnTo>
                    <a:lnTo>
                      <a:pt x="2868" y="1191"/>
                    </a:lnTo>
                    <a:lnTo>
                      <a:pt x="2875" y="1191"/>
                    </a:lnTo>
                    <a:lnTo>
                      <a:pt x="2875" y="1191"/>
                    </a:lnTo>
                    <a:lnTo>
                      <a:pt x="2875" y="1191"/>
                    </a:lnTo>
                    <a:lnTo>
                      <a:pt x="2875" y="1191"/>
                    </a:lnTo>
                    <a:lnTo>
                      <a:pt x="2875" y="1191"/>
                    </a:lnTo>
                    <a:lnTo>
                      <a:pt x="2875" y="1191"/>
                    </a:lnTo>
                    <a:lnTo>
                      <a:pt x="2881" y="1197"/>
                    </a:lnTo>
                    <a:lnTo>
                      <a:pt x="2881" y="1197"/>
                    </a:lnTo>
                    <a:lnTo>
                      <a:pt x="2881" y="1197"/>
                    </a:lnTo>
                    <a:lnTo>
                      <a:pt x="2881" y="1197"/>
                    </a:lnTo>
                    <a:lnTo>
                      <a:pt x="2881" y="1203"/>
                    </a:lnTo>
                    <a:lnTo>
                      <a:pt x="2881" y="1203"/>
                    </a:lnTo>
                    <a:lnTo>
                      <a:pt x="2881" y="1203"/>
                    </a:lnTo>
                    <a:lnTo>
                      <a:pt x="2881" y="1203"/>
                    </a:lnTo>
                    <a:lnTo>
                      <a:pt x="2881" y="1203"/>
                    </a:lnTo>
                    <a:lnTo>
                      <a:pt x="2881" y="1209"/>
                    </a:lnTo>
                    <a:lnTo>
                      <a:pt x="2881" y="1209"/>
                    </a:lnTo>
                    <a:lnTo>
                      <a:pt x="2881" y="1209"/>
                    </a:lnTo>
                    <a:lnTo>
                      <a:pt x="2881" y="1209"/>
                    </a:lnTo>
                    <a:lnTo>
                      <a:pt x="2881" y="1209"/>
                    </a:lnTo>
                    <a:lnTo>
                      <a:pt x="2881" y="1215"/>
                    </a:lnTo>
                    <a:lnTo>
                      <a:pt x="2881" y="1215"/>
                    </a:lnTo>
                    <a:lnTo>
                      <a:pt x="2881" y="1215"/>
                    </a:lnTo>
                    <a:lnTo>
                      <a:pt x="2881" y="1215"/>
                    </a:lnTo>
                    <a:lnTo>
                      <a:pt x="2881" y="1215"/>
                    </a:lnTo>
                    <a:lnTo>
                      <a:pt x="2881" y="1222"/>
                    </a:lnTo>
                    <a:lnTo>
                      <a:pt x="2881" y="1222"/>
                    </a:lnTo>
                    <a:lnTo>
                      <a:pt x="2881" y="1222"/>
                    </a:lnTo>
                    <a:lnTo>
                      <a:pt x="2875" y="1222"/>
                    </a:lnTo>
                    <a:lnTo>
                      <a:pt x="2875" y="1222"/>
                    </a:lnTo>
                    <a:lnTo>
                      <a:pt x="2875" y="1222"/>
                    </a:lnTo>
                    <a:lnTo>
                      <a:pt x="2875" y="1222"/>
                    </a:lnTo>
                    <a:lnTo>
                      <a:pt x="2875" y="1222"/>
                    </a:lnTo>
                    <a:lnTo>
                      <a:pt x="2875" y="1222"/>
                    </a:lnTo>
                    <a:lnTo>
                      <a:pt x="2875" y="1228"/>
                    </a:lnTo>
                    <a:lnTo>
                      <a:pt x="2875" y="1228"/>
                    </a:lnTo>
                    <a:lnTo>
                      <a:pt x="2875" y="1228"/>
                    </a:lnTo>
                    <a:lnTo>
                      <a:pt x="2875" y="1228"/>
                    </a:lnTo>
                    <a:lnTo>
                      <a:pt x="2875" y="1228"/>
                    </a:lnTo>
                    <a:lnTo>
                      <a:pt x="2868" y="1228"/>
                    </a:lnTo>
                    <a:lnTo>
                      <a:pt x="2868" y="1228"/>
                    </a:lnTo>
                    <a:lnTo>
                      <a:pt x="2868" y="1234"/>
                    </a:lnTo>
                    <a:lnTo>
                      <a:pt x="2868" y="1234"/>
                    </a:lnTo>
                    <a:lnTo>
                      <a:pt x="2868" y="1234"/>
                    </a:lnTo>
                    <a:lnTo>
                      <a:pt x="2868" y="1234"/>
                    </a:lnTo>
                    <a:lnTo>
                      <a:pt x="2868" y="1234"/>
                    </a:lnTo>
                    <a:lnTo>
                      <a:pt x="2868" y="1234"/>
                    </a:lnTo>
                    <a:lnTo>
                      <a:pt x="2868" y="1240"/>
                    </a:lnTo>
                    <a:lnTo>
                      <a:pt x="2868" y="1240"/>
                    </a:lnTo>
                    <a:lnTo>
                      <a:pt x="2868" y="1240"/>
                    </a:lnTo>
                    <a:lnTo>
                      <a:pt x="2868" y="1240"/>
                    </a:lnTo>
                    <a:lnTo>
                      <a:pt x="2868" y="1240"/>
                    </a:lnTo>
                    <a:lnTo>
                      <a:pt x="2868" y="1246"/>
                    </a:lnTo>
                    <a:lnTo>
                      <a:pt x="2868" y="1246"/>
                    </a:lnTo>
                    <a:lnTo>
                      <a:pt x="2868" y="1246"/>
                    </a:lnTo>
                    <a:lnTo>
                      <a:pt x="2868" y="1246"/>
                    </a:lnTo>
                    <a:lnTo>
                      <a:pt x="2868" y="1246"/>
                    </a:lnTo>
                    <a:lnTo>
                      <a:pt x="2868" y="1252"/>
                    </a:lnTo>
                    <a:lnTo>
                      <a:pt x="2868" y="1252"/>
                    </a:lnTo>
                    <a:lnTo>
                      <a:pt x="2868" y="1252"/>
                    </a:lnTo>
                    <a:lnTo>
                      <a:pt x="2862" y="1252"/>
                    </a:lnTo>
                    <a:lnTo>
                      <a:pt x="2862" y="1252"/>
                    </a:lnTo>
                    <a:lnTo>
                      <a:pt x="2856" y="1252"/>
                    </a:lnTo>
                    <a:lnTo>
                      <a:pt x="2856" y="1252"/>
                    </a:lnTo>
                    <a:lnTo>
                      <a:pt x="2856" y="1252"/>
                    </a:lnTo>
                    <a:lnTo>
                      <a:pt x="2856" y="1252"/>
                    </a:lnTo>
                    <a:lnTo>
                      <a:pt x="2850" y="1252"/>
                    </a:lnTo>
                    <a:lnTo>
                      <a:pt x="2850" y="1258"/>
                    </a:lnTo>
                    <a:lnTo>
                      <a:pt x="2850" y="1258"/>
                    </a:lnTo>
                    <a:lnTo>
                      <a:pt x="2844" y="1258"/>
                    </a:lnTo>
                    <a:lnTo>
                      <a:pt x="2844" y="1264"/>
                    </a:lnTo>
                    <a:lnTo>
                      <a:pt x="2844" y="1264"/>
                    </a:lnTo>
                    <a:lnTo>
                      <a:pt x="2844" y="1264"/>
                    </a:lnTo>
                    <a:lnTo>
                      <a:pt x="2844" y="1264"/>
                    </a:lnTo>
                    <a:lnTo>
                      <a:pt x="2844" y="1264"/>
                    </a:lnTo>
                    <a:lnTo>
                      <a:pt x="2844" y="1264"/>
                    </a:lnTo>
                    <a:lnTo>
                      <a:pt x="2850" y="1270"/>
                    </a:lnTo>
                    <a:lnTo>
                      <a:pt x="2850" y="1270"/>
                    </a:lnTo>
                    <a:lnTo>
                      <a:pt x="2850" y="1270"/>
                    </a:lnTo>
                    <a:lnTo>
                      <a:pt x="2850" y="1270"/>
                    </a:lnTo>
                    <a:lnTo>
                      <a:pt x="2844" y="1277"/>
                    </a:lnTo>
                    <a:lnTo>
                      <a:pt x="2844" y="1277"/>
                    </a:lnTo>
                    <a:lnTo>
                      <a:pt x="2844" y="1277"/>
                    </a:lnTo>
                    <a:lnTo>
                      <a:pt x="2850" y="1277"/>
                    </a:lnTo>
                    <a:lnTo>
                      <a:pt x="2850" y="1283"/>
                    </a:lnTo>
                    <a:lnTo>
                      <a:pt x="2850" y="1283"/>
                    </a:lnTo>
                    <a:lnTo>
                      <a:pt x="2850" y="1283"/>
                    </a:lnTo>
                    <a:lnTo>
                      <a:pt x="2850" y="1283"/>
                    </a:lnTo>
                    <a:lnTo>
                      <a:pt x="2844" y="1283"/>
                    </a:lnTo>
                    <a:lnTo>
                      <a:pt x="2844" y="1283"/>
                    </a:lnTo>
                    <a:lnTo>
                      <a:pt x="2844" y="1283"/>
                    </a:lnTo>
                    <a:lnTo>
                      <a:pt x="2844" y="1283"/>
                    </a:lnTo>
                    <a:lnTo>
                      <a:pt x="2844" y="1283"/>
                    </a:lnTo>
                    <a:lnTo>
                      <a:pt x="2844" y="1283"/>
                    </a:lnTo>
                    <a:lnTo>
                      <a:pt x="2844"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2" y="1283"/>
                    </a:lnTo>
                    <a:lnTo>
                      <a:pt x="2832" y="1283"/>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26" y="1277"/>
                    </a:lnTo>
                    <a:lnTo>
                      <a:pt x="2826" y="1270"/>
                    </a:lnTo>
                    <a:lnTo>
                      <a:pt x="2826" y="1270"/>
                    </a:lnTo>
                    <a:lnTo>
                      <a:pt x="2826" y="1270"/>
                    </a:lnTo>
                    <a:lnTo>
                      <a:pt x="2826" y="1270"/>
                    </a:lnTo>
                    <a:lnTo>
                      <a:pt x="2826" y="1270"/>
                    </a:lnTo>
                    <a:lnTo>
                      <a:pt x="2826" y="1270"/>
                    </a:lnTo>
                    <a:lnTo>
                      <a:pt x="2826" y="1270"/>
                    </a:lnTo>
                    <a:lnTo>
                      <a:pt x="2826" y="1270"/>
                    </a:lnTo>
                    <a:lnTo>
                      <a:pt x="2826" y="1264"/>
                    </a:lnTo>
                    <a:lnTo>
                      <a:pt x="2826" y="1264"/>
                    </a:lnTo>
                    <a:lnTo>
                      <a:pt x="2826" y="1264"/>
                    </a:lnTo>
                    <a:lnTo>
                      <a:pt x="2820" y="1264"/>
                    </a:lnTo>
                    <a:lnTo>
                      <a:pt x="2820" y="1264"/>
                    </a:lnTo>
                    <a:lnTo>
                      <a:pt x="2820" y="1264"/>
                    </a:lnTo>
                    <a:lnTo>
                      <a:pt x="2820" y="1264"/>
                    </a:lnTo>
                    <a:lnTo>
                      <a:pt x="2820" y="1264"/>
                    </a:lnTo>
                    <a:lnTo>
                      <a:pt x="2820" y="1264"/>
                    </a:lnTo>
                    <a:lnTo>
                      <a:pt x="2820" y="1264"/>
                    </a:lnTo>
                    <a:lnTo>
                      <a:pt x="2820" y="1264"/>
                    </a:lnTo>
                    <a:lnTo>
                      <a:pt x="2820" y="1258"/>
                    </a:lnTo>
                    <a:lnTo>
                      <a:pt x="2820" y="1258"/>
                    </a:lnTo>
                    <a:lnTo>
                      <a:pt x="2814" y="1258"/>
                    </a:lnTo>
                    <a:lnTo>
                      <a:pt x="2814" y="1258"/>
                    </a:lnTo>
                    <a:lnTo>
                      <a:pt x="2814" y="1258"/>
                    </a:lnTo>
                    <a:lnTo>
                      <a:pt x="2807" y="1258"/>
                    </a:lnTo>
                    <a:lnTo>
                      <a:pt x="2807" y="1258"/>
                    </a:lnTo>
                    <a:lnTo>
                      <a:pt x="2807" y="1258"/>
                    </a:lnTo>
                    <a:lnTo>
                      <a:pt x="2801" y="1258"/>
                    </a:lnTo>
                    <a:lnTo>
                      <a:pt x="2801" y="1258"/>
                    </a:lnTo>
                    <a:lnTo>
                      <a:pt x="2795" y="1258"/>
                    </a:lnTo>
                    <a:lnTo>
                      <a:pt x="2795" y="1258"/>
                    </a:lnTo>
                    <a:lnTo>
                      <a:pt x="2795" y="1258"/>
                    </a:lnTo>
                    <a:lnTo>
                      <a:pt x="2789" y="1258"/>
                    </a:lnTo>
                    <a:lnTo>
                      <a:pt x="2789" y="1258"/>
                    </a:lnTo>
                    <a:lnTo>
                      <a:pt x="2789" y="1258"/>
                    </a:lnTo>
                    <a:lnTo>
                      <a:pt x="2789" y="1258"/>
                    </a:lnTo>
                    <a:lnTo>
                      <a:pt x="2783" y="1258"/>
                    </a:lnTo>
                    <a:lnTo>
                      <a:pt x="2783" y="1258"/>
                    </a:lnTo>
                    <a:lnTo>
                      <a:pt x="2777" y="1264"/>
                    </a:lnTo>
                    <a:lnTo>
                      <a:pt x="2777" y="1264"/>
                    </a:lnTo>
                    <a:lnTo>
                      <a:pt x="2771" y="1264"/>
                    </a:lnTo>
                    <a:lnTo>
                      <a:pt x="2771" y="1264"/>
                    </a:lnTo>
                    <a:lnTo>
                      <a:pt x="2765" y="1264"/>
                    </a:lnTo>
                    <a:lnTo>
                      <a:pt x="2765" y="1264"/>
                    </a:lnTo>
                    <a:lnTo>
                      <a:pt x="2759" y="1264"/>
                    </a:lnTo>
                    <a:lnTo>
                      <a:pt x="2759" y="1264"/>
                    </a:lnTo>
                    <a:lnTo>
                      <a:pt x="2752" y="1264"/>
                    </a:lnTo>
                    <a:lnTo>
                      <a:pt x="2752" y="1264"/>
                    </a:lnTo>
                    <a:lnTo>
                      <a:pt x="2752" y="1264"/>
                    </a:lnTo>
                    <a:lnTo>
                      <a:pt x="2746" y="1264"/>
                    </a:lnTo>
                    <a:lnTo>
                      <a:pt x="2740" y="1264"/>
                    </a:lnTo>
                    <a:lnTo>
                      <a:pt x="2740" y="1264"/>
                    </a:lnTo>
                    <a:lnTo>
                      <a:pt x="2740" y="1264"/>
                    </a:lnTo>
                    <a:lnTo>
                      <a:pt x="2734" y="1264"/>
                    </a:lnTo>
                    <a:lnTo>
                      <a:pt x="2734" y="1264"/>
                    </a:lnTo>
                    <a:lnTo>
                      <a:pt x="2728" y="1264"/>
                    </a:lnTo>
                    <a:lnTo>
                      <a:pt x="2728" y="1264"/>
                    </a:lnTo>
                    <a:lnTo>
                      <a:pt x="2722" y="1264"/>
                    </a:lnTo>
                    <a:lnTo>
                      <a:pt x="2722" y="1264"/>
                    </a:lnTo>
                    <a:lnTo>
                      <a:pt x="2716" y="1264"/>
                    </a:lnTo>
                    <a:lnTo>
                      <a:pt x="2716" y="1264"/>
                    </a:lnTo>
                    <a:lnTo>
                      <a:pt x="2716" y="1264"/>
                    </a:lnTo>
                    <a:lnTo>
                      <a:pt x="2716" y="1264"/>
                    </a:lnTo>
                    <a:lnTo>
                      <a:pt x="2716" y="1264"/>
                    </a:lnTo>
                    <a:lnTo>
                      <a:pt x="2710" y="1264"/>
                    </a:lnTo>
                    <a:lnTo>
                      <a:pt x="2710" y="1264"/>
                    </a:lnTo>
                    <a:lnTo>
                      <a:pt x="2698" y="1264"/>
                    </a:lnTo>
                    <a:lnTo>
                      <a:pt x="2698" y="1264"/>
                    </a:lnTo>
                    <a:lnTo>
                      <a:pt x="2698" y="1264"/>
                    </a:lnTo>
                    <a:lnTo>
                      <a:pt x="2691" y="1264"/>
                    </a:lnTo>
                    <a:lnTo>
                      <a:pt x="2685" y="1264"/>
                    </a:lnTo>
                    <a:lnTo>
                      <a:pt x="2679" y="1264"/>
                    </a:lnTo>
                    <a:lnTo>
                      <a:pt x="2679" y="1270"/>
                    </a:lnTo>
                    <a:lnTo>
                      <a:pt x="2679" y="1270"/>
                    </a:lnTo>
                    <a:lnTo>
                      <a:pt x="2673" y="1270"/>
                    </a:lnTo>
                    <a:lnTo>
                      <a:pt x="2673" y="1270"/>
                    </a:lnTo>
                    <a:lnTo>
                      <a:pt x="2667" y="1270"/>
                    </a:lnTo>
                    <a:lnTo>
                      <a:pt x="2661" y="1270"/>
                    </a:lnTo>
                    <a:lnTo>
                      <a:pt x="2661" y="1270"/>
                    </a:lnTo>
                    <a:lnTo>
                      <a:pt x="2661" y="1270"/>
                    </a:lnTo>
                    <a:lnTo>
                      <a:pt x="2655" y="1270"/>
                    </a:lnTo>
                    <a:lnTo>
                      <a:pt x="2655" y="1270"/>
                    </a:lnTo>
                    <a:lnTo>
                      <a:pt x="2649" y="1270"/>
                    </a:lnTo>
                    <a:lnTo>
                      <a:pt x="2649" y="1270"/>
                    </a:lnTo>
                    <a:lnTo>
                      <a:pt x="2649" y="1270"/>
                    </a:lnTo>
                    <a:lnTo>
                      <a:pt x="2649" y="1270"/>
                    </a:lnTo>
                    <a:lnTo>
                      <a:pt x="2643" y="1270"/>
                    </a:lnTo>
                    <a:lnTo>
                      <a:pt x="2643" y="1270"/>
                    </a:lnTo>
                    <a:lnTo>
                      <a:pt x="2643" y="1270"/>
                    </a:lnTo>
                    <a:lnTo>
                      <a:pt x="2643" y="1270"/>
                    </a:lnTo>
                    <a:lnTo>
                      <a:pt x="2637" y="1270"/>
                    </a:lnTo>
                    <a:lnTo>
                      <a:pt x="2637" y="1270"/>
                    </a:lnTo>
                    <a:lnTo>
                      <a:pt x="2624" y="1270"/>
                    </a:lnTo>
                    <a:lnTo>
                      <a:pt x="2624" y="1270"/>
                    </a:lnTo>
                    <a:lnTo>
                      <a:pt x="2624" y="1270"/>
                    </a:lnTo>
                    <a:lnTo>
                      <a:pt x="2618" y="1270"/>
                    </a:lnTo>
                    <a:lnTo>
                      <a:pt x="2618" y="1270"/>
                    </a:lnTo>
                    <a:lnTo>
                      <a:pt x="2618" y="1270"/>
                    </a:lnTo>
                    <a:lnTo>
                      <a:pt x="2612" y="1270"/>
                    </a:lnTo>
                    <a:lnTo>
                      <a:pt x="2612" y="1270"/>
                    </a:lnTo>
                    <a:lnTo>
                      <a:pt x="2612" y="1270"/>
                    </a:lnTo>
                    <a:lnTo>
                      <a:pt x="2612" y="1270"/>
                    </a:lnTo>
                    <a:lnTo>
                      <a:pt x="2606" y="1270"/>
                    </a:lnTo>
                    <a:lnTo>
                      <a:pt x="2600" y="1270"/>
                    </a:lnTo>
                    <a:lnTo>
                      <a:pt x="2594" y="1270"/>
                    </a:lnTo>
                    <a:lnTo>
                      <a:pt x="2594" y="1270"/>
                    </a:lnTo>
                    <a:lnTo>
                      <a:pt x="2594" y="1270"/>
                    </a:lnTo>
                    <a:lnTo>
                      <a:pt x="2594" y="1270"/>
                    </a:lnTo>
                    <a:lnTo>
                      <a:pt x="2588" y="1270"/>
                    </a:lnTo>
                    <a:lnTo>
                      <a:pt x="2582" y="1270"/>
                    </a:lnTo>
                    <a:lnTo>
                      <a:pt x="2575" y="1270"/>
                    </a:lnTo>
                    <a:lnTo>
                      <a:pt x="2575" y="1270"/>
                    </a:lnTo>
                    <a:lnTo>
                      <a:pt x="2575" y="1270"/>
                    </a:lnTo>
                    <a:lnTo>
                      <a:pt x="2569" y="1270"/>
                    </a:lnTo>
                    <a:lnTo>
                      <a:pt x="2569" y="1270"/>
                    </a:lnTo>
                    <a:lnTo>
                      <a:pt x="2569" y="1270"/>
                    </a:lnTo>
                    <a:lnTo>
                      <a:pt x="2563" y="1270"/>
                    </a:lnTo>
                    <a:lnTo>
                      <a:pt x="2563" y="1270"/>
                    </a:lnTo>
                    <a:lnTo>
                      <a:pt x="2557" y="1270"/>
                    </a:lnTo>
                    <a:lnTo>
                      <a:pt x="2557" y="1270"/>
                    </a:lnTo>
                    <a:lnTo>
                      <a:pt x="2557" y="1270"/>
                    </a:lnTo>
                    <a:lnTo>
                      <a:pt x="2551" y="1270"/>
                    </a:lnTo>
                    <a:lnTo>
                      <a:pt x="2551" y="1270"/>
                    </a:lnTo>
                    <a:lnTo>
                      <a:pt x="2551" y="1270"/>
                    </a:lnTo>
                    <a:lnTo>
                      <a:pt x="2545" y="1270"/>
                    </a:lnTo>
                    <a:lnTo>
                      <a:pt x="2545" y="1270"/>
                    </a:lnTo>
                    <a:lnTo>
                      <a:pt x="2539" y="1270"/>
                    </a:lnTo>
                    <a:lnTo>
                      <a:pt x="2539" y="1270"/>
                    </a:lnTo>
                    <a:lnTo>
                      <a:pt x="2533" y="1270"/>
                    </a:lnTo>
                    <a:lnTo>
                      <a:pt x="2533" y="1270"/>
                    </a:lnTo>
                    <a:lnTo>
                      <a:pt x="2527" y="1270"/>
                    </a:lnTo>
                    <a:lnTo>
                      <a:pt x="2527" y="1270"/>
                    </a:lnTo>
                    <a:lnTo>
                      <a:pt x="2521" y="1270"/>
                    </a:lnTo>
                    <a:lnTo>
                      <a:pt x="2521" y="1270"/>
                    </a:lnTo>
                    <a:lnTo>
                      <a:pt x="2521" y="1270"/>
                    </a:lnTo>
                    <a:lnTo>
                      <a:pt x="2521" y="1270"/>
                    </a:lnTo>
                    <a:lnTo>
                      <a:pt x="2514" y="1270"/>
                    </a:lnTo>
                    <a:lnTo>
                      <a:pt x="2514" y="1270"/>
                    </a:lnTo>
                    <a:lnTo>
                      <a:pt x="2508" y="1270"/>
                    </a:lnTo>
                    <a:lnTo>
                      <a:pt x="2502" y="1270"/>
                    </a:lnTo>
                    <a:lnTo>
                      <a:pt x="2502" y="1270"/>
                    </a:lnTo>
                    <a:lnTo>
                      <a:pt x="2496" y="1270"/>
                    </a:lnTo>
                    <a:lnTo>
                      <a:pt x="2496" y="1270"/>
                    </a:lnTo>
                    <a:lnTo>
                      <a:pt x="2490" y="1270"/>
                    </a:lnTo>
                    <a:lnTo>
                      <a:pt x="2484" y="1270"/>
                    </a:lnTo>
                    <a:lnTo>
                      <a:pt x="2484" y="1270"/>
                    </a:lnTo>
                    <a:lnTo>
                      <a:pt x="2478" y="1270"/>
                    </a:lnTo>
                    <a:lnTo>
                      <a:pt x="2478" y="1270"/>
                    </a:lnTo>
                    <a:lnTo>
                      <a:pt x="2472" y="1270"/>
                    </a:lnTo>
                    <a:lnTo>
                      <a:pt x="2472" y="1270"/>
                    </a:lnTo>
                    <a:lnTo>
                      <a:pt x="2466" y="1270"/>
                    </a:lnTo>
                    <a:lnTo>
                      <a:pt x="2466" y="1270"/>
                    </a:lnTo>
                    <a:lnTo>
                      <a:pt x="2466" y="1270"/>
                    </a:lnTo>
                    <a:lnTo>
                      <a:pt x="2466" y="1270"/>
                    </a:lnTo>
                    <a:lnTo>
                      <a:pt x="2466" y="1270"/>
                    </a:lnTo>
                    <a:lnTo>
                      <a:pt x="2466" y="1270"/>
                    </a:lnTo>
                    <a:lnTo>
                      <a:pt x="2466" y="1264"/>
                    </a:lnTo>
                    <a:lnTo>
                      <a:pt x="2466" y="1264"/>
                    </a:lnTo>
                    <a:lnTo>
                      <a:pt x="2466" y="1264"/>
                    </a:lnTo>
                    <a:lnTo>
                      <a:pt x="2466" y="1264"/>
                    </a:lnTo>
                    <a:lnTo>
                      <a:pt x="2466" y="1264"/>
                    </a:lnTo>
                    <a:lnTo>
                      <a:pt x="2460" y="1264"/>
                    </a:lnTo>
                    <a:lnTo>
                      <a:pt x="2460" y="1258"/>
                    </a:lnTo>
                    <a:lnTo>
                      <a:pt x="2460" y="1258"/>
                    </a:lnTo>
                    <a:lnTo>
                      <a:pt x="2460" y="1258"/>
                    </a:lnTo>
                    <a:lnTo>
                      <a:pt x="2460" y="1258"/>
                    </a:lnTo>
                    <a:lnTo>
                      <a:pt x="2460" y="1258"/>
                    </a:lnTo>
                    <a:lnTo>
                      <a:pt x="2460" y="1258"/>
                    </a:lnTo>
                    <a:lnTo>
                      <a:pt x="2453" y="1258"/>
                    </a:lnTo>
                    <a:lnTo>
                      <a:pt x="2453" y="1258"/>
                    </a:lnTo>
                    <a:lnTo>
                      <a:pt x="2453" y="1258"/>
                    </a:lnTo>
                    <a:lnTo>
                      <a:pt x="2453" y="1252"/>
                    </a:lnTo>
                    <a:lnTo>
                      <a:pt x="2453" y="1252"/>
                    </a:lnTo>
                    <a:lnTo>
                      <a:pt x="2453" y="1252"/>
                    </a:lnTo>
                    <a:lnTo>
                      <a:pt x="2453" y="1252"/>
                    </a:lnTo>
                    <a:lnTo>
                      <a:pt x="2453" y="1252"/>
                    </a:lnTo>
                    <a:lnTo>
                      <a:pt x="2453" y="1252"/>
                    </a:lnTo>
                    <a:lnTo>
                      <a:pt x="2453" y="1246"/>
                    </a:lnTo>
                    <a:lnTo>
                      <a:pt x="2460" y="1246"/>
                    </a:lnTo>
                    <a:lnTo>
                      <a:pt x="2460" y="1246"/>
                    </a:lnTo>
                    <a:lnTo>
                      <a:pt x="2460" y="1246"/>
                    </a:lnTo>
                    <a:lnTo>
                      <a:pt x="2460" y="1246"/>
                    </a:lnTo>
                    <a:lnTo>
                      <a:pt x="2460" y="1246"/>
                    </a:lnTo>
                    <a:lnTo>
                      <a:pt x="2460" y="1240"/>
                    </a:lnTo>
                    <a:lnTo>
                      <a:pt x="2460" y="1240"/>
                    </a:lnTo>
                    <a:lnTo>
                      <a:pt x="2460" y="1240"/>
                    </a:lnTo>
                    <a:lnTo>
                      <a:pt x="2453" y="1240"/>
                    </a:lnTo>
                    <a:lnTo>
                      <a:pt x="2453" y="1240"/>
                    </a:lnTo>
                    <a:lnTo>
                      <a:pt x="2460" y="1234"/>
                    </a:lnTo>
                    <a:lnTo>
                      <a:pt x="2460" y="1234"/>
                    </a:lnTo>
                    <a:lnTo>
                      <a:pt x="2460" y="1234"/>
                    </a:lnTo>
                    <a:lnTo>
                      <a:pt x="2460" y="1234"/>
                    </a:lnTo>
                    <a:lnTo>
                      <a:pt x="2460" y="1234"/>
                    </a:lnTo>
                    <a:lnTo>
                      <a:pt x="2460" y="1234"/>
                    </a:lnTo>
                    <a:lnTo>
                      <a:pt x="2460" y="1234"/>
                    </a:lnTo>
                    <a:lnTo>
                      <a:pt x="2460" y="1234"/>
                    </a:lnTo>
                    <a:lnTo>
                      <a:pt x="2460" y="1228"/>
                    </a:lnTo>
                    <a:lnTo>
                      <a:pt x="2460" y="1228"/>
                    </a:lnTo>
                    <a:lnTo>
                      <a:pt x="2460" y="1228"/>
                    </a:lnTo>
                    <a:lnTo>
                      <a:pt x="2460" y="1228"/>
                    </a:lnTo>
                    <a:lnTo>
                      <a:pt x="2460" y="1228"/>
                    </a:lnTo>
                    <a:lnTo>
                      <a:pt x="2460" y="1222"/>
                    </a:lnTo>
                    <a:lnTo>
                      <a:pt x="2460" y="1222"/>
                    </a:lnTo>
                    <a:lnTo>
                      <a:pt x="2453" y="1222"/>
                    </a:lnTo>
                    <a:lnTo>
                      <a:pt x="2453" y="1222"/>
                    </a:lnTo>
                    <a:lnTo>
                      <a:pt x="2453" y="1222"/>
                    </a:lnTo>
                    <a:lnTo>
                      <a:pt x="2453" y="1222"/>
                    </a:lnTo>
                    <a:lnTo>
                      <a:pt x="2453" y="1215"/>
                    </a:lnTo>
                    <a:lnTo>
                      <a:pt x="2453" y="1215"/>
                    </a:lnTo>
                    <a:lnTo>
                      <a:pt x="2453" y="1215"/>
                    </a:lnTo>
                    <a:lnTo>
                      <a:pt x="2453" y="1215"/>
                    </a:lnTo>
                    <a:lnTo>
                      <a:pt x="2453" y="1215"/>
                    </a:lnTo>
                    <a:lnTo>
                      <a:pt x="2453" y="1215"/>
                    </a:lnTo>
                    <a:lnTo>
                      <a:pt x="2453" y="1215"/>
                    </a:lnTo>
                    <a:lnTo>
                      <a:pt x="2453" y="1209"/>
                    </a:lnTo>
                    <a:lnTo>
                      <a:pt x="2453" y="1209"/>
                    </a:lnTo>
                    <a:lnTo>
                      <a:pt x="2453" y="1209"/>
                    </a:lnTo>
                    <a:lnTo>
                      <a:pt x="2453" y="1203"/>
                    </a:lnTo>
                    <a:lnTo>
                      <a:pt x="2453" y="1203"/>
                    </a:lnTo>
                    <a:lnTo>
                      <a:pt x="2453" y="1203"/>
                    </a:lnTo>
                    <a:lnTo>
                      <a:pt x="2453" y="1203"/>
                    </a:lnTo>
                    <a:lnTo>
                      <a:pt x="2453" y="1203"/>
                    </a:lnTo>
                    <a:lnTo>
                      <a:pt x="2453" y="1203"/>
                    </a:lnTo>
                    <a:lnTo>
                      <a:pt x="2460" y="1203"/>
                    </a:lnTo>
                    <a:lnTo>
                      <a:pt x="2460" y="1203"/>
                    </a:lnTo>
                    <a:lnTo>
                      <a:pt x="2453" y="1203"/>
                    </a:lnTo>
                    <a:lnTo>
                      <a:pt x="2453" y="1197"/>
                    </a:lnTo>
                    <a:lnTo>
                      <a:pt x="2453" y="1203"/>
                    </a:lnTo>
                    <a:lnTo>
                      <a:pt x="2453" y="1203"/>
                    </a:lnTo>
                    <a:lnTo>
                      <a:pt x="2453" y="1197"/>
                    </a:lnTo>
                    <a:lnTo>
                      <a:pt x="2453" y="1197"/>
                    </a:lnTo>
                    <a:lnTo>
                      <a:pt x="2453" y="1197"/>
                    </a:lnTo>
                    <a:lnTo>
                      <a:pt x="2453" y="1197"/>
                    </a:lnTo>
                    <a:lnTo>
                      <a:pt x="2453" y="1197"/>
                    </a:lnTo>
                    <a:lnTo>
                      <a:pt x="2453" y="1197"/>
                    </a:lnTo>
                    <a:lnTo>
                      <a:pt x="2453" y="1191"/>
                    </a:lnTo>
                    <a:lnTo>
                      <a:pt x="2453" y="1191"/>
                    </a:lnTo>
                    <a:lnTo>
                      <a:pt x="2453" y="1191"/>
                    </a:lnTo>
                    <a:lnTo>
                      <a:pt x="2453" y="1191"/>
                    </a:lnTo>
                    <a:lnTo>
                      <a:pt x="2447" y="1191"/>
                    </a:lnTo>
                    <a:lnTo>
                      <a:pt x="2447" y="1185"/>
                    </a:lnTo>
                    <a:lnTo>
                      <a:pt x="2453" y="1185"/>
                    </a:lnTo>
                    <a:lnTo>
                      <a:pt x="2453" y="1185"/>
                    </a:lnTo>
                    <a:lnTo>
                      <a:pt x="2453" y="1185"/>
                    </a:lnTo>
                    <a:lnTo>
                      <a:pt x="2453" y="1191"/>
                    </a:lnTo>
                    <a:lnTo>
                      <a:pt x="2453" y="1191"/>
                    </a:lnTo>
                    <a:lnTo>
                      <a:pt x="2453" y="1191"/>
                    </a:lnTo>
                    <a:lnTo>
                      <a:pt x="2453" y="1185"/>
                    </a:lnTo>
                    <a:lnTo>
                      <a:pt x="2453" y="1185"/>
                    </a:lnTo>
                    <a:lnTo>
                      <a:pt x="2453" y="1185"/>
                    </a:lnTo>
                    <a:lnTo>
                      <a:pt x="2453" y="1185"/>
                    </a:lnTo>
                    <a:lnTo>
                      <a:pt x="2453" y="1185"/>
                    </a:lnTo>
                    <a:lnTo>
                      <a:pt x="2453" y="1185"/>
                    </a:lnTo>
                    <a:lnTo>
                      <a:pt x="2453" y="1185"/>
                    </a:lnTo>
                    <a:lnTo>
                      <a:pt x="2447" y="1185"/>
                    </a:lnTo>
                    <a:lnTo>
                      <a:pt x="2447" y="1185"/>
                    </a:lnTo>
                    <a:lnTo>
                      <a:pt x="2447" y="1179"/>
                    </a:lnTo>
                    <a:lnTo>
                      <a:pt x="2447" y="1179"/>
                    </a:lnTo>
                    <a:lnTo>
                      <a:pt x="2447" y="1179"/>
                    </a:lnTo>
                    <a:lnTo>
                      <a:pt x="2447" y="1179"/>
                    </a:lnTo>
                    <a:lnTo>
                      <a:pt x="2447" y="1179"/>
                    </a:lnTo>
                    <a:lnTo>
                      <a:pt x="2447" y="1179"/>
                    </a:lnTo>
                    <a:lnTo>
                      <a:pt x="2447" y="1179"/>
                    </a:lnTo>
                    <a:lnTo>
                      <a:pt x="2447" y="1173"/>
                    </a:lnTo>
                    <a:lnTo>
                      <a:pt x="2447" y="1173"/>
                    </a:lnTo>
                    <a:lnTo>
                      <a:pt x="2447" y="1173"/>
                    </a:lnTo>
                    <a:lnTo>
                      <a:pt x="2447" y="1173"/>
                    </a:lnTo>
                    <a:lnTo>
                      <a:pt x="2453" y="1173"/>
                    </a:lnTo>
                    <a:lnTo>
                      <a:pt x="2453" y="1167"/>
                    </a:lnTo>
                    <a:lnTo>
                      <a:pt x="2453" y="1167"/>
                    </a:lnTo>
                    <a:lnTo>
                      <a:pt x="2447" y="1167"/>
                    </a:lnTo>
                    <a:lnTo>
                      <a:pt x="2447" y="1167"/>
                    </a:lnTo>
                    <a:lnTo>
                      <a:pt x="2447" y="1167"/>
                    </a:lnTo>
                    <a:lnTo>
                      <a:pt x="2447" y="1167"/>
                    </a:lnTo>
                    <a:lnTo>
                      <a:pt x="2447" y="1167"/>
                    </a:lnTo>
                    <a:lnTo>
                      <a:pt x="2447" y="1167"/>
                    </a:lnTo>
                    <a:lnTo>
                      <a:pt x="2441" y="1167"/>
                    </a:lnTo>
                    <a:lnTo>
                      <a:pt x="2441" y="1167"/>
                    </a:lnTo>
                    <a:lnTo>
                      <a:pt x="2441" y="1167"/>
                    </a:lnTo>
                    <a:lnTo>
                      <a:pt x="2441" y="1160"/>
                    </a:lnTo>
                    <a:lnTo>
                      <a:pt x="2447" y="1160"/>
                    </a:lnTo>
                    <a:lnTo>
                      <a:pt x="2447" y="1160"/>
                    </a:lnTo>
                    <a:lnTo>
                      <a:pt x="2447"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35" y="1160"/>
                    </a:lnTo>
                    <a:lnTo>
                      <a:pt x="2435" y="1160"/>
                    </a:lnTo>
                    <a:lnTo>
                      <a:pt x="2435" y="1160"/>
                    </a:lnTo>
                    <a:lnTo>
                      <a:pt x="2435" y="1160"/>
                    </a:lnTo>
                    <a:lnTo>
                      <a:pt x="2435" y="1154"/>
                    </a:lnTo>
                    <a:lnTo>
                      <a:pt x="2435" y="1154"/>
                    </a:lnTo>
                    <a:lnTo>
                      <a:pt x="2435" y="1154"/>
                    </a:lnTo>
                    <a:lnTo>
                      <a:pt x="2435" y="1154"/>
                    </a:lnTo>
                    <a:lnTo>
                      <a:pt x="2435" y="1154"/>
                    </a:lnTo>
                    <a:lnTo>
                      <a:pt x="2435" y="1154"/>
                    </a:lnTo>
                    <a:lnTo>
                      <a:pt x="2435" y="1154"/>
                    </a:lnTo>
                    <a:lnTo>
                      <a:pt x="2435" y="1148"/>
                    </a:lnTo>
                    <a:lnTo>
                      <a:pt x="2435" y="1148"/>
                    </a:lnTo>
                    <a:lnTo>
                      <a:pt x="2435" y="1148"/>
                    </a:lnTo>
                    <a:lnTo>
                      <a:pt x="2435" y="1148"/>
                    </a:lnTo>
                    <a:lnTo>
                      <a:pt x="2435" y="1148"/>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36"/>
                    </a:lnTo>
                    <a:lnTo>
                      <a:pt x="2435" y="1136"/>
                    </a:lnTo>
                    <a:lnTo>
                      <a:pt x="2435" y="1136"/>
                    </a:lnTo>
                    <a:lnTo>
                      <a:pt x="2435" y="1136"/>
                    </a:lnTo>
                    <a:lnTo>
                      <a:pt x="2435" y="1136"/>
                    </a:lnTo>
                    <a:lnTo>
                      <a:pt x="2435" y="1136"/>
                    </a:lnTo>
                    <a:lnTo>
                      <a:pt x="2435" y="1136"/>
                    </a:lnTo>
                    <a:lnTo>
                      <a:pt x="2435" y="1130"/>
                    </a:lnTo>
                    <a:lnTo>
                      <a:pt x="2435" y="1130"/>
                    </a:lnTo>
                    <a:lnTo>
                      <a:pt x="2441" y="1130"/>
                    </a:lnTo>
                    <a:lnTo>
                      <a:pt x="2441" y="1130"/>
                    </a:lnTo>
                    <a:lnTo>
                      <a:pt x="2435" y="1130"/>
                    </a:lnTo>
                    <a:lnTo>
                      <a:pt x="2435" y="1130"/>
                    </a:lnTo>
                    <a:lnTo>
                      <a:pt x="2435" y="1130"/>
                    </a:lnTo>
                    <a:lnTo>
                      <a:pt x="2435" y="1130"/>
                    </a:lnTo>
                    <a:lnTo>
                      <a:pt x="2435" y="1124"/>
                    </a:lnTo>
                    <a:lnTo>
                      <a:pt x="2435" y="1124"/>
                    </a:lnTo>
                    <a:lnTo>
                      <a:pt x="2435" y="1124"/>
                    </a:lnTo>
                    <a:lnTo>
                      <a:pt x="2435" y="1124"/>
                    </a:lnTo>
                    <a:lnTo>
                      <a:pt x="2435" y="1124"/>
                    </a:lnTo>
                    <a:lnTo>
                      <a:pt x="2429" y="1124"/>
                    </a:lnTo>
                    <a:lnTo>
                      <a:pt x="2429" y="1118"/>
                    </a:lnTo>
                    <a:lnTo>
                      <a:pt x="2429" y="1118"/>
                    </a:lnTo>
                    <a:lnTo>
                      <a:pt x="2429" y="1118"/>
                    </a:lnTo>
                    <a:lnTo>
                      <a:pt x="2429" y="1118"/>
                    </a:lnTo>
                    <a:lnTo>
                      <a:pt x="2429" y="1118"/>
                    </a:lnTo>
                    <a:lnTo>
                      <a:pt x="2429" y="1118"/>
                    </a:lnTo>
                    <a:lnTo>
                      <a:pt x="2429" y="1118"/>
                    </a:lnTo>
                    <a:lnTo>
                      <a:pt x="2435" y="1112"/>
                    </a:lnTo>
                    <a:lnTo>
                      <a:pt x="2429" y="1112"/>
                    </a:lnTo>
                    <a:lnTo>
                      <a:pt x="2429" y="1112"/>
                    </a:lnTo>
                    <a:lnTo>
                      <a:pt x="2435" y="1112"/>
                    </a:lnTo>
                    <a:lnTo>
                      <a:pt x="2435" y="1112"/>
                    </a:lnTo>
                    <a:lnTo>
                      <a:pt x="2435" y="1106"/>
                    </a:lnTo>
                    <a:lnTo>
                      <a:pt x="2429" y="1106"/>
                    </a:lnTo>
                    <a:lnTo>
                      <a:pt x="2429" y="1106"/>
                    </a:lnTo>
                    <a:lnTo>
                      <a:pt x="2429" y="1106"/>
                    </a:lnTo>
                    <a:lnTo>
                      <a:pt x="2429" y="1106"/>
                    </a:lnTo>
                    <a:lnTo>
                      <a:pt x="2429" y="1106"/>
                    </a:lnTo>
                    <a:lnTo>
                      <a:pt x="2429" y="1106"/>
                    </a:lnTo>
                    <a:lnTo>
                      <a:pt x="2429" y="1106"/>
                    </a:lnTo>
                    <a:lnTo>
                      <a:pt x="2429" y="1106"/>
                    </a:lnTo>
                    <a:lnTo>
                      <a:pt x="2423" y="1106"/>
                    </a:lnTo>
                    <a:lnTo>
                      <a:pt x="2423" y="1106"/>
                    </a:lnTo>
                    <a:lnTo>
                      <a:pt x="2423" y="1106"/>
                    </a:lnTo>
                    <a:lnTo>
                      <a:pt x="2423" y="1106"/>
                    </a:lnTo>
                    <a:lnTo>
                      <a:pt x="2423" y="1106"/>
                    </a:lnTo>
                    <a:lnTo>
                      <a:pt x="2423" y="1106"/>
                    </a:lnTo>
                    <a:lnTo>
                      <a:pt x="2423" y="1099"/>
                    </a:lnTo>
                    <a:lnTo>
                      <a:pt x="2423" y="1099"/>
                    </a:lnTo>
                    <a:lnTo>
                      <a:pt x="2423" y="1099"/>
                    </a:lnTo>
                    <a:lnTo>
                      <a:pt x="2423" y="1099"/>
                    </a:lnTo>
                    <a:lnTo>
                      <a:pt x="2423" y="1099"/>
                    </a:lnTo>
                    <a:lnTo>
                      <a:pt x="2423" y="1099"/>
                    </a:lnTo>
                    <a:lnTo>
                      <a:pt x="2423" y="1099"/>
                    </a:lnTo>
                    <a:lnTo>
                      <a:pt x="2423" y="1099"/>
                    </a:lnTo>
                    <a:lnTo>
                      <a:pt x="2417" y="1099"/>
                    </a:lnTo>
                    <a:lnTo>
                      <a:pt x="2423" y="1099"/>
                    </a:lnTo>
                    <a:lnTo>
                      <a:pt x="2423" y="1093"/>
                    </a:lnTo>
                    <a:lnTo>
                      <a:pt x="2423" y="1093"/>
                    </a:lnTo>
                    <a:lnTo>
                      <a:pt x="2423" y="1093"/>
                    </a:lnTo>
                    <a:lnTo>
                      <a:pt x="2423" y="1093"/>
                    </a:lnTo>
                    <a:lnTo>
                      <a:pt x="2423" y="1093"/>
                    </a:lnTo>
                    <a:lnTo>
                      <a:pt x="2417" y="1093"/>
                    </a:lnTo>
                    <a:lnTo>
                      <a:pt x="2417" y="1087"/>
                    </a:lnTo>
                    <a:lnTo>
                      <a:pt x="2417" y="1087"/>
                    </a:lnTo>
                    <a:lnTo>
                      <a:pt x="2417" y="1087"/>
                    </a:lnTo>
                    <a:lnTo>
                      <a:pt x="2417" y="1087"/>
                    </a:lnTo>
                    <a:lnTo>
                      <a:pt x="2417" y="1087"/>
                    </a:lnTo>
                    <a:lnTo>
                      <a:pt x="2417" y="1087"/>
                    </a:lnTo>
                    <a:lnTo>
                      <a:pt x="2417" y="1087"/>
                    </a:lnTo>
                    <a:lnTo>
                      <a:pt x="2411" y="1087"/>
                    </a:lnTo>
                    <a:lnTo>
                      <a:pt x="2417" y="1081"/>
                    </a:lnTo>
                    <a:lnTo>
                      <a:pt x="2417" y="1081"/>
                    </a:lnTo>
                    <a:lnTo>
                      <a:pt x="2411" y="1081"/>
                    </a:lnTo>
                    <a:lnTo>
                      <a:pt x="2411" y="1081"/>
                    </a:lnTo>
                    <a:lnTo>
                      <a:pt x="2417" y="1081"/>
                    </a:lnTo>
                    <a:lnTo>
                      <a:pt x="2417" y="1081"/>
                    </a:lnTo>
                    <a:lnTo>
                      <a:pt x="2417" y="1075"/>
                    </a:lnTo>
                    <a:lnTo>
                      <a:pt x="2417" y="1075"/>
                    </a:lnTo>
                    <a:lnTo>
                      <a:pt x="2417" y="1075"/>
                    </a:lnTo>
                    <a:lnTo>
                      <a:pt x="2417" y="1075"/>
                    </a:lnTo>
                    <a:lnTo>
                      <a:pt x="2417" y="1075"/>
                    </a:lnTo>
                    <a:lnTo>
                      <a:pt x="2411" y="1075"/>
                    </a:lnTo>
                    <a:lnTo>
                      <a:pt x="2411" y="1075"/>
                    </a:lnTo>
                    <a:lnTo>
                      <a:pt x="2411" y="1069"/>
                    </a:lnTo>
                    <a:lnTo>
                      <a:pt x="2411" y="1069"/>
                    </a:lnTo>
                    <a:lnTo>
                      <a:pt x="2411" y="1069"/>
                    </a:lnTo>
                    <a:lnTo>
                      <a:pt x="2411" y="1069"/>
                    </a:lnTo>
                    <a:lnTo>
                      <a:pt x="2411" y="1069"/>
                    </a:lnTo>
                    <a:lnTo>
                      <a:pt x="2411" y="1069"/>
                    </a:lnTo>
                    <a:lnTo>
                      <a:pt x="2411" y="1063"/>
                    </a:lnTo>
                    <a:lnTo>
                      <a:pt x="2411" y="1063"/>
                    </a:lnTo>
                    <a:lnTo>
                      <a:pt x="2411" y="1063"/>
                    </a:lnTo>
                    <a:lnTo>
                      <a:pt x="2411" y="1063"/>
                    </a:lnTo>
                    <a:lnTo>
                      <a:pt x="2411" y="1063"/>
                    </a:lnTo>
                    <a:lnTo>
                      <a:pt x="2411" y="1057"/>
                    </a:lnTo>
                    <a:lnTo>
                      <a:pt x="2411" y="1057"/>
                    </a:lnTo>
                    <a:lnTo>
                      <a:pt x="2411" y="1057"/>
                    </a:lnTo>
                    <a:lnTo>
                      <a:pt x="2411" y="1057"/>
                    </a:lnTo>
                    <a:lnTo>
                      <a:pt x="2411" y="1051"/>
                    </a:lnTo>
                    <a:lnTo>
                      <a:pt x="2411" y="1051"/>
                    </a:lnTo>
                    <a:lnTo>
                      <a:pt x="2411" y="1051"/>
                    </a:lnTo>
                    <a:lnTo>
                      <a:pt x="2411" y="1051"/>
                    </a:lnTo>
                    <a:lnTo>
                      <a:pt x="2411" y="1051"/>
                    </a:lnTo>
                    <a:lnTo>
                      <a:pt x="2405" y="1051"/>
                    </a:lnTo>
                    <a:lnTo>
                      <a:pt x="2405" y="1051"/>
                    </a:lnTo>
                    <a:lnTo>
                      <a:pt x="2405" y="1051"/>
                    </a:lnTo>
                    <a:lnTo>
                      <a:pt x="2405" y="1051"/>
                    </a:lnTo>
                    <a:lnTo>
                      <a:pt x="2405" y="1044"/>
                    </a:lnTo>
                    <a:lnTo>
                      <a:pt x="2405" y="1044"/>
                    </a:lnTo>
                    <a:lnTo>
                      <a:pt x="2405" y="1044"/>
                    </a:lnTo>
                    <a:lnTo>
                      <a:pt x="2405" y="1044"/>
                    </a:lnTo>
                    <a:lnTo>
                      <a:pt x="2405" y="1044"/>
                    </a:lnTo>
                    <a:lnTo>
                      <a:pt x="2405" y="1044"/>
                    </a:lnTo>
                    <a:lnTo>
                      <a:pt x="2405" y="1044"/>
                    </a:lnTo>
                    <a:lnTo>
                      <a:pt x="2405" y="1044"/>
                    </a:lnTo>
                    <a:lnTo>
                      <a:pt x="2405" y="1038"/>
                    </a:lnTo>
                    <a:lnTo>
                      <a:pt x="2399" y="1038"/>
                    </a:lnTo>
                    <a:lnTo>
                      <a:pt x="2399" y="1038"/>
                    </a:lnTo>
                    <a:lnTo>
                      <a:pt x="2399" y="1038"/>
                    </a:lnTo>
                    <a:lnTo>
                      <a:pt x="2405" y="1038"/>
                    </a:lnTo>
                    <a:lnTo>
                      <a:pt x="2405" y="1038"/>
                    </a:lnTo>
                    <a:lnTo>
                      <a:pt x="2399" y="1038"/>
                    </a:lnTo>
                    <a:lnTo>
                      <a:pt x="2399" y="1038"/>
                    </a:lnTo>
                    <a:lnTo>
                      <a:pt x="2399" y="1038"/>
                    </a:lnTo>
                    <a:lnTo>
                      <a:pt x="2399" y="1032"/>
                    </a:lnTo>
                    <a:lnTo>
                      <a:pt x="2399" y="1032"/>
                    </a:lnTo>
                    <a:lnTo>
                      <a:pt x="2399" y="1032"/>
                    </a:lnTo>
                    <a:lnTo>
                      <a:pt x="2399" y="1032"/>
                    </a:lnTo>
                    <a:lnTo>
                      <a:pt x="2399" y="1032"/>
                    </a:lnTo>
                    <a:lnTo>
                      <a:pt x="2399" y="1032"/>
                    </a:lnTo>
                    <a:lnTo>
                      <a:pt x="2399" y="1032"/>
                    </a:lnTo>
                    <a:lnTo>
                      <a:pt x="2399" y="1032"/>
                    </a:lnTo>
                    <a:lnTo>
                      <a:pt x="2399" y="1032"/>
                    </a:lnTo>
                    <a:lnTo>
                      <a:pt x="2399" y="1026"/>
                    </a:lnTo>
                    <a:lnTo>
                      <a:pt x="2399" y="1026"/>
                    </a:lnTo>
                    <a:lnTo>
                      <a:pt x="2399" y="1026"/>
                    </a:lnTo>
                    <a:lnTo>
                      <a:pt x="2392" y="1026"/>
                    </a:lnTo>
                    <a:lnTo>
                      <a:pt x="2392" y="1026"/>
                    </a:lnTo>
                    <a:lnTo>
                      <a:pt x="2392" y="1026"/>
                    </a:lnTo>
                    <a:lnTo>
                      <a:pt x="2392" y="1026"/>
                    </a:lnTo>
                    <a:lnTo>
                      <a:pt x="2392" y="1026"/>
                    </a:lnTo>
                    <a:lnTo>
                      <a:pt x="2392" y="1026"/>
                    </a:lnTo>
                    <a:lnTo>
                      <a:pt x="2392" y="1026"/>
                    </a:lnTo>
                    <a:lnTo>
                      <a:pt x="2392" y="1026"/>
                    </a:lnTo>
                    <a:lnTo>
                      <a:pt x="2392" y="1026"/>
                    </a:lnTo>
                    <a:lnTo>
                      <a:pt x="2392" y="1020"/>
                    </a:lnTo>
                    <a:lnTo>
                      <a:pt x="2392" y="1020"/>
                    </a:lnTo>
                    <a:lnTo>
                      <a:pt x="2392" y="1020"/>
                    </a:lnTo>
                    <a:lnTo>
                      <a:pt x="2392" y="1020"/>
                    </a:lnTo>
                    <a:lnTo>
                      <a:pt x="2386" y="1020"/>
                    </a:lnTo>
                    <a:lnTo>
                      <a:pt x="2386" y="1020"/>
                    </a:lnTo>
                    <a:lnTo>
                      <a:pt x="2392" y="1020"/>
                    </a:lnTo>
                    <a:lnTo>
                      <a:pt x="2392" y="1020"/>
                    </a:lnTo>
                    <a:lnTo>
                      <a:pt x="2392" y="1020"/>
                    </a:lnTo>
                    <a:lnTo>
                      <a:pt x="2392" y="1014"/>
                    </a:lnTo>
                    <a:lnTo>
                      <a:pt x="2392" y="1014"/>
                    </a:lnTo>
                    <a:lnTo>
                      <a:pt x="2392" y="1014"/>
                    </a:lnTo>
                    <a:lnTo>
                      <a:pt x="2392" y="1014"/>
                    </a:lnTo>
                    <a:lnTo>
                      <a:pt x="2392" y="1014"/>
                    </a:lnTo>
                    <a:lnTo>
                      <a:pt x="2392" y="1014"/>
                    </a:lnTo>
                    <a:lnTo>
                      <a:pt x="2392" y="1014"/>
                    </a:lnTo>
                    <a:lnTo>
                      <a:pt x="2392" y="1008"/>
                    </a:lnTo>
                    <a:lnTo>
                      <a:pt x="2392" y="1008"/>
                    </a:lnTo>
                    <a:lnTo>
                      <a:pt x="2392" y="1008"/>
                    </a:lnTo>
                    <a:lnTo>
                      <a:pt x="2392" y="1008"/>
                    </a:lnTo>
                    <a:lnTo>
                      <a:pt x="2392" y="1008"/>
                    </a:lnTo>
                    <a:lnTo>
                      <a:pt x="2392" y="1008"/>
                    </a:lnTo>
                    <a:lnTo>
                      <a:pt x="2399" y="1008"/>
                    </a:lnTo>
                    <a:lnTo>
                      <a:pt x="2399" y="1008"/>
                    </a:lnTo>
                    <a:lnTo>
                      <a:pt x="2399" y="1008"/>
                    </a:lnTo>
                    <a:lnTo>
                      <a:pt x="2399" y="1008"/>
                    </a:lnTo>
                    <a:lnTo>
                      <a:pt x="2399" y="1008"/>
                    </a:lnTo>
                    <a:lnTo>
                      <a:pt x="2399" y="1008"/>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989"/>
                    </a:lnTo>
                    <a:lnTo>
                      <a:pt x="2399" y="989"/>
                    </a:lnTo>
                    <a:lnTo>
                      <a:pt x="2399" y="989"/>
                    </a:lnTo>
                    <a:lnTo>
                      <a:pt x="2399" y="989"/>
                    </a:lnTo>
                    <a:lnTo>
                      <a:pt x="2405" y="989"/>
                    </a:lnTo>
                    <a:lnTo>
                      <a:pt x="2405" y="989"/>
                    </a:lnTo>
                    <a:lnTo>
                      <a:pt x="2399" y="989"/>
                    </a:lnTo>
                    <a:lnTo>
                      <a:pt x="2399" y="989"/>
                    </a:lnTo>
                    <a:lnTo>
                      <a:pt x="2399" y="983"/>
                    </a:lnTo>
                    <a:lnTo>
                      <a:pt x="2399" y="983"/>
                    </a:lnTo>
                    <a:lnTo>
                      <a:pt x="2399" y="983"/>
                    </a:lnTo>
                    <a:lnTo>
                      <a:pt x="2399" y="983"/>
                    </a:lnTo>
                    <a:lnTo>
                      <a:pt x="2399" y="983"/>
                    </a:lnTo>
                    <a:lnTo>
                      <a:pt x="2399" y="983"/>
                    </a:lnTo>
                    <a:lnTo>
                      <a:pt x="2405" y="983"/>
                    </a:lnTo>
                    <a:lnTo>
                      <a:pt x="2405" y="983"/>
                    </a:lnTo>
                    <a:lnTo>
                      <a:pt x="2405" y="983"/>
                    </a:lnTo>
                    <a:lnTo>
                      <a:pt x="2405" y="983"/>
                    </a:lnTo>
                    <a:lnTo>
                      <a:pt x="2405" y="977"/>
                    </a:lnTo>
                    <a:lnTo>
                      <a:pt x="2405" y="977"/>
                    </a:lnTo>
                    <a:lnTo>
                      <a:pt x="2405" y="977"/>
                    </a:lnTo>
                    <a:lnTo>
                      <a:pt x="2405" y="977"/>
                    </a:lnTo>
                    <a:lnTo>
                      <a:pt x="2405" y="977"/>
                    </a:lnTo>
                    <a:lnTo>
                      <a:pt x="2405" y="977"/>
                    </a:lnTo>
                    <a:lnTo>
                      <a:pt x="2405" y="977"/>
                    </a:lnTo>
                    <a:lnTo>
                      <a:pt x="2405" y="971"/>
                    </a:lnTo>
                    <a:lnTo>
                      <a:pt x="2405" y="971"/>
                    </a:lnTo>
                    <a:lnTo>
                      <a:pt x="2405" y="971"/>
                    </a:lnTo>
                    <a:lnTo>
                      <a:pt x="2405" y="971"/>
                    </a:lnTo>
                    <a:lnTo>
                      <a:pt x="2405" y="971"/>
                    </a:lnTo>
                    <a:lnTo>
                      <a:pt x="2405" y="971"/>
                    </a:lnTo>
                    <a:lnTo>
                      <a:pt x="2405" y="965"/>
                    </a:lnTo>
                    <a:lnTo>
                      <a:pt x="2405" y="965"/>
                    </a:lnTo>
                    <a:lnTo>
                      <a:pt x="2405" y="965"/>
                    </a:lnTo>
                    <a:lnTo>
                      <a:pt x="2405" y="965"/>
                    </a:lnTo>
                    <a:lnTo>
                      <a:pt x="2405" y="965"/>
                    </a:lnTo>
                    <a:lnTo>
                      <a:pt x="2405" y="965"/>
                    </a:lnTo>
                    <a:lnTo>
                      <a:pt x="2399" y="965"/>
                    </a:lnTo>
                    <a:lnTo>
                      <a:pt x="2399" y="965"/>
                    </a:lnTo>
                    <a:lnTo>
                      <a:pt x="2399" y="965"/>
                    </a:lnTo>
                    <a:lnTo>
                      <a:pt x="2399" y="965"/>
                    </a:lnTo>
                    <a:lnTo>
                      <a:pt x="2399" y="965"/>
                    </a:lnTo>
                    <a:lnTo>
                      <a:pt x="2399" y="965"/>
                    </a:lnTo>
                    <a:lnTo>
                      <a:pt x="2392" y="959"/>
                    </a:lnTo>
                    <a:lnTo>
                      <a:pt x="2399" y="959"/>
                    </a:lnTo>
                    <a:lnTo>
                      <a:pt x="2399" y="959"/>
                    </a:lnTo>
                    <a:lnTo>
                      <a:pt x="2399" y="959"/>
                    </a:lnTo>
                    <a:lnTo>
                      <a:pt x="2399" y="959"/>
                    </a:lnTo>
                    <a:lnTo>
                      <a:pt x="2392" y="959"/>
                    </a:lnTo>
                    <a:lnTo>
                      <a:pt x="2392" y="959"/>
                    </a:lnTo>
                    <a:lnTo>
                      <a:pt x="2392" y="959"/>
                    </a:lnTo>
                    <a:lnTo>
                      <a:pt x="2392" y="959"/>
                    </a:lnTo>
                    <a:lnTo>
                      <a:pt x="2392" y="953"/>
                    </a:lnTo>
                    <a:lnTo>
                      <a:pt x="2392" y="953"/>
                    </a:lnTo>
                    <a:lnTo>
                      <a:pt x="2399" y="953"/>
                    </a:lnTo>
                    <a:lnTo>
                      <a:pt x="2399" y="953"/>
                    </a:lnTo>
                    <a:lnTo>
                      <a:pt x="2399" y="953"/>
                    </a:lnTo>
                    <a:lnTo>
                      <a:pt x="2399" y="953"/>
                    </a:lnTo>
                    <a:lnTo>
                      <a:pt x="2399" y="953"/>
                    </a:lnTo>
                    <a:lnTo>
                      <a:pt x="2399" y="953"/>
                    </a:lnTo>
                    <a:lnTo>
                      <a:pt x="2399" y="953"/>
                    </a:lnTo>
                    <a:lnTo>
                      <a:pt x="2399" y="947"/>
                    </a:lnTo>
                    <a:lnTo>
                      <a:pt x="2399" y="947"/>
                    </a:lnTo>
                    <a:lnTo>
                      <a:pt x="2399" y="947"/>
                    </a:lnTo>
                    <a:lnTo>
                      <a:pt x="2399" y="947"/>
                    </a:lnTo>
                    <a:lnTo>
                      <a:pt x="2399" y="947"/>
                    </a:lnTo>
                    <a:lnTo>
                      <a:pt x="2399" y="941"/>
                    </a:lnTo>
                    <a:lnTo>
                      <a:pt x="2399" y="941"/>
                    </a:lnTo>
                    <a:lnTo>
                      <a:pt x="2399" y="941"/>
                    </a:lnTo>
                    <a:lnTo>
                      <a:pt x="2399" y="941"/>
                    </a:lnTo>
                    <a:lnTo>
                      <a:pt x="2399" y="941"/>
                    </a:lnTo>
                    <a:lnTo>
                      <a:pt x="2392" y="941"/>
                    </a:lnTo>
                    <a:lnTo>
                      <a:pt x="2399" y="941"/>
                    </a:lnTo>
                    <a:lnTo>
                      <a:pt x="2392" y="941"/>
                    </a:lnTo>
                    <a:lnTo>
                      <a:pt x="2392" y="941"/>
                    </a:lnTo>
                    <a:lnTo>
                      <a:pt x="2392" y="935"/>
                    </a:lnTo>
                    <a:lnTo>
                      <a:pt x="2392" y="935"/>
                    </a:lnTo>
                    <a:lnTo>
                      <a:pt x="2392" y="935"/>
                    </a:lnTo>
                    <a:lnTo>
                      <a:pt x="2392" y="935"/>
                    </a:lnTo>
                    <a:lnTo>
                      <a:pt x="2392" y="935"/>
                    </a:lnTo>
                    <a:lnTo>
                      <a:pt x="2392" y="935"/>
                    </a:lnTo>
                    <a:lnTo>
                      <a:pt x="2392" y="935"/>
                    </a:lnTo>
                    <a:lnTo>
                      <a:pt x="2392" y="935"/>
                    </a:lnTo>
                    <a:moveTo>
                      <a:pt x="4675" y="525"/>
                    </a:moveTo>
                    <a:lnTo>
                      <a:pt x="4675" y="525"/>
                    </a:lnTo>
                    <a:lnTo>
                      <a:pt x="4675" y="525"/>
                    </a:lnTo>
                    <a:lnTo>
                      <a:pt x="4675" y="531"/>
                    </a:lnTo>
                    <a:lnTo>
                      <a:pt x="4675" y="531"/>
                    </a:lnTo>
                    <a:lnTo>
                      <a:pt x="4675" y="531"/>
                    </a:lnTo>
                    <a:lnTo>
                      <a:pt x="4675" y="531"/>
                    </a:lnTo>
                    <a:lnTo>
                      <a:pt x="4675" y="531"/>
                    </a:lnTo>
                    <a:lnTo>
                      <a:pt x="4675" y="531"/>
                    </a:lnTo>
                    <a:lnTo>
                      <a:pt x="4669" y="531"/>
                    </a:lnTo>
                    <a:lnTo>
                      <a:pt x="4669" y="531"/>
                    </a:lnTo>
                    <a:lnTo>
                      <a:pt x="4669" y="531"/>
                    </a:lnTo>
                    <a:lnTo>
                      <a:pt x="4669" y="531"/>
                    </a:lnTo>
                    <a:lnTo>
                      <a:pt x="4669" y="531"/>
                    </a:lnTo>
                    <a:lnTo>
                      <a:pt x="4669" y="525"/>
                    </a:lnTo>
                    <a:lnTo>
                      <a:pt x="4669" y="525"/>
                    </a:lnTo>
                    <a:lnTo>
                      <a:pt x="4669" y="525"/>
                    </a:lnTo>
                    <a:lnTo>
                      <a:pt x="4669" y="525"/>
                    </a:lnTo>
                    <a:lnTo>
                      <a:pt x="4669" y="519"/>
                    </a:lnTo>
                    <a:lnTo>
                      <a:pt x="4669" y="519"/>
                    </a:lnTo>
                    <a:lnTo>
                      <a:pt x="4669" y="519"/>
                    </a:lnTo>
                    <a:lnTo>
                      <a:pt x="4669" y="519"/>
                    </a:lnTo>
                    <a:lnTo>
                      <a:pt x="4669" y="519"/>
                    </a:lnTo>
                    <a:lnTo>
                      <a:pt x="4669" y="519"/>
                    </a:lnTo>
                    <a:lnTo>
                      <a:pt x="4669" y="519"/>
                    </a:lnTo>
                    <a:lnTo>
                      <a:pt x="4675" y="519"/>
                    </a:lnTo>
                    <a:lnTo>
                      <a:pt x="4675" y="519"/>
                    </a:lnTo>
                    <a:lnTo>
                      <a:pt x="4675" y="519"/>
                    </a:lnTo>
                    <a:lnTo>
                      <a:pt x="4675" y="525"/>
                    </a:lnTo>
                    <a:lnTo>
                      <a:pt x="4675" y="525"/>
                    </a:lnTo>
                    <a:moveTo>
                      <a:pt x="4235" y="1191"/>
                    </a:moveTo>
                    <a:lnTo>
                      <a:pt x="4235" y="1191"/>
                    </a:lnTo>
                    <a:lnTo>
                      <a:pt x="4235" y="1191"/>
                    </a:lnTo>
                    <a:lnTo>
                      <a:pt x="4235" y="1191"/>
                    </a:lnTo>
                    <a:lnTo>
                      <a:pt x="4235" y="1191"/>
                    </a:lnTo>
                    <a:moveTo>
                      <a:pt x="4687" y="531"/>
                    </a:moveTo>
                    <a:lnTo>
                      <a:pt x="4687" y="531"/>
                    </a:lnTo>
                    <a:lnTo>
                      <a:pt x="4693" y="531"/>
                    </a:lnTo>
                    <a:lnTo>
                      <a:pt x="4687" y="531"/>
                    </a:lnTo>
                    <a:lnTo>
                      <a:pt x="4687" y="531"/>
                    </a:lnTo>
                    <a:lnTo>
                      <a:pt x="4687" y="531"/>
                    </a:lnTo>
                    <a:lnTo>
                      <a:pt x="4687" y="531"/>
                    </a:lnTo>
                    <a:moveTo>
                      <a:pt x="3570" y="1063"/>
                    </a:moveTo>
                    <a:lnTo>
                      <a:pt x="3570" y="1063"/>
                    </a:lnTo>
                    <a:lnTo>
                      <a:pt x="3570" y="1063"/>
                    </a:lnTo>
                    <a:lnTo>
                      <a:pt x="3570" y="1063"/>
                    </a:lnTo>
                    <a:lnTo>
                      <a:pt x="3570" y="1063"/>
                    </a:lnTo>
                    <a:lnTo>
                      <a:pt x="3570" y="1063"/>
                    </a:lnTo>
                    <a:lnTo>
                      <a:pt x="3570" y="1063"/>
                    </a:lnTo>
                    <a:moveTo>
                      <a:pt x="4535" y="873"/>
                    </a:moveTo>
                    <a:lnTo>
                      <a:pt x="4535" y="873"/>
                    </a:lnTo>
                    <a:lnTo>
                      <a:pt x="4535" y="873"/>
                    </a:lnTo>
                    <a:lnTo>
                      <a:pt x="4535" y="873"/>
                    </a:lnTo>
                    <a:lnTo>
                      <a:pt x="4535" y="873"/>
                    </a:lnTo>
                    <a:lnTo>
                      <a:pt x="4535" y="873"/>
                    </a:lnTo>
                    <a:lnTo>
                      <a:pt x="4541" y="873"/>
                    </a:lnTo>
                    <a:lnTo>
                      <a:pt x="4541" y="880"/>
                    </a:lnTo>
                    <a:lnTo>
                      <a:pt x="4541" y="880"/>
                    </a:lnTo>
                    <a:lnTo>
                      <a:pt x="4541" y="880"/>
                    </a:lnTo>
                    <a:lnTo>
                      <a:pt x="4541" y="880"/>
                    </a:lnTo>
                    <a:lnTo>
                      <a:pt x="4541" y="880"/>
                    </a:lnTo>
                    <a:lnTo>
                      <a:pt x="4541" y="880"/>
                    </a:lnTo>
                    <a:lnTo>
                      <a:pt x="4541" y="873"/>
                    </a:lnTo>
                    <a:lnTo>
                      <a:pt x="4541" y="873"/>
                    </a:lnTo>
                    <a:lnTo>
                      <a:pt x="4535" y="873"/>
                    </a:lnTo>
                    <a:lnTo>
                      <a:pt x="4535" y="873"/>
                    </a:lnTo>
                    <a:lnTo>
                      <a:pt x="4535" y="873"/>
                    </a:lnTo>
                    <a:lnTo>
                      <a:pt x="4535" y="873"/>
                    </a:lnTo>
                    <a:moveTo>
                      <a:pt x="2582" y="1826"/>
                    </a:moveTo>
                    <a:lnTo>
                      <a:pt x="2582" y="1826"/>
                    </a:lnTo>
                    <a:lnTo>
                      <a:pt x="2582" y="1826"/>
                    </a:lnTo>
                    <a:lnTo>
                      <a:pt x="2582" y="1820"/>
                    </a:lnTo>
                    <a:lnTo>
                      <a:pt x="2582" y="1820"/>
                    </a:lnTo>
                    <a:lnTo>
                      <a:pt x="2582" y="1814"/>
                    </a:lnTo>
                    <a:lnTo>
                      <a:pt x="2582" y="1808"/>
                    </a:lnTo>
                    <a:lnTo>
                      <a:pt x="2582" y="1808"/>
                    </a:lnTo>
                    <a:lnTo>
                      <a:pt x="2582" y="1808"/>
                    </a:lnTo>
                    <a:lnTo>
                      <a:pt x="2582" y="1802"/>
                    </a:lnTo>
                    <a:lnTo>
                      <a:pt x="2582" y="1802"/>
                    </a:lnTo>
                    <a:lnTo>
                      <a:pt x="2575" y="1796"/>
                    </a:lnTo>
                    <a:lnTo>
                      <a:pt x="2575" y="1783"/>
                    </a:lnTo>
                    <a:lnTo>
                      <a:pt x="2575" y="1777"/>
                    </a:lnTo>
                    <a:lnTo>
                      <a:pt x="2575" y="1777"/>
                    </a:lnTo>
                    <a:lnTo>
                      <a:pt x="2575" y="1771"/>
                    </a:lnTo>
                    <a:lnTo>
                      <a:pt x="2575" y="1771"/>
                    </a:lnTo>
                    <a:lnTo>
                      <a:pt x="2575" y="1765"/>
                    </a:lnTo>
                    <a:lnTo>
                      <a:pt x="2575" y="1765"/>
                    </a:lnTo>
                    <a:lnTo>
                      <a:pt x="2575" y="1759"/>
                    </a:lnTo>
                    <a:lnTo>
                      <a:pt x="2575" y="1759"/>
                    </a:lnTo>
                    <a:lnTo>
                      <a:pt x="2575" y="1753"/>
                    </a:lnTo>
                    <a:lnTo>
                      <a:pt x="2575" y="1753"/>
                    </a:lnTo>
                    <a:lnTo>
                      <a:pt x="2569" y="1747"/>
                    </a:lnTo>
                    <a:lnTo>
                      <a:pt x="2569" y="1747"/>
                    </a:lnTo>
                    <a:lnTo>
                      <a:pt x="2569" y="1747"/>
                    </a:lnTo>
                    <a:lnTo>
                      <a:pt x="2575" y="1747"/>
                    </a:lnTo>
                    <a:lnTo>
                      <a:pt x="2582" y="1747"/>
                    </a:lnTo>
                    <a:lnTo>
                      <a:pt x="2588" y="1747"/>
                    </a:lnTo>
                    <a:lnTo>
                      <a:pt x="2594" y="1747"/>
                    </a:lnTo>
                    <a:lnTo>
                      <a:pt x="2606" y="1747"/>
                    </a:lnTo>
                    <a:lnTo>
                      <a:pt x="2606" y="1747"/>
                    </a:lnTo>
                    <a:lnTo>
                      <a:pt x="2618" y="1747"/>
                    </a:lnTo>
                    <a:lnTo>
                      <a:pt x="2618" y="1747"/>
                    </a:lnTo>
                    <a:lnTo>
                      <a:pt x="2618" y="1741"/>
                    </a:lnTo>
                    <a:lnTo>
                      <a:pt x="2630" y="1741"/>
                    </a:lnTo>
                    <a:lnTo>
                      <a:pt x="2637" y="1741"/>
                    </a:lnTo>
                    <a:lnTo>
                      <a:pt x="2637" y="1741"/>
                    </a:lnTo>
                    <a:lnTo>
                      <a:pt x="2643" y="1741"/>
                    </a:lnTo>
                    <a:lnTo>
                      <a:pt x="2643" y="1741"/>
                    </a:lnTo>
                    <a:lnTo>
                      <a:pt x="2655" y="1741"/>
                    </a:lnTo>
                    <a:lnTo>
                      <a:pt x="2655" y="1741"/>
                    </a:lnTo>
                    <a:lnTo>
                      <a:pt x="2655" y="1741"/>
                    </a:lnTo>
                    <a:lnTo>
                      <a:pt x="2667" y="1741"/>
                    </a:lnTo>
                    <a:lnTo>
                      <a:pt x="2667" y="1741"/>
                    </a:lnTo>
                    <a:lnTo>
                      <a:pt x="2673" y="1741"/>
                    </a:lnTo>
                    <a:lnTo>
                      <a:pt x="2673" y="1741"/>
                    </a:lnTo>
                    <a:lnTo>
                      <a:pt x="2679" y="1741"/>
                    </a:lnTo>
                    <a:lnTo>
                      <a:pt x="2679" y="1741"/>
                    </a:lnTo>
                    <a:lnTo>
                      <a:pt x="2679" y="1741"/>
                    </a:lnTo>
                    <a:lnTo>
                      <a:pt x="2685" y="1741"/>
                    </a:lnTo>
                    <a:lnTo>
                      <a:pt x="2698" y="1741"/>
                    </a:lnTo>
                    <a:lnTo>
                      <a:pt x="2698" y="1741"/>
                    </a:lnTo>
                    <a:lnTo>
                      <a:pt x="2704" y="1741"/>
                    </a:lnTo>
                    <a:lnTo>
                      <a:pt x="2710" y="1741"/>
                    </a:lnTo>
                    <a:lnTo>
                      <a:pt x="2710" y="1741"/>
                    </a:lnTo>
                    <a:lnTo>
                      <a:pt x="2710" y="1741"/>
                    </a:lnTo>
                    <a:lnTo>
                      <a:pt x="2710" y="1741"/>
                    </a:lnTo>
                    <a:lnTo>
                      <a:pt x="2716" y="1741"/>
                    </a:lnTo>
                    <a:lnTo>
                      <a:pt x="2716" y="1741"/>
                    </a:lnTo>
                    <a:lnTo>
                      <a:pt x="2722" y="1741"/>
                    </a:lnTo>
                    <a:lnTo>
                      <a:pt x="2722" y="1741"/>
                    </a:lnTo>
                    <a:lnTo>
                      <a:pt x="2722" y="1741"/>
                    </a:lnTo>
                    <a:lnTo>
                      <a:pt x="2728" y="1741"/>
                    </a:lnTo>
                    <a:lnTo>
                      <a:pt x="2728" y="1741"/>
                    </a:lnTo>
                    <a:lnTo>
                      <a:pt x="2728" y="1741"/>
                    </a:lnTo>
                    <a:lnTo>
                      <a:pt x="2728" y="1741"/>
                    </a:lnTo>
                    <a:lnTo>
                      <a:pt x="2734" y="1741"/>
                    </a:lnTo>
                    <a:lnTo>
                      <a:pt x="2734" y="1741"/>
                    </a:lnTo>
                    <a:lnTo>
                      <a:pt x="2734" y="1741"/>
                    </a:lnTo>
                    <a:lnTo>
                      <a:pt x="2734" y="1741"/>
                    </a:lnTo>
                    <a:lnTo>
                      <a:pt x="2740" y="1741"/>
                    </a:lnTo>
                    <a:lnTo>
                      <a:pt x="2740" y="1741"/>
                    </a:lnTo>
                    <a:lnTo>
                      <a:pt x="2740" y="1741"/>
                    </a:lnTo>
                    <a:lnTo>
                      <a:pt x="2752" y="1741"/>
                    </a:lnTo>
                    <a:lnTo>
                      <a:pt x="2759" y="1741"/>
                    </a:lnTo>
                    <a:lnTo>
                      <a:pt x="2765" y="1741"/>
                    </a:lnTo>
                    <a:lnTo>
                      <a:pt x="2765" y="1741"/>
                    </a:lnTo>
                    <a:lnTo>
                      <a:pt x="2765" y="1741"/>
                    </a:lnTo>
                    <a:lnTo>
                      <a:pt x="2771" y="1741"/>
                    </a:lnTo>
                    <a:lnTo>
                      <a:pt x="2771" y="1741"/>
                    </a:lnTo>
                    <a:lnTo>
                      <a:pt x="2771" y="1741"/>
                    </a:lnTo>
                    <a:lnTo>
                      <a:pt x="2777" y="1741"/>
                    </a:lnTo>
                    <a:lnTo>
                      <a:pt x="2777" y="1741"/>
                    </a:lnTo>
                    <a:lnTo>
                      <a:pt x="2777" y="1741"/>
                    </a:lnTo>
                    <a:lnTo>
                      <a:pt x="2783" y="1741"/>
                    </a:lnTo>
                    <a:lnTo>
                      <a:pt x="2783" y="1741"/>
                    </a:lnTo>
                    <a:lnTo>
                      <a:pt x="2789" y="1741"/>
                    </a:lnTo>
                    <a:lnTo>
                      <a:pt x="2789" y="1741"/>
                    </a:lnTo>
                    <a:lnTo>
                      <a:pt x="2795" y="1741"/>
                    </a:lnTo>
                    <a:lnTo>
                      <a:pt x="2795" y="1741"/>
                    </a:lnTo>
                    <a:lnTo>
                      <a:pt x="2795" y="1741"/>
                    </a:lnTo>
                    <a:lnTo>
                      <a:pt x="2801" y="1741"/>
                    </a:lnTo>
                    <a:lnTo>
                      <a:pt x="2801" y="1741"/>
                    </a:lnTo>
                    <a:lnTo>
                      <a:pt x="2801" y="1741"/>
                    </a:lnTo>
                    <a:lnTo>
                      <a:pt x="2807" y="1741"/>
                    </a:lnTo>
                    <a:lnTo>
                      <a:pt x="2807" y="1741"/>
                    </a:lnTo>
                    <a:lnTo>
                      <a:pt x="2807" y="1741"/>
                    </a:lnTo>
                    <a:lnTo>
                      <a:pt x="2807" y="1741"/>
                    </a:lnTo>
                    <a:lnTo>
                      <a:pt x="2814" y="1741"/>
                    </a:lnTo>
                    <a:lnTo>
                      <a:pt x="2820" y="1735"/>
                    </a:lnTo>
                    <a:lnTo>
                      <a:pt x="2820" y="1735"/>
                    </a:lnTo>
                    <a:lnTo>
                      <a:pt x="2820" y="1735"/>
                    </a:lnTo>
                    <a:lnTo>
                      <a:pt x="2826" y="1735"/>
                    </a:lnTo>
                    <a:lnTo>
                      <a:pt x="2832" y="1735"/>
                    </a:lnTo>
                    <a:lnTo>
                      <a:pt x="2832" y="1735"/>
                    </a:lnTo>
                    <a:lnTo>
                      <a:pt x="2832" y="1735"/>
                    </a:lnTo>
                    <a:lnTo>
                      <a:pt x="2832" y="1735"/>
                    </a:lnTo>
                    <a:lnTo>
                      <a:pt x="2838" y="1735"/>
                    </a:lnTo>
                    <a:lnTo>
                      <a:pt x="2838" y="1735"/>
                    </a:lnTo>
                    <a:lnTo>
                      <a:pt x="2838" y="1735"/>
                    </a:lnTo>
                    <a:lnTo>
                      <a:pt x="2844" y="1735"/>
                    </a:lnTo>
                    <a:lnTo>
                      <a:pt x="2844" y="1735"/>
                    </a:lnTo>
                    <a:lnTo>
                      <a:pt x="2844" y="1735"/>
                    </a:lnTo>
                    <a:lnTo>
                      <a:pt x="2850" y="1735"/>
                    </a:lnTo>
                    <a:lnTo>
                      <a:pt x="2850" y="1735"/>
                    </a:lnTo>
                    <a:lnTo>
                      <a:pt x="2850" y="1735"/>
                    </a:lnTo>
                    <a:lnTo>
                      <a:pt x="2856" y="1735"/>
                    </a:lnTo>
                    <a:lnTo>
                      <a:pt x="2856" y="1735"/>
                    </a:lnTo>
                    <a:lnTo>
                      <a:pt x="2856" y="1735"/>
                    </a:lnTo>
                    <a:lnTo>
                      <a:pt x="2862" y="1735"/>
                    </a:lnTo>
                    <a:lnTo>
                      <a:pt x="2862" y="1735"/>
                    </a:lnTo>
                    <a:lnTo>
                      <a:pt x="2862" y="1735"/>
                    </a:lnTo>
                    <a:lnTo>
                      <a:pt x="2868" y="1735"/>
                    </a:lnTo>
                    <a:lnTo>
                      <a:pt x="2875" y="1735"/>
                    </a:lnTo>
                    <a:lnTo>
                      <a:pt x="2881" y="1735"/>
                    </a:lnTo>
                    <a:lnTo>
                      <a:pt x="2881" y="1735"/>
                    </a:lnTo>
                    <a:lnTo>
                      <a:pt x="2887" y="1735"/>
                    </a:lnTo>
                    <a:lnTo>
                      <a:pt x="2893" y="1735"/>
                    </a:lnTo>
                    <a:lnTo>
                      <a:pt x="2893" y="1735"/>
                    </a:lnTo>
                    <a:lnTo>
                      <a:pt x="2893" y="1735"/>
                    </a:lnTo>
                    <a:lnTo>
                      <a:pt x="2905" y="1735"/>
                    </a:lnTo>
                    <a:lnTo>
                      <a:pt x="2905" y="1735"/>
                    </a:lnTo>
                    <a:lnTo>
                      <a:pt x="2917" y="1735"/>
                    </a:lnTo>
                    <a:lnTo>
                      <a:pt x="2917" y="1735"/>
                    </a:lnTo>
                    <a:lnTo>
                      <a:pt x="2917" y="1735"/>
                    </a:lnTo>
                    <a:lnTo>
                      <a:pt x="2923" y="1735"/>
                    </a:lnTo>
                    <a:lnTo>
                      <a:pt x="2923" y="1735"/>
                    </a:lnTo>
                    <a:lnTo>
                      <a:pt x="2929" y="1735"/>
                    </a:lnTo>
                    <a:lnTo>
                      <a:pt x="2936" y="1735"/>
                    </a:lnTo>
                    <a:lnTo>
                      <a:pt x="2936" y="1728"/>
                    </a:lnTo>
                    <a:lnTo>
                      <a:pt x="2936" y="1728"/>
                    </a:lnTo>
                    <a:lnTo>
                      <a:pt x="2942" y="1728"/>
                    </a:lnTo>
                    <a:lnTo>
                      <a:pt x="2942" y="1728"/>
                    </a:lnTo>
                    <a:lnTo>
                      <a:pt x="2942" y="1728"/>
                    </a:lnTo>
                    <a:lnTo>
                      <a:pt x="2942" y="1728"/>
                    </a:lnTo>
                    <a:moveTo>
                      <a:pt x="2942" y="1728"/>
                    </a:moveTo>
                    <a:lnTo>
                      <a:pt x="2948" y="1728"/>
                    </a:lnTo>
                    <a:lnTo>
                      <a:pt x="2954" y="1728"/>
                    </a:lnTo>
                    <a:lnTo>
                      <a:pt x="2954" y="1728"/>
                    </a:lnTo>
                    <a:lnTo>
                      <a:pt x="2960" y="1728"/>
                    </a:lnTo>
                    <a:lnTo>
                      <a:pt x="2966" y="1728"/>
                    </a:lnTo>
                    <a:lnTo>
                      <a:pt x="2966" y="1728"/>
                    </a:lnTo>
                    <a:lnTo>
                      <a:pt x="2972" y="1728"/>
                    </a:lnTo>
                    <a:lnTo>
                      <a:pt x="2978" y="1728"/>
                    </a:lnTo>
                    <a:lnTo>
                      <a:pt x="2978" y="1728"/>
                    </a:lnTo>
                    <a:lnTo>
                      <a:pt x="2984" y="1728"/>
                    </a:lnTo>
                    <a:lnTo>
                      <a:pt x="2984" y="1728"/>
                    </a:lnTo>
                    <a:lnTo>
                      <a:pt x="2984" y="1728"/>
                    </a:lnTo>
                    <a:lnTo>
                      <a:pt x="2984" y="1728"/>
                    </a:lnTo>
                    <a:lnTo>
                      <a:pt x="2984" y="1735"/>
                    </a:lnTo>
                    <a:lnTo>
                      <a:pt x="2984" y="1735"/>
                    </a:lnTo>
                    <a:lnTo>
                      <a:pt x="2984" y="1735"/>
                    </a:lnTo>
                    <a:lnTo>
                      <a:pt x="2984" y="1735"/>
                    </a:lnTo>
                    <a:lnTo>
                      <a:pt x="2984" y="1735"/>
                    </a:lnTo>
                    <a:lnTo>
                      <a:pt x="2984" y="1735"/>
                    </a:lnTo>
                    <a:lnTo>
                      <a:pt x="2984" y="1735"/>
                    </a:lnTo>
                    <a:lnTo>
                      <a:pt x="2984" y="1735"/>
                    </a:lnTo>
                    <a:lnTo>
                      <a:pt x="2984" y="1741"/>
                    </a:lnTo>
                    <a:lnTo>
                      <a:pt x="2984" y="1741"/>
                    </a:lnTo>
                    <a:lnTo>
                      <a:pt x="2984" y="1735"/>
                    </a:lnTo>
                    <a:lnTo>
                      <a:pt x="2984" y="1741"/>
                    </a:lnTo>
                    <a:lnTo>
                      <a:pt x="2984" y="1741"/>
                    </a:lnTo>
                    <a:lnTo>
                      <a:pt x="2984" y="1741"/>
                    </a:lnTo>
                    <a:lnTo>
                      <a:pt x="2984" y="1741"/>
                    </a:lnTo>
                    <a:lnTo>
                      <a:pt x="2990" y="1741"/>
                    </a:lnTo>
                    <a:lnTo>
                      <a:pt x="2990" y="1741"/>
                    </a:lnTo>
                    <a:lnTo>
                      <a:pt x="2990" y="1741"/>
                    </a:lnTo>
                    <a:lnTo>
                      <a:pt x="2990" y="1741"/>
                    </a:lnTo>
                    <a:lnTo>
                      <a:pt x="2990" y="1741"/>
                    </a:lnTo>
                    <a:lnTo>
                      <a:pt x="2990" y="1741"/>
                    </a:lnTo>
                    <a:lnTo>
                      <a:pt x="2990" y="1747"/>
                    </a:lnTo>
                    <a:lnTo>
                      <a:pt x="2990" y="1747"/>
                    </a:lnTo>
                    <a:lnTo>
                      <a:pt x="2990" y="1747"/>
                    </a:lnTo>
                    <a:lnTo>
                      <a:pt x="2990" y="1747"/>
                    </a:lnTo>
                    <a:lnTo>
                      <a:pt x="2990" y="1747"/>
                    </a:lnTo>
                    <a:lnTo>
                      <a:pt x="2990" y="1747"/>
                    </a:lnTo>
                    <a:lnTo>
                      <a:pt x="2990" y="1753"/>
                    </a:lnTo>
                    <a:lnTo>
                      <a:pt x="2990" y="1753"/>
                    </a:lnTo>
                    <a:lnTo>
                      <a:pt x="2990" y="1753"/>
                    </a:lnTo>
                    <a:lnTo>
                      <a:pt x="2990" y="1753"/>
                    </a:lnTo>
                    <a:lnTo>
                      <a:pt x="2990" y="1753"/>
                    </a:lnTo>
                    <a:lnTo>
                      <a:pt x="2990" y="1753"/>
                    </a:lnTo>
                    <a:lnTo>
                      <a:pt x="2990" y="1753"/>
                    </a:lnTo>
                    <a:lnTo>
                      <a:pt x="2990" y="1753"/>
                    </a:lnTo>
                    <a:lnTo>
                      <a:pt x="2984" y="1753"/>
                    </a:lnTo>
                    <a:lnTo>
                      <a:pt x="2984" y="1759"/>
                    </a:lnTo>
                    <a:lnTo>
                      <a:pt x="2984" y="1759"/>
                    </a:lnTo>
                    <a:lnTo>
                      <a:pt x="2984" y="1759"/>
                    </a:lnTo>
                    <a:lnTo>
                      <a:pt x="2984" y="1759"/>
                    </a:lnTo>
                    <a:lnTo>
                      <a:pt x="2984" y="1759"/>
                    </a:lnTo>
                    <a:lnTo>
                      <a:pt x="2984" y="1759"/>
                    </a:lnTo>
                    <a:lnTo>
                      <a:pt x="2984" y="1759"/>
                    </a:lnTo>
                    <a:lnTo>
                      <a:pt x="2984" y="1759"/>
                    </a:lnTo>
                    <a:lnTo>
                      <a:pt x="2984" y="1759"/>
                    </a:lnTo>
                    <a:lnTo>
                      <a:pt x="2984" y="1765"/>
                    </a:lnTo>
                    <a:lnTo>
                      <a:pt x="2984" y="1765"/>
                    </a:lnTo>
                    <a:lnTo>
                      <a:pt x="2984" y="1765"/>
                    </a:lnTo>
                    <a:lnTo>
                      <a:pt x="2978" y="1765"/>
                    </a:lnTo>
                    <a:lnTo>
                      <a:pt x="2978" y="1765"/>
                    </a:lnTo>
                    <a:lnTo>
                      <a:pt x="2978" y="1765"/>
                    </a:lnTo>
                    <a:lnTo>
                      <a:pt x="2978" y="1765"/>
                    </a:lnTo>
                    <a:lnTo>
                      <a:pt x="2978" y="1765"/>
                    </a:lnTo>
                    <a:lnTo>
                      <a:pt x="2978" y="1765"/>
                    </a:lnTo>
                    <a:lnTo>
                      <a:pt x="2978" y="1771"/>
                    </a:lnTo>
                    <a:lnTo>
                      <a:pt x="2978" y="1771"/>
                    </a:lnTo>
                    <a:lnTo>
                      <a:pt x="2978" y="1771"/>
                    </a:lnTo>
                    <a:lnTo>
                      <a:pt x="2978" y="1771"/>
                    </a:lnTo>
                    <a:lnTo>
                      <a:pt x="2972" y="1771"/>
                    </a:lnTo>
                    <a:lnTo>
                      <a:pt x="2972" y="1771"/>
                    </a:lnTo>
                    <a:lnTo>
                      <a:pt x="2972" y="1771"/>
                    </a:lnTo>
                    <a:lnTo>
                      <a:pt x="2972" y="1771"/>
                    </a:lnTo>
                    <a:lnTo>
                      <a:pt x="2972" y="1771"/>
                    </a:lnTo>
                    <a:lnTo>
                      <a:pt x="2972" y="1777"/>
                    </a:lnTo>
                    <a:lnTo>
                      <a:pt x="2972" y="1777"/>
                    </a:lnTo>
                    <a:lnTo>
                      <a:pt x="2972" y="1777"/>
                    </a:lnTo>
                    <a:lnTo>
                      <a:pt x="2972" y="1777"/>
                    </a:lnTo>
                    <a:lnTo>
                      <a:pt x="2966" y="1777"/>
                    </a:lnTo>
                    <a:lnTo>
                      <a:pt x="2972" y="1777"/>
                    </a:lnTo>
                    <a:lnTo>
                      <a:pt x="2972" y="1777"/>
                    </a:lnTo>
                    <a:lnTo>
                      <a:pt x="2966" y="1777"/>
                    </a:lnTo>
                    <a:lnTo>
                      <a:pt x="2966" y="1777"/>
                    </a:lnTo>
                    <a:lnTo>
                      <a:pt x="2966" y="1783"/>
                    </a:lnTo>
                    <a:lnTo>
                      <a:pt x="2966" y="1783"/>
                    </a:lnTo>
                    <a:lnTo>
                      <a:pt x="2966" y="1783"/>
                    </a:lnTo>
                    <a:lnTo>
                      <a:pt x="2966" y="1783"/>
                    </a:lnTo>
                    <a:lnTo>
                      <a:pt x="2966" y="1783"/>
                    </a:lnTo>
                    <a:lnTo>
                      <a:pt x="2966" y="1783"/>
                    </a:lnTo>
                    <a:lnTo>
                      <a:pt x="2966" y="1790"/>
                    </a:lnTo>
                    <a:lnTo>
                      <a:pt x="2966" y="1790"/>
                    </a:lnTo>
                    <a:lnTo>
                      <a:pt x="2966" y="1790"/>
                    </a:lnTo>
                    <a:lnTo>
                      <a:pt x="2972" y="1790"/>
                    </a:lnTo>
                    <a:lnTo>
                      <a:pt x="2972" y="1790"/>
                    </a:lnTo>
                    <a:lnTo>
                      <a:pt x="2972" y="1790"/>
                    </a:lnTo>
                    <a:lnTo>
                      <a:pt x="2984" y="1790"/>
                    </a:lnTo>
                    <a:lnTo>
                      <a:pt x="2984" y="1790"/>
                    </a:lnTo>
                    <a:lnTo>
                      <a:pt x="2990" y="1790"/>
                    </a:lnTo>
                    <a:lnTo>
                      <a:pt x="2990" y="1783"/>
                    </a:lnTo>
                    <a:lnTo>
                      <a:pt x="2990" y="1783"/>
                    </a:lnTo>
                    <a:lnTo>
                      <a:pt x="2997" y="1783"/>
                    </a:lnTo>
                    <a:lnTo>
                      <a:pt x="3003" y="1783"/>
                    </a:lnTo>
                    <a:lnTo>
                      <a:pt x="3003" y="1783"/>
                    </a:lnTo>
                    <a:lnTo>
                      <a:pt x="3009" y="1783"/>
                    </a:lnTo>
                    <a:lnTo>
                      <a:pt x="3009" y="1783"/>
                    </a:lnTo>
                    <a:lnTo>
                      <a:pt x="3009" y="1783"/>
                    </a:lnTo>
                    <a:lnTo>
                      <a:pt x="3015" y="1783"/>
                    </a:lnTo>
                    <a:lnTo>
                      <a:pt x="3021" y="1783"/>
                    </a:lnTo>
                    <a:lnTo>
                      <a:pt x="3021" y="1783"/>
                    </a:lnTo>
                    <a:lnTo>
                      <a:pt x="3021" y="1783"/>
                    </a:lnTo>
                    <a:lnTo>
                      <a:pt x="3027" y="1783"/>
                    </a:lnTo>
                    <a:lnTo>
                      <a:pt x="3027" y="1783"/>
                    </a:lnTo>
                    <a:lnTo>
                      <a:pt x="3027" y="1783"/>
                    </a:lnTo>
                    <a:lnTo>
                      <a:pt x="3027" y="1790"/>
                    </a:lnTo>
                    <a:lnTo>
                      <a:pt x="3027" y="1790"/>
                    </a:lnTo>
                    <a:lnTo>
                      <a:pt x="3027" y="1790"/>
                    </a:lnTo>
                    <a:lnTo>
                      <a:pt x="3027" y="1790"/>
                    </a:lnTo>
                    <a:lnTo>
                      <a:pt x="3027" y="1790"/>
                    </a:lnTo>
                    <a:lnTo>
                      <a:pt x="3027" y="1790"/>
                    </a:lnTo>
                    <a:lnTo>
                      <a:pt x="3033" y="1790"/>
                    </a:lnTo>
                    <a:lnTo>
                      <a:pt x="3033" y="1790"/>
                    </a:lnTo>
                    <a:lnTo>
                      <a:pt x="3033" y="1796"/>
                    </a:lnTo>
                    <a:lnTo>
                      <a:pt x="3033" y="1796"/>
                    </a:lnTo>
                    <a:lnTo>
                      <a:pt x="3033" y="1796"/>
                    </a:lnTo>
                    <a:lnTo>
                      <a:pt x="3033" y="1796"/>
                    </a:lnTo>
                    <a:lnTo>
                      <a:pt x="3033" y="1796"/>
                    </a:lnTo>
                    <a:lnTo>
                      <a:pt x="3033" y="1796"/>
                    </a:lnTo>
                    <a:lnTo>
                      <a:pt x="3027" y="1796"/>
                    </a:lnTo>
                    <a:lnTo>
                      <a:pt x="3027" y="1796"/>
                    </a:lnTo>
                    <a:lnTo>
                      <a:pt x="3027" y="1796"/>
                    </a:lnTo>
                    <a:lnTo>
                      <a:pt x="3027" y="1796"/>
                    </a:lnTo>
                    <a:lnTo>
                      <a:pt x="3021" y="1796"/>
                    </a:lnTo>
                    <a:lnTo>
                      <a:pt x="3021" y="1796"/>
                    </a:lnTo>
                    <a:lnTo>
                      <a:pt x="3021" y="1796"/>
                    </a:lnTo>
                    <a:lnTo>
                      <a:pt x="3021" y="1802"/>
                    </a:lnTo>
                    <a:lnTo>
                      <a:pt x="3021" y="1802"/>
                    </a:lnTo>
                    <a:lnTo>
                      <a:pt x="3021" y="1802"/>
                    </a:lnTo>
                    <a:lnTo>
                      <a:pt x="3021" y="1802"/>
                    </a:lnTo>
                    <a:lnTo>
                      <a:pt x="3027" y="1802"/>
                    </a:lnTo>
                    <a:lnTo>
                      <a:pt x="3027" y="1802"/>
                    </a:lnTo>
                    <a:lnTo>
                      <a:pt x="3027" y="1802"/>
                    </a:lnTo>
                    <a:lnTo>
                      <a:pt x="3027" y="1802"/>
                    </a:lnTo>
                    <a:lnTo>
                      <a:pt x="3027" y="1808"/>
                    </a:lnTo>
                    <a:lnTo>
                      <a:pt x="3027" y="1808"/>
                    </a:lnTo>
                    <a:lnTo>
                      <a:pt x="3027" y="1808"/>
                    </a:lnTo>
                    <a:lnTo>
                      <a:pt x="3027" y="1808"/>
                    </a:lnTo>
                    <a:lnTo>
                      <a:pt x="3021" y="1808"/>
                    </a:lnTo>
                    <a:lnTo>
                      <a:pt x="3021" y="1808"/>
                    </a:lnTo>
                    <a:lnTo>
                      <a:pt x="3021" y="1808"/>
                    </a:lnTo>
                    <a:lnTo>
                      <a:pt x="3021" y="1808"/>
                    </a:lnTo>
                    <a:lnTo>
                      <a:pt x="3021" y="1808"/>
                    </a:lnTo>
                    <a:lnTo>
                      <a:pt x="3021" y="1814"/>
                    </a:lnTo>
                    <a:lnTo>
                      <a:pt x="3021" y="1814"/>
                    </a:lnTo>
                    <a:lnTo>
                      <a:pt x="3015" y="1814"/>
                    </a:lnTo>
                    <a:lnTo>
                      <a:pt x="3015" y="1814"/>
                    </a:lnTo>
                    <a:lnTo>
                      <a:pt x="3015" y="1814"/>
                    </a:lnTo>
                    <a:lnTo>
                      <a:pt x="3015" y="1814"/>
                    </a:lnTo>
                    <a:lnTo>
                      <a:pt x="3015" y="1814"/>
                    </a:lnTo>
                    <a:lnTo>
                      <a:pt x="3015" y="1814"/>
                    </a:lnTo>
                    <a:lnTo>
                      <a:pt x="3015" y="1814"/>
                    </a:lnTo>
                    <a:lnTo>
                      <a:pt x="3009" y="1814"/>
                    </a:lnTo>
                    <a:lnTo>
                      <a:pt x="3009" y="1814"/>
                    </a:lnTo>
                    <a:lnTo>
                      <a:pt x="3009" y="1814"/>
                    </a:lnTo>
                    <a:lnTo>
                      <a:pt x="3009" y="1814"/>
                    </a:lnTo>
                    <a:lnTo>
                      <a:pt x="3009" y="1820"/>
                    </a:lnTo>
                    <a:lnTo>
                      <a:pt x="3009" y="1820"/>
                    </a:lnTo>
                    <a:lnTo>
                      <a:pt x="3009" y="1820"/>
                    </a:lnTo>
                    <a:lnTo>
                      <a:pt x="3009" y="1820"/>
                    </a:lnTo>
                    <a:lnTo>
                      <a:pt x="3009" y="1820"/>
                    </a:lnTo>
                    <a:lnTo>
                      <a:pt x="3009" y="1826"/>
                    </a:lnTo>
                    <a:lnTo>
                      <a:pt x="3009" y="1826"/>
                    </a:lnTo>
                    <a:lnTo>
                      <a:pt x="3009" y="1826"/>
                    </a:lnTo>
                    <a:lnTo>
                      <a:pt x="3009"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32"/>
                    </a:lnTo>
                    <a:lnTo>
                      <a:pt x="3009" y="1832"/>
                    </a:lnTo>
                    <a:lnTo>
                      <a:pt x="3009" y="1832"/>
                    </a:lnTo>
                    <a:lnTo>
                      <a:pt x="3009" y="1832"/>
                    </a:lnTo>
                    <a:lnTo>
                      <a:pt x="3009" y="1832"/>
                    </a:lnTo>
                    <a:lnTo>
                      <a:pt x="3009" y="1832"/>
                    </a:lnTo>
                    <a:lnTo>
                      <a:pt x="3009" y="1832"/>
                    </a:lnTo>
                    <a:lnTo>
                      <a:pt x="3009" y="1838"/>
                    </a:lnTo>
                    <a:lnTo>
                      <a:pt x="3009" y="1838"/>
                    </a:lnTo>
                    <a:lnTo>
                      <a:pt x="3009" y="1838"/>
                    </a:lnTo>
                    <a:lnTo>
                      <a:pt x="3015" y="1838"/>
                    </a:lnTo>
                    <a:lnTo>
                      <a:pt x="3009" y="1838"/>
                    </a:lnTo>
                    <a:lnTo>
                      <a:pt x="3015" y="1838"/>
                    </a:lnTo>
                    <a:lnTo>
                      <a:pt x="3015" y="1838"/>
                    </a:lnTo>
                    <a:lnTo>
                      <a:pt x="3015" y="1844"/>
                    </a:lnTo>
                    <a:lnTo>
                      <a:pt x="3009" y="1844"/>
                    </a:lnTo>
                    <a:lnTo>
                      <a:pt x="3009" y="1844"/>
                    </a:lnTo>
                    <a:lnTo>
                      <a:pt x="3009" y="1844"/>
                    </a:lnTo>
                    <a:lnTo>
                      <a:pt x="3009" y="1844"/>
                    </a:lnTo>
                    <a:lnTo>
                      <a:pt x="3009" y="1838"/>
                    </a:lnTo>
                    <a:lnTo>
                      <a:pt x="3009" y="1838"/>
                    </a:lnTo>
                    <a:lnTo>
                      <a:pt x="3003" y="1838"/>
                    </a:lnTo>
                    <a:lnTo>
                      <a:pt x="3003" y="1838"/>
                    </a:lnTo>
                    <a:lnTo>
                      <a:pt x="3003" y="1838"/>
                    </a:lnTo>
                    <a:lnTo>
                      <a:pt x="3003" y="1838"/>
                    </a:lnTo>
                    <a:lnTo>
                      <a:pt x="3003" y="1838"/>
                    </a:lnTo>
                    <a:lnTo>
                      <a:pt x="2997" y="1838"/>
                    </a:lnTo>
                    <a:lnTo>
                      <a:pt x="2997" y="1838"/>
                    </a:lnTo>
                    <a:lnTo>
                      <a:pt x="2997" y="1844"/>
                    </a:lnTo>
                    <a:lnTo>
                      <a:pt x="2997" y="1844"/>
                    </a:lnTo>
                    <a:lnTo>
                      <a:pt x="2997" y="1844"/>
                    </a:lnTo>
                    <a:lnTo>
                      <a:pt x="2997" y="1844"/>
                    </a:lnTo>
                    <a:lnTo>
                      <a:pt x="3003" y="1844"/>
                    </a:lnTo>
                    <a:lnTo>
                      <a:pt x="3003" y="1844"/>
                    </a:lnTo>
                    <a:lnTo>
                      <a:pt x="3003" y="1844"/>
                    </a:lnTo>
                    <a:lnTo>
                      <a:pt x="3003" y="1851"/>
                    </a:lnTo>
                    <a:lnTo>
                      <a:pt x="3003" y="1851"/>
                    </a:lnTo>
                    <a:lnTo>
                      <a:pt x="3003" y="1851"/>
                    </a:lnTo>
                    <a:lnTo>
                      <a:pt x="3003" y="1851"/>
                    </a:lnTo>
                    <a:lnTo>
                      <a:pt x="3003" y="1851"/>
                    </a:lnTo>
                    <a:lnTo>
                      <a:pt x="3003" y="1857"/>
                    </a:lnTo>
                    <a:lnTo>
                      <a:pt x="2997" y="1857"/>
                    </a:lnTo>
                    <a:lnTo>
                      <a:pt x="2997" y="1857"/>
                    </a:lnTo>
                    <a:lnTo>
                      <a:pt x="2997" y="1851"/>
                    </a:lnTo>
                    <a:lnTo>
                      <a:pt x="2997" y="1851"/>
                    </a:lnTo>
                    <a:lnTo>
                      <a:pt x="2997" y="1851"/>
                    </a:lnTo>
                    <a:lnTo>
                      <a:pt x="2997" y="1851"/>
                    </a:lnTo>
                    <a:lnTo>
                      <a:pt x="2997" y="1851"/>
                    </a:lnTo>
                    <a:lnTo>
                      <a:pt x="2997" y="1844"/>
                    </a:lnTo>
                    <a:lnTo>
                      <a:pt x="2997" y="1844"/>
                    </a:lnTo>
                    <a:lnTo>
                      <a:pt x="2997" y="1844"/>
                    </a:lnTo>
                    <a:lnTo>
                      <a:pt x="2990" y="1844"/>
                    </a:lnTo>
                    <a:lnTo>
                      <a:pt x="2990" y="1851"/>
                    </a:lnTo>
                    <a:lnTo>
                      <a:pt x="2990" y="1851"/>
                    </a:lnTo>
                    <a:lnTo>
                      <a:pt x="2990" y="1851"/>
                    </a:lnTo>
                    <a:lnTo>
                      <a:pt x="2990" y="1851"/>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7" y="1857"/>
                    </a:lnTo>
                    <a:lnTo>
                      <a:pt x="2997" y="1857"/>
                    </a:lnTo>
                    <a:lnTo>
                      <a:pt x="2997" y="1857"/>
                    </a:lnTo>
                    <a:lnTo>
                      <a:pt x="2997" y="1857"/>
                    </a:lnTo>
                    <a:lnTo>
                      <a:pt x="2997" y="1857"/>
                    </a:lnTo>
                    <a:lnTo>
                      <a:pt x="2997" y="1857"/>
                    </a:lnTo>
                    <a:lnTo>
                      <a:pt x="2997" y="1857"/>
                    </a:lnTo>
                    <a:lnTo>
                      <a:pt x="2997" y="1863"/>
                    </a:lnTo>
                    <a:lnTo>
                      <a:pt x="2997" y="1863"/>
                    </a:lnTo>
                    <a:lnTo>
                      <a:pt x="2997" y="1863"/>
                    </a:lnTo>
                    <a:lnTo>
                      <a:pt x="2997" y="1863"/>
                    </a:lnTo>
                    <a:lnTo>
                      <a:pt x="2997" y="1863"/>
                    </a:lnTo>
                    <a:lnTo>
                      <a:pt x="2997" y="1869"/>
                    </a:lnTo>
                    <a:lnTo>
                      <a:pt x="2997" y="1869"/>
                    </a:lnTo>
                    <a:lnTo>
                      <a:pt x="2997" y="1869"/>
                    </a:lnTo>
                    <a:lnTo>
                      <a:pt x="2990" y="1869"/>
                    </a:lnTo>
                    <a:lnTo>
                      <a:pt x="2990" y="1869"/>
                    </a:lnTo>
                    <a:lnTo>
                      <a:pt x="2990" y="1869"/>
                    </a:lnTo>
                    <a:lnTo>
                      <a:pt x="2990" y="1869"/>
                    </a:lnTo>
                    <a:lnTo>
                      <a:pt x="2990" y="1869"/>
                    </a:lnTo>
                    <a:lnTo>
                      <a:pt x="2990" y="1869"/>
                    </a:lnTo>
                    <a:lnTo>
                      <a:pt x="2990" y="1869"/>
                    </a:lnTo>
                    <a:lnTo>
                      <a:pt x="2990" y="1869"/>
                    </a:lnTo>
                    <a:lnTo>
                      <a:pt x="2990" y="1875"/>
                    </a:lnTo>
                    <a:lnTo>
                      <a:pt x="2990" y="1875"/>
                    </a:lnTo>
                    <a:lnTo>
                      <a:pt x="2990" y="1875"/>
                    </a:lnTo>
                    <a:lnTo>
                      <a:pt x="2997" y="1875"/>
                    </a:lnTo>
                    <a:lnTo>
                      <a:pt x="2997" y="1875"/>
                    </a:lnTo>
                    <a:lnTo>
                      <a:pt x="2997" y="1875"/>
                    </a:lnTo>
                    <a:lnTo>
                      <a:pt x="2997" y="1875"/>
                    </a:lnTo>
                    <a:lnTo>
                      <a:pt x="2997" y="1875"/>
                    </a:lnTo>
                    <a:lnTo>
                      <a:pt x="2997" y="1875"/>
                    </a:lnTo>
                    <a:lnTo>
                      <a:pt x="2997" y="1881"/>
                    </a:lnTo>
                    <a:lnTo>
                      <a:pt x="2997" y="1881"/>
                    </a:lnTo>
                    <a:lnTo>
                      <a:pt x="2997" y="1881"/>
                    </a:lnTo>
                    <a:lnTo>
                      <a:pt x="2997" y="1881"/>
                    </a:lnTo>
                    <a:lnTo>
                      <a:pt x="2997" y="1881"/>
                    </a:lnTo>
                    <a:lnTo>
                      <a:pt x="2997" y="1881"/>
                    </a:lnTo>
                    <a:lnTo>
                      <a:pt x="2997" y="1881"/>
                    </a:lnTo>
                    <a:lnTo>
                      <a:pt x="2997" y="1887"/>
                    </a:lnTo>
                    <a:lnTo>
                      <a:pt x="2997" y="1887"/>
                    </a:lnTo>
                    <a:lnTo>
                      <a:pt x="3003" y="1887"/>
                    </a:lnTo>
                    <a:lnTo>
                      <a:pt x="3003" y="1887"/>
                    </a:lnTo>
                    <a:lnTo>
                      <a:pt x="2997" y="1887"/>
                    </a:lnTo>
                    <a:lnTo>
                      <a:pt x="2997" y="1887"/>
                    </a:lnTo>
                    <a:lnTo>
                      <a:pt x="2997" y="1887"/>
                    </a:lnTo>
                    <a:lnTo>
                      <a:pt x="2997" y="1887"/>
                    </a:lnTo>
                    <a:lnTo>
                      <a:pt x="2997" y="1887"/>
                    </a:lnTo>
                    <a:lnTo>
                      <a:pt x="2990" y="1887"/>
                    </a:lnTo>
                    <a:lnTo>
                      <a:pt x="2990" y="1887"/>
                    </a:lnTo>
                    <a:lnTo>
                      <a:pt x="2990" y="1887"/>
                    </a:lnTo>
                    <a:lnTo>
                      <a:pt x="2990" y="1887"/>
                    </a:lnTo>
                    <a:lnTo>
                      <a:pt x="2990" y="1887"/>
                    </a:lnTo>
                    <a:lnTo>
                      <a:pt x="2990" y="1887"/>
                    </a:lnTo>
                    <a:lnTo>
                      <a:pt x="2990" y="1893"/>
                    </a:lnTo>
                    <a:lnTo>
                      <a:pt x="2990" y="1893"/>
                    </a:lnTo>
                    <a:lnTo>
                      <a:pt x="2990" y="1899"/>
                    </a:lnTo>
                    <a:lnTo>
                      <a:pt x="2990" y="1899"/>
                    </a:lnTo>
                    <a:lnTo>
                      <a:pt x="2990" y="1899"/>
                    </a:lnTo>
                    <a:lnTo>
                      <a:pt x="2984" y="1899"/>
                    </a:lnTo>
                    <a:lnTo>
                      <a:pt x="2984" y="1899"/>
                    </a:lnTo>
                    <a:lnTo>
                      <a:pt x="2984" y="1899"/>
                    </a:lnTo>
                    <a:lnTo>
                      <a:pt x="2984" y="1899"/>
                    </a:lnTo>
                    <a:lnTo>
                      <a:pt x="2978" y="1899"/>
                    </a:lnTo>
                    <a:lnTo>
                      <a:pt x="2978" y="1899"/>
                    </a:lnTo>
                    <a:lnTo>
                      <a:pt x="2978" y="1899"/>
                    </a:lnTo>
                    <a:lnTo>
                      <a:pt x="2978" y="1899"/>
                    </a:lnTo>
                    <a:lnTo>
                      <a:pt x="2978" y="1906"/>
                    </a:lnTo>
                    <a:lnTo>
                      <a:pt x="2978" y="1906"/>
                    </a:lnTo>
                    <a:lnTo>
                      <a:pt x="2978" y="1906"/>
                    </a:lnTo>
                    <a:lnTo>
                      <a:pt x="2978" y="1906"/>
                    </a:lnTo>
                    <a:lnTo>
                      <a:pt x="2978" y="1906"/>
                    </a:lnTo>
                    <a:lnTo>
                      <a:pt x="2978" y="1906"/>
                    </a:lnTo>
                    <a:lnTo>
                      <a:pt x="2984" y="1912"/>
                    </a:lnTo>
                    <a:lnTo>
                      <a:pt x="2984" y="1912"/>
                    </a:lnTo>
                    <a:lnTo>
                      <a:pt x="2984" y="1912"/>
                    </a:lnTo>
                    <a:lnTo>
                      <a:pt x="2984" y="1912"/>
                    </a:lnTo>
                    <a:lnTo>
                      <a:pt x="2984" y="1912"/>
                    </a:lnTo>
                    <a:lnTo>
                      <a:pt x="2984" y="1912"/>
                    </a:lnTo>
                    <a:lnTo>
                      <a:pt x="2984" y="1918"/>
                    </a:lnTo>
                    <a:lnTo>
                      <a:pt x="2978" y="1918"/>
                    </a:lnTo>
                    <a:lnTo>
                      <a:pt x="2978" y="1918"/>
                    </a:lnTo>
                    <a:lnTo>
                      <a:pt x="2978" y="1918"/>
                    </a:lnTo>
                    <a:lnTo>
                      <a:pt x="2978" y="1918"/>
                    </a:lnTo>
                    <a:lnTo>
                      <a:pt x="2978" y="1924"/>
                    </a:lnTo>
                    <a:lnTo>
                      <a:pt x="2978" y="1924"/>
                    </a:lnTo>
                    <a:lnTo>
                      <a:pt x="2978" y="1924"/>
                    </a:lnTo>
                    <a:lnTo>
                      <a:pt x="2978" y="1918"/>
                    </a:lnTo>
                    <a:lnTo>
                      <a:pt x="2978" y="1918"/>
                    </a:lnTo>
                    <a:lnTo>
                      <a:pt x="2972" y="1918"/>
                    </a:lnTo>
                    <a:lnTo>
                      <a:pt x="2972" y="1924"/>
                    </a:lnTo>
                    <a:lnTo>
                      <a:pt x="2972" y="1924"/>
                    </a:lnTo>
                    <a:lnTo>
                      <a:pt x="2966" y="1924"/>
                    </a:lnTo>
                    <a:lnTo>
                      <a:pt x="2966" y="1924"/>
                    </a:lnTo>
                    <a:lnTo>
                      <a:pt x="2966" y="1924"/>
                    </a:lnTo>
                    <a:lnTo>
                      <a:pt x="2966" y="1924"/>
                    </a:lnTo>
                    <a:lnTo>
                      <a:pt x="2966" y="1918"/>
                    </a:lnTo>
                    <a:lnTo>
                      <a:pt x="2966" y="1918"/>
                    </a:lnTo>
                    <a:lnTo>
                      <a:pt x="2966" y="1918"/>
                    </a:lnTo>
                    <a:lnTo>
                      <a:pt x="2966" y="1918"/>
                    </a:lnTo>
                    <a:lnTo>
                      <a:pt x="2966" y="1918"/>
                    </a:lnTo>
                    <a:lnTo>
                      <a:pt x="2966" y="1918"/>
                    </a:lnTo>
                    <a:lnTo>
                      <a:pt x="2960" y="1918"/>
                    </a:lnTo>
                    <a:lnTo>
                      <a:pt x="2960" y="1918"/>
                    </a:lnTo>
                    <a:lnTo>
                      <a:pt x="2960" y="1918"/>
                    </a:lnTo>
                    <a:lnTo>
                      <a:pt x="2966" y="1924"/>
                    </a:lnTo>
                    <a:lnTo>
                      <a:pt x="2966" y="1924"/>
                    </a:lnTo>
                    <a:lnTo>
                      <a:pt x="2966" y="1924"/>
                    </a:lnTo>
                    <a:lnTo>
                      <a:pt x="2966" y="1924"/>
                    </a:lnTo>
                    <a:lnTo>
                      <a:pt x="2966" y="1924"/>
                    </a:lnTo>
                    <a:lnTo>
                      <a:pt x="2966" y="1930"/>
                    </a:lnTo>
                    <a:lnTo>
                      <a:pt x="2966" y="1930"/>
                    </a:lnTo>
                    <a:lnTo>
                      <a:pt x="2966" y="1930"/>
                    </a:lnTo>
                    <a:lnTo>
                      <a:pt x="2966" y="1930"/>
                    </a:lnTo>
                    <a:lnTo>
                      <a:pt x="2966" y="1930"/>
                    </a:lnTo>
                    <a:lnTo>
                      <a:pt x="2966" y="1936"/>
                    </a:lnTo>
                    <a:lnTo>
                      <a:pt x="2966" y="1936"/>
                    </a:lnTo>
                    <a:lnTo>
                      <a:pt x="2966" y="1936"/>
                    </a:lnTo>
                    <a:lnTo>
                      <a:pt x="2966" y="1936"/>
                    </a:lnTo>
                    <a:lnTo>
                      <a:pt x="2960" y="1936"/>
                    </a:lnTo>
                    <a:lnTo>
                      <a:pt x="2960" y="1936"/>
                    </a:lnTo>
                    <a:lnTo>
                      <a:pt x="2960" y="1936"/>
                    </a:lnTo>
                    <a:lnTo>
                      <a:pt x="2960" y="1936"/>
                    </a:lnTo>
                    <a:lnTo>
                      <a:pt x="2960" y="1936"/>
                    </a:lnTo>
                    <a:lnTo>
                      <a:pt x="2960" y="1936"/>
                    </a:lnTo>
                    <a:lnTo>
                      <a:pt x="2960" y="1936"/>
                    </a:lnTo>
                    <a:lnTo>
                      <a:pt x="2960" y="1930"/>
                    </a:lnTo>
                    <a:lnTo>
                      <a:pt x="2960" y="1930"/>
                    </a:lnTo>
                    <a:lnTo>
                      <a:pt x="2960" y="1930"/>
                    </a:lnTo>
                    <a:lnTo>
                      <a:pt x="2960" y="1930"/>
                    </a:lnTo>
                    <a:lnTo>
                      <a:pt x="2960" y="1930"/>
                    </a:lnTo>
                    <a:lnTo>
                      <a:pt x="2960" y="1930"/>
                    </a:lnTo>
                    <a:lnTo>
                      <a:pt x="2960" y="1930"/>
                    </a:lnTo>
                    <a:lnTo>
                      <a:pt x="2954" y="1930"/>
                    </a:lnTo>
                    <a:lnTo>
                      <a:pt x="2954" y="1930"/>
                    </a:lnTo>
                    <a:lnTo>
                      <a:pt x="2954" y="1930"/>
                    </a:lnTo>
                    <a:lnTo>
                      <a:pt x="2960" y="1930"/>
                    </a:lnTo>
                    <a:lnTo>
                      <a:pt x="2960" y="1936"/>
                    </a:lnTo>
                    <a:lnTo>
                      <a:pt x="2954" y="1936"/>
                    </a:lnTo>
                    <a:lnTo>
                      <a:pt x="2954" y="1936"/>
                    </a:lnTo>
                    <a:lnTo>
                      <a:pt x="2954" y="1936"/>
                    </a:lnTo>
                    <a:lnTo>
                      <a:pt x="2954" y="1936"/>
                    </a:lnTo>
                    <a:lnTo>
                      <a:pt x="2960" y="1942"/>
                    </a:lnTo>
                    <a:lnTo>
                      <a:pt x="2960" y="1942"/>
                    </a:lnTo>
                    <a:lnTo>
                      <a:pt x="2960" y="1942"/>
                    </a:lnTo>
                    <a:lnTo>
                      <a:pt x="2960" y="1942"/>
                    </a:lnTo>
                    <a:lnTo>
                      <a:pt x="2960" y="1942"/>
                    </a:lnTo>
                    <a:lnTo>
                      <a:pt x="2960" y="1936"/>
                    </a:lnTo>
                    <a:lnTo>
                      <a:pt x="2966" y="1936"/>
                    </a:lnTo>
                    <a:lnTo>
                      <a:pt x="2966" y="1942"/>
                    </a:lnTo>
                    <a:lnTo>
                      <a:pt x="2966" y="1942"/>
                    </a:lnTo>
                    <a:lnTo>
                      <a:pt x="2966" y="1942"/>
                    </a:lnTo>
                    <a:lnTo>
                      <a:pt x="2966" y="1942"/>
                    </a:lnTo>
                    <a:lnTo>
                      <a:pt x="2966" y="1942"/>
                    </a:lnTo>
                    <a:lnTo>
                      <a:pt x="2960" y="1948"/>
                    </a:lnTo>
                    <a:lnTo>
                      <a:pt x="2960" y="1948"/>
                    </a:lnTo>
                    <a:lnTo>
                      <a:pt x="2960" y="1948"/>
                    </a:lnTo>
                    <a:lnTo>
                      <a:pt x="2960" y="1948"/>
                    </a:lnTo>
                    <a:lnTo>
                      <a:pt x="2960" y="1948"/>
                    </a:lnTo>
                    <a:lnTo>
                      <a:pt x="2960" y="1948"/>
                    </a:lnTo>
                    <a:lnTo>
                      <a:pt x="2960" y="1948"/>
                    </a:lnTo>
                    <a:lnTo>
                      <a:pt x="2954" y="1948"/>
                    </a:lnTo>
                    <a:lnTo>
                      <a:pt x="2954" y="1942"/>
                    </a:lnTo>
                    <a:lnTo>
                      <a:pt x="2960" y="1942"/>
                    </a:lnTo>
                    <a:lnTo>
                      <a:pt x="2960" y="1942"/>
                    </a:lnTo>
                    <a:lnTo>
                      <a:pt x="2960" y="1942"/>
                    </a:lnTo>
                    <a:lnTo>
                      <a:pt x="2960" y="1942"/>
                    </a:lnTo>
                    <a:lnTo>
                      <a:pt x="2960" y="1942"/>
                    </a:lnTo>
                    <a:lnTo>
                      <a:pt x="2960" y="1942"/>
                    </a:lnTo>
                    <a:lnTo>
                      <a:pt x="2960" y="1942"/>
                    </a:lnTo>
                    <a:lnTo>
                      <a:pt x="2954" y="1942"/>
                    </a:lnTo>
                    <a:lnTo>
                      <a:pt x="2954" y="1942"/>
                    </a:lnTo>
                    <a:lnTo>
                      <a:pt x="2954" y="1942"/>
                    </a:lnTo>
                    <a:lnTo>
                      <a:pt x="2954" y="1942"/>
                    </a:lnTo>
                    <a:lnTo>
                      <a:pt x="2954" y="1942"/>
                    </a:lnTo>
                    <a:lnTo>
                      <a:pt x="2954" y="1948"/>
                    </a:lnTo>
                    <a:lnTo>
                      <a:pt x="2954" y="1948"/>
                    </a:lnTo>
                    <a:lnTo>
                      <a:pt x="2954" y="1948"/>
                    </a:lnTo>
                    <a:lnTo>
                      <a:pt x="2954" y="1948"/>
                    </a:lnTo>
                    <a:lnTo>
                      <a:pt x="2954" y="1948"/>
                    </a:lnTo>
                    <a:lnTo>
                      <a:pt x="2954" y="1954"/>
                    </a:lnTo>
                    <a:lnTo>
                      <a:pt x="2954" y="1954"/>
                    </a:lnTo>
                    <a:lnTo>
                      <a:pt x="2960" y="1954"/>
                    </a:lnTo>
                    <a:lnTo>
                      <a:pt x="2960" y="1954"/>
                    </a:lnTo>
                    <a:lnTo>
                      <a:pt x="2960" y="1954"/>
                    </a:lnTo>
                    <a:lnTo>
                      <a:pt x="2960" y="1954"/>
                    </a:lnTo>
                    <a:lnTo>
                      <a:pt x="2960" y="1961"/>
                    </a:lnTo>
                    <a:lnTo>
                      <a:pt x="2960" y="1961"/>
                    </a:lnTo>
                    <a:lnTo>
                      <a:pt x="2960" y="1961"/>
                    </a:lnTo>
                    <a:lnTo>
                      <a:pt x="2954" y="1961"/>
                    </a:lnTo>
                    <a:lnTo>
                      <a:pt x="2954" y="1961"/>
                    </a:lnTo>
                    <a:lnTo>
                      <a:pt x="2954" y="1961"/>
                    </a:lnTo>
                    <a:lnTo>
                      <a:pt x="2954" y="1967"/>
                    </a:lnTo>
                    <a:lnTo>
                      <a:pt x="2954" y="1967"/>
                    </a:lnTo>
                    <a:lnTo>
                      <a:pt x="2954" y="1967"/>
                    </a:lnTo>
                    <a:lnTo>
                      <a:pt x="2954" y="1967"/>
                    </a:lnTo>
                    <a:lnTo>
                      <a:pt x="2954" y="1967"/>
                    </a:lnTo>
                    <a:lnTo>
                      <a:pt x="2960" y="1973"/>
                    </a:lnTo>
                    <a:lnTo>
                      <a:pt x="2960" y="1973"/>
                    </a:lnTo>
                    <a:lnTo>
                      <a:pt x="2960" y="1973"/>
                    </a:lnTo>
                    <a:lnTo>
                      <a:pt x="2954" y="1973"/>
                    </a:lnTo>
                    <a:lnTo>
                      <a:pt x="2954" y="1973"/>
                    </a:lnTo>
                    <a:lnTo>
                      <a:pt x="2954" y="1979"/>
                    </a:lnTo>
                    <a:lnTo>
                      <a:pt x="2954" y="1979"/>
                    </a:lnTo>
                    <a:lnTo>
                      <a:pt x="2954"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48" y="1979"/>
                    </a:lnTo>
                    <a:lnTo>
                      <a:pt x="2948" y="1979"/>
                    </a:lnTo>
                    <a:lnTo>
                      <a:pt x="2942" y="1979"/>
                    </a:lnTo>
                    <a:lnTo>
                      <a:pt x="2942" y="1979"/>
                    </a:lnTo>
                    <a:lnTo>
                      <a:pt x="2942" y="1979"/>
                    </a:lnTo>
                    <a:lnTo>
                      <a:pt x="2942" y="1979"/>
                    </a:lnTo>
                    <a:lnTo>
                      <a:pt x="2942" y="1979"/>
                    </a:lnTo>
                    <a:lnTo>
                      <a:pt x="2942" y="1979"/>
                    </a:lnTo>
                    <a:lnTo>
                      <a:pt x="2942" y="1979"/>
                    </a:lnTo>
                    <a:lnTo>
                      <a:pt x="2942" y="1979"/>
                    </a:lnTo>
                    <a:lnTo>
                      <a:pt x="2942" y="1979"/>
                    </a:lnTo>
                    <a:lnTo>
                      <a:pt x="2942" y="1985"/>
                    </a:lnTo>
                    <a:lnTo>
                      <a:pt x="2942" y="1985"/>
                    </a:lnTo>
                    <a:lnTo>
                      <a:pt x="2942" y="1985"/>
                    </a:lnTo>
                    <a:lnTo>
                      <a:pt x="2942" y="1985"/>
                    </a:lnTo>
                    <a:lnTo>
                      <a:pt x="2942" y="1985"/>
                    </a:lnTo>
                    <a:lnTo>
                      <a:pt x="2942" y="1985"/>
                    </a:lnTo>
                    <a:lnTo>
                      <a:pt x="2942" y="1991"/>
                    </a:lnTo>
                    <a:lnTo>
                      <a:pt x="2942" y="1991"/>
                    </a:lnTo>
                    <a:lnTo>
                      <a:pt x="2942" y="1991"/>
                    </a:lnTo>
                    <a:lnTo>
                      <a:pt x="2936" y="1991"/>
                    </a:lnTo>
                    <a:lnTo>
                      <a:pt x="2936" y="1991"/>
                    </a:lnTo>
                    <a:lnTo>
                      <a:pt x="2936" y="1991"/>
                    </a:lnTo>
                    <a:lnTo>
                      <a:pt x="2936" y="1991"/>
                    </a:lnTo>
                    <a:lnTo>
                      <a:pt x="2936" y="1991"/>
                    </a:lnTo>
                    <a:lnTo>
                      <a:pt x="2936" y="1997"/>
                    </a:lnTo>
                    <a:lnTo>
                      <a:pt x="2936" y="1997"/>
                    </a:lnTo>
                    <a:lnTo>
                      <a:pt x="2936" y="1997"/>
                    </a:lnTo>
                    <a:lnTo>
                      <a:pt x="2936" y="1997"/>
                    </a:lnTo>
                    <a:lnTo>
                      <a:pt x="2929" y="1997"/>
                    </a:lnTo>
                    <a:lnTo>
                      <a:pt x="2929" y="1997"/>
                    </a:lnTo>
                    <a:lnTo>
                      <a:pt x="2929" y="1997"/>
                    </a:lnTo>
                    <a:lnTo>
                      <a:pt x="2929" y="1997"/>
                    </a:lnTo>
                    <a:lnTo>
                      <a:pt x="2929" y="1997"/>
                    </a:lnTo>
                    <a:lnTo>
                      <a:pt x="2929" y="1997"/>
                    </a:lnTo>
                    <a:lnTo>
                      <a:pt x="2929" y="1997"/>
                    </a:lnTo>
                    <a:lnTo>
                      <a:pt x="2929" y="1991"/>
                    </a:lnTo>
                    <a:lnTo>
                      <a:pt x="2923" y="1991"/>
                    </a:lnTo>
                    <a:lnTo>
                      <a:pt x="2923" y="1997"/>
                    </a:lnTo>
                    <a:lnTo>
                      <a:pt x="2923" y="1997"/>
                    </a:lnTo>
                    <a:lnTo>
                      <a:pt x="2923" y="1997"/>
                    </a:lnTo>
                    <a:lnTo>
                      <a:pt x="2923" y="1997"/>
                    </a:lnTo>
                    <a:lnTo>
                      <a:pt x="2929" y="1997"/>
                    </a:lnTo>
                    <a:lnTo>
                      <a:pt x="2929" y="2003"/>
                    </a:lnTo>
                    <a:lnTo>
                      <a:pt x="2929" y="2003"/>
                    </a:lnTo>
                    <a:lnTo>
                      <a:pt x="2929" y="2003"/>
                    </a:lnTo>
                    <a:lnTo>
                      <a:pt x="2929" y="2003"/>
                    </a:lnTo>
                    <a:lnTo>
                      <a:pt x="2936" y="2003"/>
                    </a:lnTo>
                    <a:lnTo>
                      <a:pt x="2936" y="2003"/>
                    </a:lnTo>
                    <a:lnTo>
                      <a:pt x="2936" y="2003"/>
                    </a:lnTo>
                    <a:lnTo>
                      <a:pt x="2936" y="2003"/>
                    </a:lnTo>
                    <a:lnTo>
                      <a:pt x="2936" y="2003"/>
                    </a:lnTo>
                    <a:lnTo>
                      <a:pt x="2936" y="2003"/>
                    </a:lnTo>
                    <a:lnTo>
                      <a:pt x="2936" y="2003"/>
                    </a:lnTo>
                    <a:lnTo>
                      <a:pt x="2936" y="2003"/>
                    </a:lnTo>
                    <a:lnTo>
                      <a:pt x="2936" y="2003"/>
                    </a:lnTo>
                    <a:lnTo>
                      <a:pt x="2936" y="2009"/>
                    </a:lnTo>
                    <a:lnTo>
                      <a:pt x="2929" y="2003"/>
                    </a:lnTo>
                    <a:lnTo>
                      <a:pt x="2929" y="2003"/>
                    </a:lnTo>
                    <a:lnTo>
                      <a:pt x="2929" y="2003"/>
                    </a:lnTo>
                    <a:lnTo>
                      <a:pt x="2929" y="2003"/>
                    </a:lnTo>
                    <a:lnTo>
                      <a:pt x="2929" y="2003"/>
                    </a:lnTo>
                    <a:lnTo>
                      <a:pt x="2923" y="2003"/>
                    </a:lnTo>
                    <a:lnTo>
                      <a:pt x="2923" y="2009"/>
                    </a:lnTo>
                    <a:lnTo>
                      <a:pt x="2923" y="2009"/>
                    </a:lnTo>
                    <a:lnTo>
                      <a:pt x="2923" y="2009"/>
                    </a:lnTo>
                    <a:lnTo>
                      <a:pt x="2923" y="2009"/>
                    </a:lnTo>
                    <a:lnTo>
                      <a:pt x="2929" y="2009"/>
                    </a:lnTo>
                    <a:lnTo>
                      <a:pt x="2929" y="2009"/>
                    </a:lnTo>
                    <a:lnTo>
                      <a:pt x="2929" y="2009"/>
                    </a:lnTo>
                    <a:lnTo>
                      <a:pt x="2929" y="2009"/>
                    </a:lnTo>
                    <a:lnTo>
                      <a:pt x="2929" y="2015"/>
                    </a:lnTo>
                    <a:lnTo>
                      <a:pt x="2929" y="2015"/>
                    </a:lnTo>
                    <a:lnTo>
                      <a:pt x="2929" y="2015"/>
                    </a:lnTo>
                    <a:lnTo>
                      <a:pt x="2929" y="2015"/>
                    </a:lnTo>
                    <a:lnTo>
                      <a:pt x="2929" y="2015"/>
                    </a:lnTo>
                    <a:lnTo>
                      <a:pt x="2929" y="2015"/>
                    </a:lnTo>
                    <a:lnTo>
                      <a:pt x="2929" y="2015"/>
                    </a:lnTo>
                    <a:lnTo>
                      <a:pt x="2929" y="2015"/>
                    </a:lnTo>
                    <a:lnTo>
                      <a:pt x="2929" y="2022"/>
                    </a:lnTo>
                    <a:lnTo>
                      <a:pt x="2929" y="2022"/>
                    </a:lnTo>
                    <a:lnTo>
                      <a:pt x="2929" y="2022"/>
                    </a:lnTo>
                    <a:lnTo>
                      <a:pt x="2929" y="2022"/>
                    </a:lnTo>
                    <a:lnTo>
                      <a:pt x="2923" y="2022"/>
                    </a:lnTo>
                    <a:lnTo>
                      <a:pt x="2923" y="2022"/>
                    </a:lnTo>
                    <a:lnTo>
                      <a:pt x="2923" y="2022"/>
                    </a:lnTo>
                    <a:lnTo>
                      <a:pt x="2923" y="2022"/>
                    </a:lnTo>
                    <a:lnTo>
                      <a:pt x="2923" y="2022"/>
                    </a:lnTo>
                    <a:lnTo>
                      <a:pt x="2923" y="2022"/>
                    </a:lnTo>
                    <a:lnTo>
                      <a:pt x="2923" y="2022"/>
                    </a:lnTo>
                    <a:lnTo>
                      <a:pt x="2923" y="2022"/>
                    </a:lnTo>
                    <a:lnTo>
                      <a:pt x="2923" y="2022"/>
                    </a:lnTo>
                    <a:lnTo>
                      <a:pt x="2923" y="2028"/>
                    </a:lnTo>
                    <a:lnTo>
                      <a:pt x="2923" y="2028"/>
                    </a:lnTo>
                    <a:lnTo>
                      <a:pt x="2923" y="2028"/>
                    </a:lnTo>
                    <a:lnTo>
                      <a:pt x="2923" y="2028"/>
                    </a:lnTo>
                    <a:lnTo>
                      <a:pt x="2923" y="2028"/>
                    </a:lnTo>
                    <a:lnTo>
                      <a:pt x="2917" y="2028"/>
                    </a:lnTo>
                    <a:lnTo>
                      <a:pt x="2917" y="2028"/>
                    </a:lnTo>
                    <a:lnTo>
                      <a:pt x="2917" y="2028"/>
                    </a:lnTo>
                    <a:lnTo>
                      <a:pt x="2917" y="2022"/>
                    </a:lnTo>
                    <a:lnTo>
                      <a:pt x="2917" y="2022"/>
                    </a:lnTo>
                    <a:lnTo>
                      <a:pt x="2917" y="2022"/>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34"/>
                    </a:lnTo>
                    <a:lnTo>
                      <a:pt x="2917" y="2034"/>
                    </a:lnTo>
                    <a:lnTo>
                      <a:pt x="2917" y="2034"/>
                    </a:lnTo>
                    <a:lnTo>
                      <a:pt x="2917" y="2034"/>
                    </a:lnTo>
                    <a:lnTo>
                      <a:pt x="2917" y="2034"/>
                    </a:lnTo>
                    <a:lnTo>
                      <a:pt x="2917" y="2040"/>
                    </a:lnTo>
                    <a:lnTo>
                      <a:pt x="2917" y="2040"/>
                    </a:lnTo>
                    <a:lnTo>
                      <a:pt x="2911" y="2040"/>
                    </a:lnTo>
                    <a:lnTo>
                      <a:pt x="2911" y="2040"/>
                    </a:lnTo>
                    <a:lnTo>
                      <a:pt x="2911" y="2040"/>
                    </a:lnTo>
                    <a:lnTo>
                      <a:pt x="2917" y="2046"/>
                    </a:lnTo>
                    <a:lnTo>
                      <a:pt x="2917" y="2046"/>
                    </a:lnTo>
                    <a:lnTo>
                      <a:pt x="2917" y="2046"/>
                    </a:lnTo>
                    <a:lnTo>
                      <a:pt x="2917" y="2046"/>
                    </a:lnTo>
                    <a:lnTo>
                      <a:pt x="2917" y="2046"/>
                    </a:lnTo>
                    <a:lnTo>
                      <a:pt x="2917" y="2046"/>
                    </a:lnTo>
                    <a:lnTo>
                      <a:pt x="2917" y="2046"/>
                    </a:lnTo>
                    <a:lnTo>
                      <a:pt x="2923" y="2046"/>
                    </a:lnTo>
                    <a:lnTo>
                      <a:pt x="2923" y="2046"/>
                    </a:lnTo>
                    <a:lnTo>
                      <a:pt x="2923" y="2052"/>
                    </a:lnTo>
                    <a:lnTo>
                      <a:pt x="2923" y="2052"/>
                    </a:lnTo>
                    <a:lnTo>
                      <a:pt x="2923" y="2052"/>
                    </a:lnTo>
                    <a:lnTo>
                      <a:pt x="2917" y="2052"/>
                    </a:lnTo>
                    <a:lnTo>
                      <a:pt x="2917" y="2052"/>
                    </a:lnTo>
                    <a:lnTo>
                      <a:pt x="2917" y="2052"/>
                    </a:lnTo>
                    <a:lnTo>
                      <a:pt x="2917" y="2052"/>
                    </a:lnTo>
                    <a:lnTo>
                      <a:pt x="2911" y="2052"/>
                    </a:lnTo>
                    <a:lnTo>
                      <a:pt x="2911" y="2052"/>
                    </a:lnTo>
                    <a:lnTo>
                      <a:pt x="2911" y="2052"/>
                    </a:lnTo>
                    <a:lnTo>
                      <a:pt x="2911" y="2052"/>
                    </a:lnTo>
                    <a:lnTo>
                      <a:pt x="2905" y="2052"/>
                    </a:lnTo>
                    <a:lnTo>
                      <a:pt x="2905" y="2052"/>
                    </a:lnTo>
                    <a:lnTo>
                      <a:pt x="2905" y="2052"/>
                    </a:lnTo>
                    <a:lnTo>
                      <a:pt x="2905" y="2052"/>
                    </a:lnTo>
                    <a:lnTo>
                      <a:pt x="2905" y="2052"/>
                    </a:lnTo>
                    <a:lnTo>
                      <a:pt x="2905" y="2052"/>
                    </a:lnTo>
                    <a:lnTo>
                      <a:pt x="2905" y="2052"/>
                    </a:lnTo>
                    <a:lnTo>
                      <a:pt x="2905" y="2052"/>
                    </a:lnTo>
                    <a:lnTo>
                      <a:pt x="2905" y="2052"/>
                    </a:lnTo>
                    <a:lnTo>
                      <a:pt x="2911" y="2058"/>
                    </a:lnTo>
                    <a:lnTo>
                      <a:pt x="2911" y="2058"/>
                    </a:lnTo>
                    <a:lnTo>
                      <a:pt x="2911" y="2058"/>
                    </a:lnTo>
                    <a:lnTo>
                      <a:pt x="2911" y="2058"/>
                    </a:lnTo>
                    <a:lnTo>
                      <a:pt x="2911" y="2058"/>
                    </a:lnTo>
                    <a:lnTo>
                      <a:pt x="2917" y="2058"/>
                    </a:lnTo>
                    <a:lnTo>
                      <a:pt x="2917" y="2058"/>
                    </a:lnTo>
                    <a:lnTo>
                      <a:pt x="2917" y="2058"/>
                    </a:lnTo>
                    <a:lnTo>
                      <a:pt x="2917" y="2058"/>
                    </a:lnTo>
                    <a:lnTo>
                      <a:pt x="2917" y="2058"/>
                    </a:lnTo>
                    <a:lnTo>
                      <a:pt x="2917" y="2058"/>
                    </a:lnTo>
                    <a:lnTo>
                      <a:pt x="2917" y="2058"/>
                    </a:lnTo>
                    <a:lnTo>
                      <a:pt x="2917" y="2064"/>
                    </a:lnTo>
                    <a:lnTo>
                      <a:pt x="2917" y="2064"/>
                    </a:lnTo>
                    <a:lnTo>
                      <a:pt x="2917" y="2064"/>
                    </a:lnTo>
                    <a:lnTo>
                      <a:pt x="2911" y="2064"/>
                    </a:lnTo>
                    <a:lnTo>
                      <a:pt x="2911" y="2064"/>
                    </a:lnTo>
                    <a:lnTo>
                      <a:pt x="2911" y="2064"/>
                    </a:lnTo>
                    <a:lnTo>
                      <a:pt x="2911" y="2058"/>
                    </a:lnTo>
                    <a:lnTo>
                      <a:pt x="2905" y="2058"/>
                    </a:lnTo>
                    <a:lnTo>
                      <a:pt x="2905" y="2058"/>
                    </a:lnTo>
                    <a:lnTo>
                      <a:pt x="2905" y="2058"/>
                    </a:lnTo>
                    <a:lnTo>
                      <a:pt x="2905" y="2058"/>
                    </a:lnTo>
                    <a:lnTo>
                      <a:pt x="2905" y="2058"/>
                    </a:lnTo>
                    <a:lnTo>
                      <a:pt x="2899" y="2058"/>
                    </a:lnTo>
                    <a:lnTo>
                      <a:pt x="2899" y="2058"/>
                    </a:lnTo>
                    <a:lnTo>
                      <a:pt x="2899" y="2058"/>
                    </a:lnTo>
                    <a:lnTo>
                      <a:pt x="2899" y="2058"/>
                    </a:lnTo>
                    <a:lnTo>
                      <a:pt x="2899" y="2058"/>
                    </a:lnTo>
                    <a:lnTo>
                      <a:pt x="2899" y="2064"/>
                    </a:lnTo>
                    <a:lnTo>
                      <a:pt x="2899" y="2064"/>
                    </a:lnTo>
                    <a:lnTo>
                      <a:pt x="2899" y="2064"/>
                    </a:lnTo>
                    <a:lnTo>
                      <a:pt x="2905" y="2064"/>
                    </a:lnTo>
                    <a:lnTo>
                      <a:pt x="2905" y="2064"/>
                    </a:lnTo>
                    <a:lnTo>
                      <a:pt x="2905" y="2064"/>
                    </a:lnTo>
                    <a:lnTo>
                      <a:pt x="2905" y="2064"/>
                    </a:lnTo>
                    <a:lnTo>
                      <a:pt x="2911" y="2064"/>
                    </a:lnTo>
                    <a:lnTo>
                      <a:pt x="2911" y="2070"/>
                    </a:lnTo>
                    <a:lnTo>
                      <a:pt x="2911" y="2070"/>
                    </a:lnTo>
                    <a:lnTo>
                      <a:pt x="2911" y="2070"/>
                    </a:lnTo>
                    <a:lnTo>
                      <a:pt x="2905" y="2070"/>
                    </a:lnTo>
                    <a:lnTo>
                      <a:pt x="2905" y="2070"/>
                    </a:lnTo>
                    <a:lnTo>
                      <a:pt x="2905" y="2070"/>
                    </a:lnTo>
                    <a:lnTo>
                      <a:pt x="2905" y="2070"/>
                    </a:lnTo>
                    <a:lnTo>
                      <a:pt x="2905" y="2070"/>
                    </a:lnTo>
                    <a:lnTo>
                      <a:pt x="2905" y="2077"/>
                    </a:lnTo>
                    <a:lnTo>
                      <a:pt x="2899" y="2077"/>
                    </a:lnTo>
                    <a:lnTo>
                      <a:pt x="2899" y="2077"/>
                    </a:lnTo>
                    <a:lnTo>
                      <a:pt x="2899" y="2077"/>
                    </a:lnTo>
                    <a:lnTo>
                      <a:pt x="2899" y="2077"/>
                    </a:lnTo>
                    <a:lnTo>
                      <a:pt x="2899" y="2077"/>
                    </a:lnTo>
                    <a:lnTo>
                      <a:pt x="2899" y="2077"/>
                    </a:lnTo>
                    <a:lnTo>
                      <a:pt x="2899" y="2077"/>
                    </a:lnTo>
                    <a:lnTo>
                      <a:pt x="2905" y="2083"/>
                    </a:lnTo>
                    <a:lnTo>
                      <a:pt x="2905" y="2083"/>
                    </a:lnTo>
                    <a:lnTo>
                      <a:pt x="2905" y="2083"/>
                    </a:lnTo>
                    <a:lnTo>
                      <a:pt x="2905" y="2083"/>
                    </a:lnTo>
                    <a:lnTo>
                      <a:pt x="2905" y="2083"/>
                    </a:lnTo>
                    <a:lnTo>
                      <a:pt x="2905" y="2083"/>
                    </a:lnTo>
                    <a:lnTo>
                      <a:pt x="2905" y="2083"/>
                    </a:lnTo>
                    <a:lnTo>
                      <a:pt x="2905" y="2083"/>
                    </a:lnTo>
                    <a:lnTo>
                      <a:pt x="2905" y="2089"/>
                    </a:lnTo>
                    <a:lnTo>
                      <a:pt x="2899" y="2089"/>
                    </a:lnTo>
                    <a:lnTo>
                      <a:pt x="2899" y="2089"/>
                    </a:lnTo>
                    <a:lnTo>
                      <a:pt x="2899" y="2089"/>
                    </a:lnTo>
                    <a:lnTo>
                      <a:pt x="2899" y="2089"/>
                    </a:lnTo>
                    <a:lnTo>
                      <a:pt x="2899" y="2089"/>
                    </a:lnTo>
                    <a:lnTo>
                      <a:pt x="2905" y="2089"/>
                    </a:lnTo>
                    <a:lnTo>
                      <a:pt x="2905" y="2089"/>
                    </a:lnTo>
                    <a:lnTo>
                      <a:pt x="2905" y="2089"/>
                    </a:lnTo>
                    <a:lnTo>
                      <a:pt x="2905" y="2089"/>
                    </a:lnTo>
                    <a:lnTo>
                      <a:pt x="2905" y="2089"/>
                    </a:lnTo>
                    <a:lnTo>
                      <a:pt x="2905" y="2083"/>
                    </a:lnTo>
                    <a:lnTo>
                      <a:pt x="2905" y="2083"/>
                    </a:lnTo>
                    <a:lnTo>
                      <a:pt x="2905" y="2083"/>
                    </a:lnTo>
                    <a:lnTo>
                      <a:pt x="2905" y="2083"/>
                    </a:lnTo>
                    <a:lnTo>
                      <a:pt x="2911" y="2083"/>
                    </a:lnTo>
                    <a:lnTo>
                      <a:pt x="2911" y="2083"/>
                    </a:lnTo>
                    <a:lnTo>
                      <a:pt x="2911" y="2089"/>
                    </a:lnTo>
                    <a:lnTo>
                      <a:pt x="2911" y="2089"/>
                    </a:lnTo>
                    <a:lnTo>
                      <a:pt x="2911" y="2089"/>
                    </a:lnTo>
                    <a:lnTo>
                      <a:pt x="2911" y="2089"/>
                    </a:lnTo>
                    <a:lnTo>
                      <a:pt x="2911" y="2089"/>
                    </a:lnTo>
                    <a:lnTo>
                      <a:pt x="2911" y="2089"/>
                    </a:lnTo>
                    <a:lnTo>
                      <a:pt x="2905" y="2089"/>
                    </a:lnTo>
                    <a:lnTo>
                      <a:pt x="2905" y="2089"/>
                    </a:lnTo>
                    <a:lnTo>
                      <a:pt x="2905" y="2089"/>
                    </a:lnTo>
                    <a:lnTo>
                      <a:pt x="2905" y="2089"/>
                    </a:lnTo>
                    <a:lnTo>
                      <a:pt x="2905" y="2095"/>
                    </a:lnTo>
                    <a:lnTo>
                      <a:pt x="2905" y="2095"/>
                    </a:lnTo>
                    <a:lnTo>
                      <a:pt x="2905" y="2095"/>
                    </a:lnTo>
                    <a:lnTo>
                      <a:pt x="2905" y="2095"/>
                    </a:lnTo>
                    <a:lnTo>
                      <a:pt x="2905" y="2095"/>
                    </a:lnTo>
                    <a:lnTo>
                      <a:pt x="2905" y="2095"/>
                    </a:lnTo>
                    <a:lnTo>
                      <a:pt x="2911" y="2095"/>
                    </a:lnTo>
                    <a:lnTo>
                      <a:pt x="2911" y="2095"/>
                    </a:lnTo>
                    <a:lnTo>
                      <a:pt x="2911" y="2095"/>
                    </a:lnTo>
                    <a:lnTo>
                      <a:pt x="2911" y="2095"/>
                    </a:lnTo>
                    <a:lnTo>
                      <a:pt x="2911" y="2095"/>
                    </a:lnTo>
                    <a:lnTo>
                      <a:pt x="2911" y="2095"/>
                    </a:lnTo>
                    <a:lnTo>
                      <a:pt x="2911" y="2089"/>
                    </a:lnTo>
                    <a:lnTo>
                      <a:pt x="2911" y="2089"/>
                    </a:lnTo>
                    <a:lnTo>
                      <a:pt x="2911" y="2089"/>
                    </a:lnTo>
                    <a:lnTo>
                      <a:pt x="2911" y="2089"/>
                    </a:lnTo>
                    <a:lnTo>
                      <a:pt x="2917" y="2089"/>
                    </a:lnTo>
                    <a:lnTo>
                      <a:pt x="2917" y="2089"/>
                    </a:lnTo>
                    <a:lnTo>
                      <a:pt x="2917" y="2089"/>
                    </a:lnTo>
                    <a:lnTo>
                      <a:pt x="2917" y="2089"/>
                    </a:lnTo>
                    <a:lnTo>
                      <a:pt x="2917" y="2089"/>
                    </a:lnTo>
                    <a:lnTo>
                      <a:pt x="2917" y="2089"/>
                    </a:lnTo>
                    <a:lnTo>
                      <a:pt x="2917" y="2095"/>
                    </a:lnTo>
                    <a:lnTo>
                      <a:pt x="2911" y="2095"/>
                    </a:lnTo>
                    <a:lnTo>
                      <a:pt x="2911" y="2095"/>
                    </a:lnTo>
                    <a:lnTo>
                      <a:pt x="2911" y="2095"/>
                    </a:lnTo>
                    <a:lnTo>
                      <a:pt x="2911" y="2101"/>
                    </a:lnTo>
                    <a:lnTo>
                      <a:pt x="2911" y="2101"/>
                    </a:lnTo>
                    <a:lnTo>
                      <a:pt x="2911" y="2101"/>
                    </a:lnTo>
                    <a:lnTo>
                      <a:pt x="2911" y="2101"/>
                    </a:lnTo>
                    <a:lnTo>
                      <a:pt x="2911" y="2101"/>
                    </a:lnTo>
                    <a:lnTo>
                      <a:pt x="2911" y="2107"/>
                    </a:lnTo>
                    <a:lnTo>
                      <a:pt x="2911" y="2107"/>
                    </a:lnTo>
                    <a:lnTo>
                      <a:pt x="2911" y="2107"/>
                    </a:lnTo>
                    <a:lnTo>
                      <a:pt x="2911" y="2107"/>
                    </a:lnTo>
                    <a:lnTo>
                      <a:pt x="2911" y="2107"/>
                    </a:lnTo>
                    <a:lnTo>
                      <a:pt x="2911" y="2113"/>
                    </a:lnTo>
                    <a:lnTo>
                      <a:pt x="2911"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7" y="2113"/>
                    </a:lnTo>
                    <a:lnTo>
                      <a:pt x="2917" y="2113"/>
                    </a:lnTo>
                    <a:lnTo>
                      <a:pt x="2917" y="2113"/>
                    </a:lnTo>
                    <a:lnTo>
                      <a:pt x="2917" y="2113"/>
                    </a:lnTo>
                    <a:lnTo>
                      <a:pt x="2917" y="2113"/>
                    </a:lnTo>
                    <a:lnTo>
                      <a:pt x="2917" y="2113"/>
                    </a:lnTo>
                    <a:lnTo>
                      <a:pt x="2917" y="2119"/>
                    </a:lnTo>
                    <a:lnTo>
                      <a:pt x="2917" y="2119"/>
                    </a:lnTo>
                    <a:lnTo>
                      <a:pt x="2917" y="2119"/>
                    </a:lnTo>
                    <a:lnTo>
                      <a:pt x="2917" y="2119"/>
                    </a:lnTo>
                    <a:lnTo>
                      <a:pt x="2917" y="2125"/>
                    </a:lnTo>
                    <a:lnTo>
                      <a:pt x="2917" y="2125"/>
                    </a:lnTo>
                    <a:lnTo>
                      <a:pt x="2911" y="2125"/>
                    </a:lnTo>
                    <a:lnTo>
                      <a:pt x="2911" y="2125"/>
                    </a:lnTo>
                    <a:lnTo>
                      <a:pt x="2911" y="2125"/>
                    </a:lnTo>
                    <a:lnTo>
                      <a:pt x="2911" y="2125"/>
                    </a:lnTo>
                    <a:lnTo>
                      <a:pt x="2911" y="2125"/>
                    </a:lnTo>
                    <a:lnTo>
                      <a:pt x="2905" y="2125"/>
                    </a:lnTo>
                    <a:lnTo>
                      <a:pt x="2905" y="2125"/>
                    </a:lnTo>
                    <a:lnTo>
                      <a:pt x="2905" y="2125"/>
                    </a:lnTo>
                    <a:lnTo>
                      <a:pt x="2905" y="2125"/>
                    </a:lnTo>
                    <a:lnTo>
                      <a:pt x="2905" y="2125"/>
                    </a:lnTo>
                    <a:lnTo>
                      <a:pt x="2905" y="2125"/>
                    </a:lnTo>
                    <a:lnTo>
                      <a:pt x="2905" y="2132"/>
                    </a:lnTo>
                    <a:lnTo>
                      <a:pt x="2911" y="2132"/>
                    </a:lnTo>
                    <a:lnTo>
                      <a:pt x="2911" y="2132"/>
                    </a:lnTo>
                    <a:lnTo>
                      <a:pt x="2911" y="2132"/>
                    </a:lnTo>
                    <a:lnTo>
                      <a:pt x="2911" y="2132"/>
                    </a:lnTo>
                    <a:lnTo>
                      <a:pt x="2911" y="2132"/>
                    </a:lnTo>
                    <a:lnTo>
                      <a:pt x="2911" y="2132"/>
                    </a:lnTo>
                    <a:lnTo>
                      <a:pt x="2911" y="2138"/>
                    </a:lnTo>
                    <a:lnTo>
                      <a:pt x="2911" y="2138"/>
                    </a:lnTo>
                    <a:lnTo>
                      <a:pt x="2911" y="2138"/>
                    </a:lnTo>
                    <a:lnTo>
                      <a:pt x="2911" y="2138"/>
                    </a:lnTo>
                    <a:lnTo>
                      <a:pt x="2911" y="2138"/>
                    </a:lnTo>
                    <a:lnTo>
                      <a:pt x="2911" y="2138"/>
                    </a:lnTo>
                    <a:lnTo>
                      <a:pt x="2911" y="2138"/>
                    </a:lnTo>
                    <a:lnTo>
                      <a:pt x="2911" y="2138"/>
                    </a:lnTo>
                    <a:lnTo>
                      <a:pt x="2899" y="2138"/>
                    </a:lnTo>
                    <a:lnTo>
                      <a:pt x="2899" y="2138"/>
                    </a:lnTo>
                    <a:lnTo>
                      <a:pt x="2893" y="2138"/>
                    </a:lnTo>
                    <a:lnTo>
                      <a:pt x="2893" y="2138"/>
                    </a:lnTo>
                    <a:lnTo>
                      <a:pt x="2887" y="2138"/>
                    </a:lnTo>
                    <a:lnTo>
                      <a:pt x="2887" y="2138"/>
                    </a:lnTo>
                    <a:lnTo>
                      <a:pt x="2881" y="2138"/>
                    </a:lnTo>
                    <a:lnTo>
                      <a:pt x="2881" y="2138"/>
                    </a:lnTo>
                    <a:lnTo>
                      <a:pt x="2881" y="2138"/>
                    </a:lnTo>
                    <a:lnTo>
                      <a:pt x="2875" y="2138"/>
                    </a:lnTo>
                    <a:lnTo>
                      <a:pt x="2875" y="2138"/>
                    </a:lnTo>
                    <a:lnTo>
                      <a:pt x="2868" y="2144"/>
                    </a:lnTo>
                    <a:lnTo>
                      <a:pt x="2868" y="2144"/>
                    </a:lnTo>
                    <a:lnTo>
                      <a:pt x="2868" y="2144"/>
                    </a:lnTo>
                    <a:lnTo>
                      <a:pt x="2868" y="2144"/>
                    </a:lnTo>
                    <a:lnTo>
                      <a:pt x="2856" y="2144"/>
                    </a:lnTo>
                    <a:lnTo>
                      <a:pt x="2850" y="2144"/>
                    </a:lnTo>
                    <a:lnTo>
                      <a:pt x="2844" y="2144"/>
                    </a:lnTo>
                    <a:lnTo>
                      <a:pt x="2832" y="2144"/>
                    </a:lnTo>
                    <a:lnTo>
                      <a:pt x="2832" y="2144"/>
                    </a:lnTo>
                    <a:lnTo>
                      <a:pt x="2820" y="2144"/>
                    </a:lnTo>
                    <a:lnTo>
                      <a:pt x="2807" y="2144"/>
                    </a:lnTo>
                    <a:lnTo>
                      <a:pt x="2801" y="2144"/>
                    </a:lnTo>
                    <a:lnTo>
                      <a:pt x="2795" y="2144"/>
                    </a:lnTo>
                    <a:lnTo>
                      <a:pt x="2795" y="2144"/>
                    </a:lnTo>
                    <a:lnTo>
                      <a:pt x="2795" y="2144"/>
                    </a:lnTo>
                    <a:lnTo>
                      <a:pt x="2783" y="2144"/>
                    </a:lnTo>
                    <a:lnTo>
                      <a:pt x="2783" y="2144"/>
                    </a:lnTo>
                    <a:lnTo>
                      <a:pt x="2777" y="2144"/>
                    </a:lnTo>
                    <a:lnTo>
                      <a:pt x="2765" y="2144"/>
                    </a:lnTo>
                    <a:lnTo>
                      <a:pt x="2759" y="2144"/>
                    </a:lnTo>
                    <a:lnTo>
                      <a:pt x="2759" y="2144"/>
                    </a:lnTo>
                    <a:lnTo>
                      <a:pt x="2752" y="2144"/>
                    </a:lnTo>
                    <a:lnTo>
                      <a:pt x="2746" y="2144"/>
                    </a:lnTo>
                    <a:lnTo>
                      <a:pt x="2746" y="2144"/>
                    </a:lnTo>
                    <a:lnTo>
                      <a:pt x="2746" y="2144"/>
                    </a:lnTo>
                    <a:lnTo>
                      <a:pt x="2746" y="2144"/>
                    </a:lnTo>
                    <a:lnTo>
                      <a:pt x="2740" y="2144"/>
                    </a:lnTo>
                    <a:lnTo>
                      <a:pt x="2734" y="2144"/>
                    </a:lnTo>
                    <a:lnTo>
                      <a:pt x="2728" y="2144"/>
                    </a:lnTo>
                    <a:lnTo>
                      <a:pt x="2728" y="2144"/>
                    </a:lnTo>
                    <a:lnTo>
                      <a:pt x="2722" y="2144"/>
                    </a:lnTo>
                    <a:lnTo>
                      <a:pt x="2716" y="2144"/>
                    </a:lnTo>
                    <a:lnTo>
                      <a:pt x="2710" y="2144"/>
                    </a:lnTo>
                    <a:lnTo>
                      <a:pt x="2710" y="2144"/>
                    </a:lnTo>
                    <a:lnTo>
                      <a:pt x="2704" y="2144"/>
                    </a:lnTo>
                    <a:lnTo>
                      <a:pt x="2698" y="2144"/>
                    </a:lnTo>
                    <a:lnTo>
                      <a:pt x="2698" y="2144"/>
                    </a:lnTo>
                    <a:lnTo>
                      <a:pt x="2685" y="2144"/>
                    </a:lnTo>
                    <a:lnTo>
                      <a:pt x="2685" y="2144"/>
                    </a:lnTo>
                    <a:lnTo>
                      <a:pt x="2679" y="2144"/>
                    </a:lnTo>
                    <a:lnTo>
                      <a:pt x="2673" y="2144"/>
                    </a:lnTo>
                    <a:lnTo>
                      <a:pt x="2661" y="2144"/>
                    </a:lnTo>
                    <a:lnTo>
                      <a:pt x="2655" y="2150"/>
                    </a:lnTo>
                    <a:lnTo>
                      <a:pt x="2649" y="2150"/>
                    </a:lnTo>
                    <a:lnTo>
                      <a:pt x="2637" y="2150"/>
                    </a:lnTo>
                    <a:lnTo>
                      <a:pt x="2630" y="2150"/>
                    </a:lnTo>
                    <a:lnTo>
                      <a:pt x="2630" y="2138"/>
                    </a:lnTo>
                    <a:lnTo>
                      <a:pt x="2630" y="2138"/>
                    </a:lnTo>
                    <a:lnTo>
                      <a:pt x="2630" y="2132"/>
                    </a:lnTo>
                    <a:lnTo>
                      <a:pt x="2630" y="2132"/>
                    </a:lnTo>
                    <a:lnTo>
                      <a:pt x="2630" y="2132"/>
                    </a:lnTo>
                    <a:lnTo>
                      <a:pt x="2630" y="2125"/>
                    </a:lnTo>
                    <a:lnTo>
                      <a:pt x="2630" y="2125"/>
                    </a:lnTo>
                    <a:lnTo>
                      <a:pt x="2630" y="2119"/>
                    </a:lnTo>
                    <a:lnTo>
                      <a:pt x="2630" y="2119"/>
                    </a:lnTo>
                    <a:lnTo>
                      <a:pt x="2630" y="2119"/>
                    </a:lnTo>
                    <a:lnTo>
                      <a:pt x="2630" y="2119"/>
                    </a:lnTo>
                    <a:lnTo>
                      <a:pt x="2630" y="2107"/>
                    </a:lnTo>
                    <a:lnTo>
                      <a:pt x="2630" y="2107"/>
                    </a:lnTo>
                    <a:lnTo>
                      <a:pt x="2630" y="2107"/>
                    </a:lnTo>
                    <a:lnTo>
                      <a:pt x="2630" y="2107"/>
                    </a:lnTo>
                    <a:lnTo>
                      <a:pt x="2630" y="2101"/>
                    </a:lnTo>
                    <a:lnTo>
                      <a:pt x="2630" y="2101"/>
                    </a:lnTo>
                    <a:lnTo>
                      <a:pt x="2630" y="2095"/>
                    </a:lnTo>
                    <a:lnTo>
                      <a:pt x="2630" y="2089"/>
                    </a:lnTo>
                    <a:lnTo>
                      <a:pt x="2630" y="2089"/>
                    </a:lnTo>
                    <a:lnTo>
                      <a:pt x="2630" y="2083"/>
                    </a:lnTo>
                    <a:lnTo>
                      <a:pt x="2630" y="2083"/>
                    </a:lnTo>
                    <a:lnTo>
                      <a:pt x="2630" y="2083"/>
                    </a:lnTo>
                    <a:lnTo>
                      <a:pt x="2630" y="2083"/>
                    </a:lnTo>
                    <a:lnTo>
                      <a:pt x="2630" y="2083"/>
                    </a:lnTo>
                    <a:lnTo>
                      <a:pt x="2630" y="2083"/>
                    </a:lnTo>
                    <a:lnTo>
                      <a:pt x="2624" y="2083"/>
                    </a:lnTo>
                    <a:lnTo>
                      <a:pt x="2624" y="2083"/>
                    </a:lnTo>
                    <a:lnTo>
                      <a:pt x="2624" y="2083"/>
                    </a:lnTo>
                    <a:lnTo>
                      <a:pt x="2624" y="2083"/>
                    </a:lnTo>
                    <a:lnTo>
                      <a:pt x="2624" y="2083"/>
                    </a:lnTo>
                    <a:lnTo>
                      <a:pt x="2624" y="2089"/>
                    </a:lnTo>
                    <a:lnTo>
                      <a:pt x="2624" y="2089"/>
                    </a:lnTo>
                    <a:lnTo>
                      <a:pt x="2624" y="2083"/>
                    </a:lnTo>
                    <a:lnTo>
                      <a:pt x="2624" y="2083"/>
                    </a:lnTo>
                    <a:lnTo>
                      <a:pt x="2618" y="2083"/>
                    </a:lnTo>
                    <a:lnTo>
                      <a:pt x="2618" y="2083"/>
                    </a:lnTo>
                    <a:lnTo>
                      <a:pt x="2624"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9"/>
                    </a:lnTo>
                    <a:lnTo>
                      <a:pt x="2612" y="2089"/>
                    </a:lnTo>
                    <a:lnTo>
                      <a:pt x="2612" y="2083"/>
                    </a:lnTo>
                    <a:lnTo>
                      <a:pt x="2612" y="2083"/>
                    </a:lnTo>
                    <a:lnTo>
                      <a:pt x="2612" y="2083"/>
                    </a:lnTo>
                    <a:lnTo>
                      <a:pt x="2612" y="2083"/>
                    </a:lnTo>
                    <a:lnTo>
                      <a:pt x="2612" y="2083"/>
                    </a:lnTo>
                    <a:lnTo>
                      <a:pt x="2612" y="2083"/>
                    </a:lnTo>
                    <a:lnTo>
                      <a:pt x="2612" y="2083"/>
                    </a:lnTo>
                    <a:lnTo>
                      <a:pt x="2612" y="2083"/>
                    </a:lnTo>
                    <a:lnTo>
                      <a:pt x="2606" y="2083"/>
                    </a:lnTo>
                    <a:lnTo>
                      <a:pt x="2606" y="2083"/>
                    </a:lnTo>
                    <a:lnTo>
                      <a:pt x="2606" y="2083"/>
                    </a:lnTo>
                    <a:lnTo>
                      <a:pt x="2606" y="2083"/>
                    </a:lnTo>
                    <a:lnTo>
                      <a:pt x="2606" y="2083"/>
                    </a:lnTo>
                    <a:lnTo>
                      <a:pt x="2606" y="2083"/>
                    </a:lnTo>
                    <a:lnTo>
                      <a:pt x="2606" y="2083"/>
                    </a:lnTo>
                    <a:lnTo>
                      <a:pt x="2606" y="2089"/>
                    </a:lnTo>
                    <a:lnTo>
                      <a:pt x="2606" y="2089"/>
                    </a:lnTo>
                    <a:lnTo>
                      <a:pt x="2600" y="2089"/>
                    </a:lnTo>
                    <a:lnTo>
                      <a:pt x="2600" y="2083"/>
                    </a:lnTo>
                    <a:lnTo>
                      <a:pt x="2600" y="2083"/>
                    </a:lnTo>
                    <a:lnTo>
                      <a:pt x="2600" y="2083"/>
                    </a:lnTo>
                    <a:lnTo>
                      <a:pt x="2600" y="2083"/>
                    </a:lnTo>
                    <a:lnTo>
                      <a:pt x="2600" y="2089"/>
                    </a:lnTo>
                    <a:lnTo>
                      <a:pt x="2600" y="2089"/>
                    </a:lnTo>
                    <a:lnTo>
                      <a:pt x="2600" y="2089"/>
                    </a:lnTo>
                    <a:lnTo>
                      <a:pt x="2600" y="2089"/>
                    </a:lnTo>
                    <a:lnTo>
                      <a:pt x="2600" y="2089"/>
                    </a:lnTo>
                    <a:lnTo>
                      <a:pt x="2600" y="2089"/>
                    </a:lnTo>
                    <a:lnTo>
                      <a:pt x="2594" y="2089"/>
                    </a:lnTo>
                    <a:lnTo>
                      <a:pt x="2594" y="2083"/>
                    </a:lnTo>
                    <a:lnTo>
                      <a:pt x="2600" y="2083"/>
                    </a:lnTo>
                    <a:lnTo>
                      <a:pt x="2600" y="2083"/>
                    </a:lnTo>
                    <a:lnTo>
                      <a:pt x="2600" y="2083"/>
                    </a:lnTo>
                    <a:lnTo>
                      <a:pt x="2600" y="2083"/>
                    </a:lnTo>
                    <a:lnTo>
                      <a:pt x="2594" y="2083"/>
                    </a:lnTo>
                    <a:lnTo>
                      <a:pt x="2594" y="2083"/>
                    </a:lnTo>
                    <a:lnTo>
                      <a:pt x="2594" y="2083"/>
                    </a:lnTo>
                    <a:lnTo>
                      <a:pt x="2594" y="2083"/>
                    </a:lnTo>
                    <a:lnTo>
                      <a:pt x="2594" y="2083"/>
                    </a:lnTo>
                    <a:lnTo>
                      <a:pt x="2594" y="2083"/>
                    </a:lnTo>
                    <a:lnTo>
                      <a:pt x="2594" y="2083"/>
                    </a:lnTo>
                    <a:lnTo>
                      <a:pt x="2594" y="2083"/>
                    </a:lnTo>
                    <a:lnTo>
                      <a:pt x="2594" y="2083"/>
                    </a:lnTo>
                    <a:lnTo>
                      <a:pt x="2588" y="2083"/>
                    </a:lnTo>
                    <a:lnTo>
                      <a:pt x="2588" y="2083"/>
                    </a:lnTo>
                    <a:lnTo>
                      <a:pt x="2594" y="2083"/>
                    </a:lnTo>
                    <a:lnTo>
                      <a:pt x="2594" y="2077"/>
                    </a:lnTo>
                    <a:lnTo>
                      <a:pt x="2594" y="2077"/>
                    </a:lnTo>
                    <a:lnTo>
                      <a:pt x="2594" y="2077"/>
                    </a:lnTo>
                    <a:lnTo>
                      <a:pt x="2594" y="2077"/>
                    </a:lnTo>
                    <a:lnTo>
                      <a:pt x="2594" y="2077"/>
                    </a:lnTo>
                    <a:lnTo>
                      <a:pt x="2594" y="2077"/>
                    </a:lnTo>
                    <a:lnTo>
                      <a:pt x="2594" y="2077"/>
                    </a:lnTo>
                    <a:lnTo>
                      <a:pt x="2594" y="2077"/>
                    </a:lnTo>
                    <a:lnTo>
                      <a:pt x="2588" y="2077"/>
                    </a:lnTo>
                    <a:lnTo>
                      <a:pt x="2588" y="2077"/>
                    </a:lnTo>
                    <a:lnTo>
                      <a:pt x="2588" y="2077"/>
                    </a:lnTo>
                    <a:lnTo>
                      <a:pt x="2588" y="2070"/>
                    </a:lnTo>
                    <a:lnTo>
                      <a:pt x="2588" y="2070"/>
                    </a:lnTo>
                    <a:lnTo>
                      <a:pt x="2588" y="2070"/>
                    </a:lnTo>
                    <a:lnTo>
                      <a:pt x="2588" y="2064"/>
                    </a:lnTo>
                    <a:lnTo>
                      <a:pt x="2588" y="2064"/>
                    </a:lnTo>
                    <a:lnTo>
                      <a:pt x="2588" y="2058"/>
                    </a:lnTo>
                    <a:lnTo>
                      <a:pt x="2588" y="2052"/>
                    </a:lnTo>
                    <a:lnTo>
                      <a:pt x="2588" y="2046"/>
                    </a:lnTo>
                    <a:lnTo>
                      <a:pt x="2588" y="2040"/>
                    </a:lnTo>
                    <a:lnTo>
                      <a:pt x="2588" y="2040"/>
                    </a:lnTo>
                    <a:lnTo>
                      <a:pt x="2588" y="2034"/>
                    </a:lnTo>
                    <a:lnTo>
                      <a:pt x="2588" y="1991"/>
                    </a:lnTo>
                    <a:lnTo>
                      <a:pt x="2588" y="1991"/>
                    </a:lnTo>
                    <a:lnTo>
                      <a:pt x="2588" y="1973"/>
                    </a:lnTo>
                    <a:lnTo>
                      <a:pt x="2588" y="1961"/>
                    </a:lnTo>
                    <a:lnTo>
                      <a:pt x="2588" y="1936"/>
                    </a:lnTo>
                    <a:lnTo>
                      <a:pt x="2588" y="1930"/>
                    </a:lnTo>
                    <a:lnTo>
                      <a:pt x="2588" y="1930"/>
                    </a:lnTo>
                    <a:lnTo>
                      <a:pt x="2588" y="1930"/>
                    </a:lnTo>
                    <a:lnTo>
                      <a:pt x="2588" y="1906"/>
                    </a:lnTo>
                    <a:lnTo>
                      <a:pt x="2588" y="1906"/>
                    </a:lnTo>
                    <a:lnTo>
                      <a:pt x="2588" y="1899"/>
                    </a:lnTo>
                    <a:lnTo>
                      <a:pt x="2588" y="1899"/>
                    </a:lnTo>
                    <a:lnTo>
                      <a:pt x="2588" y="1899"/>
                    </a:lnTo>
                    <a:lnTo>
                      <a:pt x="2588" y="1893"/>
                    </a:lnTo>
                    <a:lnTo>
                      <a:pt x="2588" y="1893"/>
                    </a:lnTo>
                    <a:lnTo>
                      <a:pt x="2588" y="1893"/>
                    </a:lnTo>
                    <a:lnTo>
                      <a:pt x="2588" y="1893"/>
                    </a:lnTo>
                    <a:lnTo>
                      <a:pt x="2588" y="1887"/>
                    </a:lnTo>
                    <a:lnTo>
                      <a:pt x="2588" y="1887"/>
                    </a:lnTo>
                    <a:lnTo>
                      <a:pt x="2588" y="1887"/>
                    </a:lnTo>
                    <a:lnTo>
                      <a:pt x="2588" y="1887"/>
                    </a:lnTo>
                    <a:lnTo>
                      <a:pt x="2588" y="1881"/>
                    </a:lnTo>
                    <a:lnTo>
                      <a:pt x="2594" y="1875"/>
                    </a:lnTo>
                    <a:lnTo>
                      <a:pt x="2594" y="1875"/>
                    </a:lnTo>
                    <a:lnTo>
                      <a:pt x="2588" y="1875"/>
                    </a:lnTo>
                    <a:lnTo>
                      <a:pt x="2588" y="1875"/>
                    </a:lnTo>
                    <a:lnTo>
                      <a:pt x="2594" y="1875"/>
                    </a:lnTo>
                    <a:lnTo>
                      <a:pt x="2588" y="1863"/>
                    </a:lnTo>
                    <a:lnTo>
                      <a:pt x="2588" y="1851"/>
                    </a:lnTo>
                    <a:lnTo>
                      <a:pt x="2588" y="1851"/>
                    </a:lnTo>
                    <a:lnTo>
                      <a:pt x="2588" y="1844"/>
                    </a:lnTo>
                    <a:lnTo>
                      <a:pt x="2588" y="1832"/>
                    </a:lnTo>
                    <a:lnTo>
                      <a:pt x="2582" y="1832"/>
                    </a:lnTo>
                    <a:lnTo>
                      <a:pt x="2582" y="1826"/>
                    </a:lnTo>
                    <a:lnTo>
                      <a:pt x="2582" y="1826"/>
                    </a:lnTo>
                    <a:moveTo>
                      <a:pt x="4620" y="574"/>
                    </a:moveTo>
                    <a:lnTo>
                      <a:pt x="4620" y="574"/>
                    </a:lnTo>
                    <a:lnTo>
                      <a:pt x="4620" y="574"/>
                    </a:lnTo>
                    <a:lnTo>
                      <a:pt x="4620" y="574"/>
                    </a:lnTo>
                    <a:lnTo>
                      <a:pt x="4620" y="580"/>
                    </a:lnTo>
                    <a:lnTo>
                      <a:pt x="4620" y="574"/>
                    </a:lnTo>
                    <a:lnTo>
                      <a:pt x="4620" y="574"/>
                    </a:lnTo>
                    <a:lnTo>
                      <a:pt x="4620" y="574"/>
                    </a:lnTo>
                    <a:lnTo>
                      <a:pt x="4620" y="574"/>
                    </a:lnTo>
                    <a:moveTo>
                      <a:pt x="4650" y="525"/>
                    </a:moveTo>
                    <a:lnTo>
                      <a:pt x="4650" y="525"/>
                    </a:lnTo>
                    <a:lnTo>
                      <a:pt x="4650" y="519"/>
                    </a:lnTo>
                    <a:lnTo>
                      <a:pt x="4650" y="519"/>
                    </a:lnTo>
                    <a:lnTo>
                      <a:pt x="4650" y="513"/>
                    </a:lnTo>
                    <a:lnTo>
                      <a:pt x="4650" y="513"/>
                    </a:lnTo>
                    <a:lnTo>
                      <a:pt x="4650" y="513"/>
                    </a:lnTo>
                    <a:lnTo>
                      <a:pt x="4650" y="513"/>
                    </a:lnTo>
                    <a:lnTo>
                      <a:pt x="4650" y="513"/>
                    </a:lnTo>
                    <a:lnTo>
                      <a:pt x="4650" y="513"/>
                    </a:lnTo>
                    <a:lnTo>
                      <a:pt x="4650" y="513"/>
                    </a:lnTo>
                    <a:lnTo>
                      <a:pt x="4650" y="519"/>
                    </a:lnTo>
                    <a:lnTo>
                      <a:pt x="4650" y="519"/>
                    </a:lnTo>
                    <a:lnTo>
                      <a:pt x="4650" y="519"/>
                    </a:lnTo>
                    <a:lnTo>
                      <a:pt x="4650" y="525"/>
                    </a:lnTo>
                    <a:lnTo>
                      <a:pt x="4650" y="525"/>
                    </a:lnTo>
                    <a:lnTo>
                      <a:pt x="4650" y="531"/>
                    </a:lnTo>
                    <a:lnTo>
                      <a:pt x="4650" y="531"/>
                    </a:lnTo>
                    <a:lnTo>
                      <a:pt x="4650" y="531"/>
                    </a:lnTo>
                    <a:lnTo>
                      <a:pt x="4650" y="531"/>
                    </a:lnTo>
                    <a:lnTo>
                      <a:pt x="4644" y="525"/>
                    </a:lnTo>
                    <a:lnTo>
                      <a:pt x="4650" y="525"/>
                    </a:lnTo>
                    <a:moveTo>
                      <a:pt x="4126" y="1307"/>
                    </a:moveTo>
                    <a:lnTo>
                      <a:pt x="4126" y="1307"/>
                    </a:lnTo>
                    <a:lnTo>
                      <a:pt x="4126" y="1307"/>
                    </a:lnTo>
                    <a:lnTo>
                      <a:pt x="4126" y="1307"/>
                    </a:lnTo>
                    <a:lnTo>
                      <a:pt x="4126" y="1307"/>
                    </a:lnTo>
                    <a:lnTo>
                      <a:pt x="4126" y="1307"/>
                    </a:lnTo>
                    <a:lnTo>
                      <a:pt x="4126" y="1301"/>
                    </a:lnTo>
                    <a:lnTo>
                      <a:pt x="4126" y="1301"/>
                    </a:lnTo>
                    <a:lnTo>
                      <a:pt x="4126" y="1301"/>
                    </a:lnTo>
                    <a:lnTo>
                      <a:pt x="4126" y="1301"/>
                    </a:lnTo>
                    <a:lnTo>
                      <a:pt x="4120" y="1301"/>
                    </a:lnTo>
                    <a:lnTo>
                      <a:pt x="4120" y="1301"/>
                    </a:lnTo>
                    <a:lnTo>
                      <a:pt x="4120" y="1295"/>
                    </a:lnTo>
                    <a:lnTo>
                      <a:pt x="4120" y="1301"/>
                    </a:lnTo>
                    <a:lnTo>
                      <a:pt x="4120" y="1295"/>
                    </a:lnTo>
                    <a:lnTo>
                      <a:pt x="4120" y="1295"/>
                    </a:lnTo>
                    <a:lnTo>
                      <a:pt x="4120" y="1295"/>
                    </a:lnTo>
                    <a:lnTo>
                      <a:pt x="4113" y="1295"/>
                    </a:lnTo>
                    <a:lnTo>
                      <a:pt x="4113" y="1295"/>
                    </a:lnTo>
                    <a:lnTo>
                      <a:pt x="4120" y="1295"/>
                    </a:lnTo>
                    <a:lnTo>
                      <a:pt x="4120" y="1295"/>
                    </a:lnTo>
                    <a:lnTo>
                      <a:pt x="4120" y="1289"/>
                    </a:lnTo>
                    <a:lnTo>
                      <a:pt x="4120" y="1289"/>
                    </a:lnTo>
                    <a:lnTo>
                      <a:pt x="4120" y="1289"/>
                    </a:lnTo>
                    <a:lnTo>
                      <a:pt x="4120" y="1289"/>
                    </a:lnTo>
                    <a:lnTo>
                      <a:pt x="4126" y="1289"/>
                    </a:lnTo>
                    <a:lnTo>
                      <a:pt x="4126" y="1289"/>
                    </a:lnTo>
                    <a:lnTo>
                      <a:pt x="4126" y="1289"/>
                    </a:lnTo>
                    <a:lnTo>
                      <a:pt x="4132" y="1295"/>
                    </a:lnTo>
                    <a:lnTo>
                      <a:pt x="4132" y="1295"/>
                    </a:lnTo>
                    <a:lnTo>
                      <a:pt x="4132" y="1301"/>
                    </a:lnTo>
                    <a:lnTo>
                      <a:pt x="4132" y="1301"/>
                    </a:lnTo>
                    <a:lnTo>
                      <a:pt x="4132" y="1301"/>
                    </a:lnTo>
                    <a:lnTo>
                      <a:pt x="4132" y="1307"/>
                    </a:lnTo>
                    <a:lnTo>
                      <a:pt x="4132" y="1307"/>
                    </a:lnTo>
                    <a:lnTo>
                      <a:pt x="4126" y="1307"/>
                    </a:lnTo>
                    <a:moveTo>
                      <a:pt x="415" y="12"/>
                    </a:moveTo>
                    <a:lnTo>
                      <a:pt x="415" y="12"/>
                    </a:lnTo>
                    <a:lnTo>
                      <a:pt x="415" y="12"/>
                    </a:lnTo>
                    <a:lnTo>
                      <a:pt x="421" y="12"/>
                    </a:lnTo>
                    <a:lnTo>
                      <a:pt x="433" y="18"/>
                    </a:lnTo>
                    <a:lnTo>
                      <a:pt x="439" y="18"/>
                    </a:lnTo>
                    <a:moveTo>
                      <a:pt x="439" y="18"/>
                    </a:moveTo>
                    <a:lnTo>
                      <a:pt x="446" y="18"/>
                    </a:lnTo>
                    <a:lnTo>
                      <a:pt x="452" y="18"/>
                    </a:lnTo>
                    <a:lnTo>
                      <a:pt x="464" y="25"/>
                    </a:lnTo>
                    <a:lnTo>
                      <a:pt x="476" y="25"/>
                    </a:lnTo>
                    <a:lnTo>
                      <a:pt x="488" y="31"/>
                    </a:lnTo>
                    <a:lnTo>
                      <a:pt x="507" y="37"/>
                    </a:lnTo>
                    <a:lnTo>
                      <a:pt x="513" y="37"/>
                    </a:lnTo>
                    <a:lnTo>
                      <a:pt x="519" y="37"/>
                    </a:lnTo>
                    <a:lnTo>
                      <a:pt x="525" y="43"/>
                    </a:lnTo>
                    <a:lnTo>
                      <a:pt x="525" y="43"/>
                    </a:lnTo>
                    <a:lnTo>
                      <a:pt x="537" y="43"/>
                    </a:lnTo>
                    <a:lnTo>
                      <a:pt x="537" y="43"/>
                    </a:lnTo>
                    <a:lnTo>
                      <a:pt x="543" y="49"/>
                    </a:lnTo>
                    <a:lnTo>
                      <a:pt x="555" y="49"/>
                    </a:lnTo>
                    <a:lnTo>
                      <a:pt x="562" y="55"/>
                    </a:lnTo>
                    <a:lnTo>
                      <a:pt x="592" y="61"/>
                    </a:lnTo>
                    <a:lnTo>
                      <a:pt x="598" y="61"/>
                    </a:lnTo>
                    <a:lnTo>
                      <a:pt x="616" y="67"/>
                    </a:lnTo>
                    <a:lnTo>
                      <a:pt x="629" y="67"/>
                    </a:lnTo>
                    <a:lnTo>
                      <a:pt x="641" y="73"/>
                    </a:lnTo>
                    <a:lnTo>
                      <a:pt x="659" y="80"/>
                    </a:lnTo>
                    <a:lnTo>
                      <a:pt x="659" y="80"/>
                    </a:lnTo>
                    <a:lnTo>
                      <a:pt x="671" y="80"/>
                    </a:lnTo>
                    <a:lnTo>
                      <a:pt x="684" y="86"/>
                    </a:lnTo>
                    <a:lnTo>
                      <a:pt x="690" y="86"/>
                    </a:lnTo>
                    <a:lnTo>
                      <a:pt x="702" y="86"/>
                    </a:lnTo>
                    <a:lnTo>
                      <a:pt x="708" y="92"/>
                    </a:lnTo>
                    <a:lnTo>
                      <a:pt x="720" y="92"/>
                    </a:lnTo>
                    <a:lnTo>
                      <a:pt x="739" y="98"/>
                    </a:lnTo>
                    <a:lnTo>
                      <a:pt x="751" y="98"/>
                    </a:lnTo>
                    <a:lnTo>
                      <a:pt x="769" y="104"/>
                    </a:lnTo>
                    <a:lnTo>
                      <a:pt x="775" y="104"/>
                    </a:lnTo>
                    <a:lnTo>
                      <a:pt x="775" y="104"/>
                    </a:lnTo>
                    <a:lnTo>
                      <a:pt x="793" y="110"/>
                    </a:lnTo>
                    <a:lnTo>
                      <a:pt x="812" y="110"/>
                    </a:lnTo>
                    <a:lnTo>
                      <a:pt x="824" y="116"/>
                    </a:lnTo>
                    <a:lnTo>
                      <a:pt x="836" y="116"/>
                    </a:lnTo>
                    <a:lnTo>
                      <a:pt x="842" y="122"/>
                    </a:lnTo>
                    <a:lnTo>
                      <a:pt x="836" y="134"/>
                    </a:lnTo>
                    <a:lnTo>
                      <a:pt x="836" y="147"/>
                    </a:lnTo>
                    <a:lnTo>
                      <a:pt x="830" y="159"/>
                    </a:lnTo>
                    <a:lnTo>
                      <a:pt x="830" y="165"/>
                    </a:lnTo>
                    <a:lnTo>
                      <a:pt x="830" y="177"/>
                    </a:lnTo>
                    <a:lnTo>
                      <a:pt x="824" y="189"/>
                    </a:lnTo>
                    <a:lnTo>
                      <a:pt x="818" y="208"/>
                    </a:lnTo>
                    <a:lnTo>
                      <a:pt x="818" y="214"/>
                    </a:lnTo>
                    <a:lnTo>
                      <a:pt x="818" y="220"/>
                    </a:lnTo>
                    <a:lnTo>
                      <a:pt x="818" y="226"/>
                    </a:lnTo>
                    <a:lnTo>
                      <a:pt x="812" y="238"/>
                    </a:lnTo>
                    <a:lnTo>
                      <a:pt x="812" y="251"/>
                    </a:lnTo>
                    <a:lnTo>
                      <a:pt x="812" y="251"/>
                    </a:lnTo>
                    <a:lnTo>
                      <a:pt x="806" y="257"/>
                    </a:lnTo>
                    <a:lnTo>
                      <a:pt x="806" y="257"/>
                    </a:lnTo>
                    <a:lnTo>
                      <a:pt x="806" y="257"/>
                    </a:lnTo>
                    <a:lnTo>
                      <a:pt x="806" y="263"/>
                    </a:lnTo>
                    <a:lnTo>
                      <a:pt x="806" y="263"/>
                    </a:lnTo>
                    <a:lnTo>
                      <a:pt x="806" y="269"/>
                    </a:lnTo>
                    <a:lnTo>
                      <a:pt x="806" y="281"/>
                    </a:lnTo>
                    <a:lnTo>
                      <a:pt x="806" y="281"/>
                    </a:lnTo>
                    <a:lnTo>
                      <a:pt x="800" y="281"/>
                    </a:lnTo>
                    <a:lnTo>
                      <a:pt x="800" y="287"/>
                    </a:lnTo>
                    <a:lnTo>
                      <a:pt x="800" y="287"/>
                    </a:lnTo>
                    <a:lnTo>
                      <a:pt x="800" y="299"/>
                    </a:lnTo>
                    <a:lnTo>
                      <a:pt x="800" y="299"/>
                    </a:lnTo>
                    <a:lnTo>
                      <a:pt x="800" y="299"/>
                    </a:lnTo>
                    <a:lnTo>
                      <a:pt x="800" y="305"/>
                    </a:lnTo>
                    <a:lnTo>
                      <a:pt x="793" y="312"/>
                    </a:lnTo>
                    <a:lnTo>
                      <a:pt x="793" y="318"/>
                    </a:lnTo>
                    <a:lnTo>
                      <a:pt x="793" y="324"/>
                    </a:lnTo>
                    <a:lnTo>
                      <a:pt x="781" y="360"/>
                    </a:lnTo>
                    <a:lnTo>
                      <a:pt x="781" y="367"/>
                    </a:lnTo>
                    <a:lnTo>
                      <a:pt x="781" y="379"/>
                    </a:lnTo>
                    <a:lnTo>
                      <a:pt x="775" y="409"/>
                    </a:lnTo>
                    <a:lnTo>
                      <a:pt x="775" y="409"/>
                    </a:lnTo>
                    <a:lnTo>
                      <a:pt x="775" y="409"/>
                    </a:lnTo>
                    <a:lnTo>
                      <a:pt x="775" y="409"/>
                    </a:lnTo>
                    <a:lnTo>
                      <a:pt x="775" y="415"/>
                    </a:lnTo>
                    <a:lnTo>
                      <a:pt x="775" y="415"/>
                    </a:lnTo>
                    <a:lnTo>
                      <a:pt x="769" y="415"/>
                    </a:lnTo>
                    <a:lnTo>
                      <a:pt x="769" y="415"/>
                    </a:lnTo>
                    <a:lnTo>
                      <a:pt x="769" y="415"/>
                    </a:lnTo>
                    <a:lnTo>
                      <a:pt x="775" y="415"/>
                    </a:lnTo>
                    <a:lnTo>
                      <a:pt x="775" y="415"/>
                    </a:lnTo>
                    <a:lnTo>
                      <a:pt x="775" y="422"/>
                    </a:lnTo>
                    <a:lnTo>
                      <a:pt x="775" y="422"/>
                    </a:lnTo>
                    <a:lnTo>
                      <a:pt x="775" y="422"/>
                    </a:lnTo>
                    <a:lnTo>
                      <a:pt x="775" y="422"/>
                    </a:lnTo>
                    <a:lnTo>
                      <a:pt x="775" y="422"/>
                    </a:lnTo>
                    <a:lnTo>
                      <a:pt x="775" y="422"/>
                    </a:lnTo>
                    <a:lnTo>
                      <a:pt x="775" y="422"/>
                    </a:lnTo>
                    <a:lnTo>
                      <a:pt x="775" y="428"/>
                    </a:lnTo>
                    <a:lnTo>
                      <a:pt x="775" y="428"/>
                    </a:lnTo>
                    <a:lnTo>
                      <a:pt x="775" y="428"/>
                    </a:lnTo>
                    <a:lnTo>
                      <a:pt x="775" y="428"/>
                    </a:lnTo>
                    <a:lnTo>
                      <a:pt x="775" y="428"/>
                    </a:lnTo>
                    <a:lnTo>
                      <a:pt x="775" y="428"/>
                    </a:lnTo>
                    <a:lnTo>
                      <a:pt x="775" y="434"/>
                    </a:lnTo>
                    <a:lnTo>
                      <a:pt x="775" y="434"/>
                    </a:lnTo>
                    <a:lnTo>
                      <a:pt x="775" y="434"/>
                    </a:lnTo>
                    <a:lnTo>
                      <a:pt x="775" y="434"/>
                    </a:lnTo>
                    <a:lnTo>
                      <a:pt x="775" y="434"/>
                    </a:lnTo>
                    <a:lnTo>
                      <a:pt x="775" y="440"/>
                    </a:lnTo>
                    <a:lnTo>
                      <a:pt x="775" y="440"/>
                    </a:lnTo>
                    <a:lnTo>
                      <a:pt x="775" y="440"/>
                    </a:lnTo>
                    <a:lnTo>
                      <a:pt x="775" y="446"/>
                    </a:lnTo>
                    <a:lnTo>
                      <a:pt x="775" y="446"/>
                    </a:lnTo>
                    <a:lnTo>
                      <a:pt x="775" y="446"/>
                    </a:lnTo>
                    <a:lnTo>
                      <a:pt x="775" y="446"/>
                    </a:lnTo>
                    <a:lnTo>
                      <a:pt x="775" y="446"/>
                    </a:lnTo>
                    <a:lnTo>
                      <a:pt x="769" y="446"/>
                    </a:lnTo>
                    <a:lnTo>
                      <a:pt x="769" y="446"/>
                    </a:lnTo>
                    <a:lnTo>
                      <a:pt x="769" y="446"/>
                    </a:lnTo>
                    <a:lnTo>
                      <a:pt x="775" y="446"/>
                    </a:lnTo>
                    <a:lnTo>
                      <a:pt x="775" y="446"/>
                    </a:lnTo>
                    <a:lnTo>
                      <a:pt x="775" y="452"/>
                    </a:lnTo>
                    <a:lnTo>
                      <a:pt x="775" y="452"/>
                    </a:lnTo>
                    <a:lnTo>
                      <a:pt x="775" y="452"/>
                    </a:lnTo>
                    <a:lnTo>
                      <a:pt x="775" y="458"/>
                    </a:lnTo>
                    <a:lnTo>
                      <a:pt x="775" y="458"/>
                    </a:lnTo>
                    <a:lnTo>
                      <a:pt x="769" y="458"/>
                    </a:lnTo>
                    <a:lnTo>
                      <a:pt x="769" y="458"/>
                    </a:lnTo>
                    <a:lnTo>
                      <a:pt x="763" y="458"/>
                    </a:lnTo>
                    <a:lnTo>
                      <a:pt x="763" y="452"/>
                    </a:lnTo>
                    <a:lnTo>
                      <a:pt x="751" y="452"/>
                    </a:lnTo>
                    <a:lnTo>
                      <a:pt x="739" y="452"/>
                    </a:lnTo>
                    <a:lnTo>
                      <a:pt x="739" y="452"/>
                    </a:lnTo>
                    <a:lnTo>
                      <a:pt x="739" y="446"/>
                    </a:lnTo>
                    <a:lnTo>
                      <a:pt x="732" y="446"/>
                    </a:lnTo>
                    <a:lnTo>
                      <a:pt x="726" y="446"/>
                    </a:lnTo>
                    <a:lnTo>
                      <a:pt x="726" y="446"/>
                    </a:lnTo>
                    <a:lnTo>
                      <a:pt x="720" y="446"/>
                    </a:lnTo>
                    <a:lnTo>
                      <a:pt x="708" y="446"/>
                    </a:lnTo>
                    <a:lnTo>
                      <a:pt x="696" y="440"/>
                    </a:lnTo>
                    <a:lnTo>
                      <a:pt x="690" y="440"/>
                    </a:lnTo>
                    <a:lnTo>
                      <a:pt x="678" y="434"/>
                    </a:lnTo>
                    <a:lnTo>
                      <a:pt x="678" y="434"/>
                    </a:lnTo>
                    <a:lnTo>
                      <a:pt x="671" y="434"/>
                    </a:lnTo>
                    <a:lnTo>
                      <a:pt x="665" y="434"/>
                    </a:lnTo>
                    <a:lnTo>
                      <a:pt x="665" y="434"/>
                    </a:lnTo>
                    <a:lnTo>
                      <a:pt x="665" y="434"/>
                    </a:lnTo>
                    <a:lnTo>
                      <a:pt x="659" y="434"/>
                    </a:lnTo>
                    <a:lnTo>
                      <a:pt x="647" y="428"/>
                    </a:lnTo>
                    <a:lnTo>
                      <a:pt x="647" y="428"/>
                    </a:lnTo>
                    <a:lnTo>
                      <a:pt x="641" y="428"/>
                    </a:lnTo>
                    <a:lnTo>
                      <a:pt x="641" y="428"/>
                    </a:lnTo>
                    <a:lnTo>
                      <a:pt x="635" y="428"/>
                    </a:lnTo>
                    <a:lnTo>
                      <a:pt x="629" y="422"/>
                    </a:lnTo>
                    <a:lnTo>
                      <a:pt x="616" y="422"/>
                    </a:lnTo>
                    <a:lnTo>
                      <a:pt x="610" y="422"/>
                    </a:lnTo>
                    <a:lnTo>
                      <a:pt x="610" y="422"/>
                    </a:lnTo>
                    <a:lnTo>
                      <a:pt x="604" y="422"/>
                    </a:lnTo>
                    <a:lnTo>
                      <a:pt x="604" y="422"/>
                    </a:lnTo>
                    <a:lnTo>
                      <a:pt x="604" y="422"/>
                    </a:lnTo>
                    <a:lnTo>
                      <a:pt x="598" y="422"/>
                    </a:lnTo>
                    <a:lnTo>
                      <a:pt x="592" y="422"/>
                    </a:lnTo>
                    <a:lnTo>
                      <a:pt x="592" y="422"/>
                    </a:lnTo>
                    <a:lnTo>
                      <a:pt x="592" y="422"/>
                    </a:lnTo>
                    <a:lnTo>
                      <a:pt x="586" y="422"/>
                    </a:lnTo>
                    <a:lnTo>
                      <a:pt x="580" y="422"/>
                    </a:lnTo>
                    <a:lnTo>
                      <a:pt x="580" y="422"/>
                    </a:lnTo>
                    <a:lnTo>
                      <a:pt x="574" y="422"/>
                    </a:lnTo>
                    <a:lnTo>
                      <a:pt x="568" y="422"/>
                    </a:lnTo>
                    <a:lnTo>
                      <a:pt x="568" y="422"/>
                    </a:lnTo>
                    <a:lnTo>
                      <a:pt x="562" y="415"/>
                    </a:lnTo>
                    <a:lnTo>
                      <a:pt x="562" y="415"/>
                    </a:lnTo>
                    <a:lnTo>
                      <a:pt x="562" y="415"/>
                    </a:lnTo>
                    <a:lnTo>
                      <a:pt x="555" y="422"/>
                    </a:lnTo>
                    <a:lnTo>
                      <a:pt x="543" y="422"/>
                    </a:lnTo>
                    <a:lnTo>
                      <a:pt x="543" y="422"/>
                    </a:lnTo>
                    <a:lnTo>
                      <a:pt x="537" y="422"/>
                    </a:lnTo>
                    <a:lnTo>
                      <a:pt x="537" y="422"/>
                    </a:lnTo>
                    <a:lnTo>
                      <a:pt x="537" y="422"/>
                    </a:lnTo>
                    <a:lnTo>
                      <a:pt x="531" y="422"/>
                    </a:lnTo>
                    <a:lnTo>
                      <a:pt x="525" y="422"/>
                    </a:lnTo>
                    <a:lnTo>
                      <a:pt x="519" y="422"/>
                    </a:lnTo>
                    <a:lnTo>
                      <a:pt x="513" y="422"/>
                    </a:lnTo>
                    <a:lnTo>
                      <a:pt x="513" y="422"/>
                    </a:lnTo>
                    <a:lnTo>
                      <a:pt x="507" y="428"/>
                    </a:lnTo>
                    <a:lnTo>
                      <a:pt x="501" y="428"/>
                    </a:lnTo>
                    <a:lnTo>
                      <a:pt x="501" y="428"/>
                    </a:lnTo>
                    <a:lnTo>
                      <a:pt x="494" y="428"/>
                    </a:lnTo>
                    <a:lnTo>
                      <a:pt x="494" y="428"/>
                    </a:lnTo>
                    <a:lnTo>
                      <a:pt x="488" y="422"/>
                    </a:lnTo>
                    <a:lnTo>
                      <a:pt x="482" y="422"/>
                    </a:lnTo>
                    <a:lnTo>
                      <a:pt x="482" y="422"/>
                    </a:lnTo>
                    <a:lnTo>
                      <a:pt x="482" y="415"/>
                    </a:lnTo>
                    <a:lnTo>
                      <a:pt x="476" y="415"/>
                    </a:lnTo>
                    <a:lnTo>
                      <a:pt x="476" y="415"/>
                    </a:lnTo>
                    <a:lnTo>
                      <a:pt x="470" y="415"/>
                    </a:lnTo>
                    <a:lnTo>
                      <a:pt x="470" y="415"/>
                    </a:lnTo>
                    <a:lnTo>
                      <a:pt x="470" y="415"/>
                    </a:lnTo>
                    <a:lnTo>
                      <a:pt x="464" y="415"/>
                    </a:lnTo>
                    <a:lnTo>
                      <a:pt x="458" y="422"/>
                    </a:lnTo>
                    <a:lnTo>
                      <a:pt x="452" y="422"/>
                    </a:lnTo>
                    <a:lnTo>
                      <a:pt x="452" y="422"/>
                    </a:lnTo>
                    <a:lnTo>
                      <a:pt x="446" y="422"/>
                    </a:lnTo>
                    <a:lnTo>
                      <a:pt x="446" y="415"/>
                    </a:lnTo>
                    <a:lnTo>
                      <a:pt x="446" y="422"/>
                    </a:lnTo>
                    <a:lnTo>
                      <a:pt x="446" y="422"/>
                    </a:lnTo>
                    <a:lnTo>
                      <a:pt x="446" y="415"/>
                    </a:lnTo>
                    <a:lnTo>
                      <a:pt x="439" y="415"/>
                    </a:lnTo>
                    <a:lnTo>
                      <a:pt x="439" y="415"/>
                    </a:lnTo>
                    <a:lnTo>
                      <a:pt x="439" y="415"/>
                    </a:lnTo>
                    <a:lnTo>
                      <a:pt x="433" y="422"/>
                    </a:lnTo>
                    <a:lnTo>
                      <a:pt x="433" y="422"/>
                    </a:lnTo>
                    <a:lnTo>
                      <a:pt x="433" y="422"/>
                    </a:lnTo>
                    <a:lnTo>
                      <a:pt x="433" y="422"/>
                    </a:lnTo>
                    <a:lnTo>
                      <a:pt x="427" y="422"/>
                    </a:lnTo>
                    <a:lnTo>
                      <a:pt x="427" y="422"/>
                    </a:lnTo>
                    <a:lnTo>
                      <a:pt x="427" y="415"/>
                    </a:lnTo>
                    <a:lnTo>
                      <a:pt x="427" y="415"/>
                    </a:lnTo>
                    <a:lnTo>
                      <a:pt x="427" y="415"/>
                    </a:lnTo>
                    <a:lnTo>
                      <a:pt x="427" y="409"/>
                    </a:lnTo>
                    <a:lnTo>
                      <a:pt x="427" y="409"/>
                    </a:lnTo>
                    <a:lnTo>
                      <a:pt x="421" y="409"/>
                    </a:lnTo>
                    <a:lnTo>
                      <a:pt x="421" y="403"/>
                    </a:lnTo>
                    <a:lnTo>
                      <a:pt x="421" y="403"/>
                    </a:lnTo>
                    <a:lnTo>
                      <a:pt x="415" y="403"/>
                    </a:lnTo>
                    <a:lnTo>
                      <a:pt x="415" y="403"/>
                    </a:lnTo>
                    <a:lnTo>
                      <a:pt x="415" y="403"/>
                    </a:lnTo>
                    <a:lnTo>
                      <a:pt x="409" y="403"/>
                    </a:lnTo>
                    <a:lnTo>
                      <a:pt x="409" y="397"/>
                    </a:lnTo>
                    <a:lnTo>
                      <a:pt x="403" y="397"/>
                    </a:lnTo>
                    <a:lnTo>
                      <a:pt x="397" y="397"/>
                    </a:lnTo>
                    <a:lnTo>
                      <a:pt x="391" y="397"/>
                    </a:lnTo>
                    <a:lnTo>
                      <a:pt x="391" y="397"/>
                    </a:lnTo>
                    <a:lnTo>
                      <a:pt x="391" y="397"/>
                    </a:lnTo>
                    <a:lnTo>
                      <a:pt x="385" y="391"/>
                    </a:lnTo>
                    <a:lnTo>
                      <a:pt x="378" y="397"/>
                    </a:lnTo>
                    <a:lnTo>
                      <a:pt x="372" y="397"/>
                    </a:lnTo>
                    <a:lnTo>
                      <a:pt x="372" y="397"/>
                    </a:lnTo>
                    <a:lnTo>
                      <a:pt x="372" y="397"/>
                    </a:lnTo>
                    <a:lnTo>
                      <a:pt x="372" y="397"/>
                    </a:lnTo>
                    <a:lnTo>
                      <a:pt x="366" y="397"/>
                    </a:lnTo>
                    <a:lnTo>
                      <a:pt x="366" y="397"/>
                    </a:lnTo>
                    <a:lnTo>
                      <a:pt x="366" y="397"/>
                    </a:lnTo>
                    <a:lnTo>
                      <a:pt x="366" y="397"/>
                    </a:lnTo>
                    <a:lnTo>
                      <a:pt x="360" y="397"/>
                    </a:lnTo>
                    <a:lnTo>
                      <a:pt x="360" y="397"/>
                    </a:lnTo>
                    <a:lnTo>
                      <a:pt x="354" y="403"/>
                    </a:lnTo>
                    <a:lnTo>
                      <a:pt x="354" y="403"/>
                    </a:lnTo>
                    <a:lnTo>
                      <a:pt x="354" y="403"/>
                    </a:lnTo>
                    <a:lnTo>
                      <a:pt x="354" y="403"/>
                    </a:lnTo>
                    <a:lnTo>
                      <a:pt x="348" y="403"/>
                    </a:lnTo>
                    <a:lnTo>
                      <a:pt x="348" y="403"/>
                    </a:lnTo>
                    <a:lnTo>
                      <a:pt x="342" y="403"/>
                    </a:lnTo>
                    <a:lnTo>
                      <a:pt x="342" y="403"/>
                    </a:lnTo>
                    <a:lnTo>
                      <a:pt x="342" y="403"/>
                    </a:lnTo>
                    <a:lnTo>
                      <a:pt x="336" y="403"/>
                    </a:lnTo>
                    <a:lnTo>
                      <a:pt x="336" y="397"/>
                    </a:lnTo>
                    <a:lnTo>
                      <a:pt x="336" y="397"/>
                    </a:lnTo>
                    <a:lnTo>
                      <a:pt x="336" y="397"/>
                    </a:lnTo>
                    <a:lnTo>
                      <a:pt x="330" y="397"/>
                    </a:lnTo>
                    <a:lnTo>
                      <a:pt x="330" y="397"/>
                    </a:lnTo>
                    <a:lnTo>
                      <a:pt x="330" y="391"/>
                    </a:lnTo>
                    <a:lnTo>
                      <a:pt x="324" y="391"/>
                    </a:lnTo>
                    <a:lnTo>
                      <a:pt x="324" y="391"/>
                    </a:lnTo>
                    <a:lnTo>
                      <a:pt x="324" y="391"/>
                    </a:lnTo>
                    <a:lnTo>
                      <a:pt x="324" y="391"/>
                    </a:lnTo>
                    <a:lnTo>
                      <a:pt x="317" y="391"/>
                    </a:lnTo>
                    <a:lnTo>
                      <a:pt x="317" y="385"/>
                    </a:lnTo>
                    <a:lnTo>
                      <a:pt x="311" y="385"/>
                    </a:lnTo>
                    <a:lnTo>
                      <a:pt x="311" y="385"/>
                    </a:lnTo>
                    <a:lnTo>
                      <a:pt x="311" y="385"/>
                    </a:lnTo>
                    <a:lnTo>
                      <a:pt x="311" y="379"/>
                    </a:lnTo>
                    <a:lnTo>
                      <a:pt x="305" y="379"/>
                    </a:lnTo>
                    <a:lnTo>
                      <a:pt x="305" y="379"/>
                    </a:lnTo>
                    <a:lnTo>
                      <a:pt x="305" y="373"/>
                    </a:lnTo>
                    <a:lnTo>
                      <a:pt x="305" y="373"/>
                    </a:lnTo>
                    <a:lnTo>
                      <a:pt x="311" y="373"/>
                    </a:lnTo>
                    <a:lnTo>
                      <a:pt x="311" y="367"/>
                    </a:lnTo>
                    <a:lnTo>
                      <a:pt x="311" y="367"/>
                    </a:lnTo>
                    <a:lnTo>
                      <a:pt x="311" y="360"/>
                    </a:lnTo>
                    <a:lnTo>
                      <a:pt x="311" y="360"/>
                    </a:lnTo>
                    <a:lnTo>
                      <a:pt x="311" y="360"/>
                    </a:lnTo>
                    <a:lnTo>
                      <a:pt x="311" y="354"/>
                    </a:lnTo>
                    <a:lnTo>
                      <a:pt x="311" y="354"/>
                    </a:lnTo>
                    <a:lnTo>
                      <a:pt x="311" y="348"/>
                    </a:lnTo>
                    <a:lnTo>
                      <a:pt x="311" y="348"/>
                    </a:lnTo>
                    <a:lnTo>
                      <a:pt x="311" y="342"/>
                    </a:lnTo>
                    <a:lnTo>
                      <a:pt x="311" y="342"/>
                    </a:lnTo>
                    <a:lnTo>
                      <a:pt x="311" y="336"/>
                    </a:lnTo>
                    <a:lnTo>
                      <a:pt x="311" y="336"/>
                    </a:lnTo>
                    <a:lnTo>
                      <a:pt x="311" y="330"/>
                    </a:lnTo>
                    <a:lnTo>
                      <a:pt x="311" y="330"/>
                    </a:lnTo>
                    <a:lnTo>
                      <a:pt x="305" y="324"/>
                    </a:lnTo>
                    <a:lnTo>
                      <a:pt x="305" y="318"/>
                    </a:lnTo>
                    <a:lnTo>
                      <a:pt x="299" y="318"/>
                    </a:lnTo>
                    <a:lnTo>
                      <a:pt x="299" y="318"/>
                    </a:lnTo>
                    <a:lnTo>
                      <a:pt x="299" y="318"/>
                    </a:lnTo>
                    <a:lnTo>
                      <a:pt x="299" y="318"/>
                    </a:lnTo>
                    <a:lnTo>
                      <a:pt x="299" y="312"/>
                    </a:lnTo>
                    <a:lnTo>
                      <a:pt x="293" y="312"/>
                    </a:lnTo>
                    <a:lnTo>
                      <a:pt x="293" y="312"/>
                    </a:lnTo>
                    <a:lnTo>
                      <a:pt x="287" y="312"/>
                    </a:lnTo>
                    <a:lnTo>
                      <a:pt x="287" y="312"/>
                    </a:lnTo>
                    <a:lnTo>
                      <a:pt x="281" y="312"/>
                    </a:lnTo>
                    <a:lnTo>
                      <a:pt x="281" y="312"/>
                    </a:lnTo>
                    <a:lnTo>
                      <a:pt x="281" y="312"/>
                    </a:lnTo>
                    <a:lnTo>
                      <a:pt x="275" y="312"/>
                    </a:lnTo>
                    <a:lnTo>
                      <a:pt x="275" y="305"/>
                    </a:lnTo>
                    <a:lnTo>
                      <a:pt x="275" y="299"/>
                    </a:lnTo>
                    <a:lnTo>
                      <a:pt x="275" y="299"/>
                    </a:lnTo>
                    <a:lnTo>
                      <a:pt x="275" y="293"/>
                    </a:lnTo>
                    <a:lnTo>
                      <a:pt x="269" y="293"/>
                    </a:lnTo>
                    <a:lnTo>
                      <a:pt x="269" y="293"/>
                    </a:lnTo>
                    <a:lnTo>
                      <a:pt x="269" y="293"/>
                    </a:lnTo>
                    <a:lnTo>
                      <a:pt x="269" y="293"/>
                    </a:lnTo>
                    <a:lnTo>
                      <a:pt x="269" y="293"/>
                    </a:lnTo>
                    <a:lnTo>
                      <a:pt x="263" y="293"/>
                    </a:lnTo>
                    <a:lnTo>
                      <a:pt x="263" y="293"/>
                    </a:lnTo>
                    <a:lnTo>
                      <a:pt x="263" y="293"/>
                    </a:lnTo>
                    <a:lnTo>
                      <a:pt x="263" y="293"/>
                    </a:lnTo>
                    <a:lnTo>
                      <a:pt x="256" y="293"/>
                    </a:lnTo>
                    <a:lnTo>
                      <a:pt x="256" y="287"/>
                    </a:lnTo>
                    <a:lnTo>
                      <a:pt x="256" y="287"/>
                    </a:lnTo>
                    <a:lnTo>
                      <a:pt x="256" y="287"/>
                    </a:lnTo>
                    <a:lnTo>
                      <a:pt x="256" y="287"/>
                    </a:lnTo>
                    <a:lnTo>
                      <a:pt x="256" y="287"/>
                    </a:lnTo>
                    <a:lnTo>
                      <a:pt x="250" y="287"/>
                    </a:lnTo>
                    <a:lnTo>
                      <a:pt x="250" y="287"/>
                    </a:lnTo>
                    <a:lnTo>
                      <a:pt x="250" y="287"/>
                    </a:lnTo>
                    <a:lnTo>
                      <a:pt x="250" y="287"/>
                    </a:lnTo>
                    <a:lnTo>
                      <a:pt x="250" y="287"/>
                    </a:lnTo>
                    <a:lnTo>
                      <a:pt x="250" y="287"/>
                    </a:lnTo>
                    <a:lnTo>
                      <a:pt x="250" y="287"/>
                    </a:lnTo>
                    <a:lnTo>
                      <a:pt x="244" y="287"/>
                    </a:lnTo>
                    <a:lnTo>
                      <a:pt x="238" y="287"/>
                    </a:lnTo>
                    <a:lnTo>
                      <a:pt x="238" y="287"/>
                    </a:lnTo>
                    <a:lnTo>
                      <a:pt x="232" y="281"/>
                    </a:lnTo>
                    <a:lnTo>
                      <a:pt x="232" y="281"/>
                    </a:lnTo>
                    <a:lnTo>
                      <a:pt x="232" y="281"/>
                    </a:lnTo>
                    <a:lnTo>
                      <a:pt x="232" y="281"/>
                    </a:lnTo>
                    <a:lnTo>
                      <a:pt x="232" y="275"/>
                    </a:lnTo>
                    <a:lnTo>
                      <a:pt x="232" y="275"/>
                    </a:lnTo>
                    <a:lnTo>
                      <a:pt x="232" y="275"/>
                    </a:lnTo>
                    <a:lnTo>
                      <a:pt x="226" y="281"/>
                    </a:lnTo>
                    <a:lnTo>
                      <a:pt x="226" y="281"/>
                    </a:lnTo>
                    <a:lnTo>
                      <a:pt x="226" y="281"/>
                    </a:lnTo>
                    <a:lnTo>
                      <a:pt x="226" y="281"/>
                    </a:lnTo>
                    <a:lnTo>
                      <a:pt x="226" y="281"/>
                    </a:lnTo>
                    <a:lnTo>
                      <a:pt x="226" y="281"/>
                    </a:lnTo>
                    <a:lnTo>
                      <a:pt x="226" y="281"/>
                    </a:lnTo>
                    <a:lnTo>
                      <a:pt x="226" y="275"/>
                    </a:lnTo>
                    <a:lnTo>
                      <a:pt x="226" y="275"/>
                    </a:lnTo>
                    <a:lnTo>
                      <a:pt x="232" y="269"/>
                    </a:lnTo>
                    <a:lnTo>
                      <a:pt x="232" y="269"/>
                    </a:lnTo>
                    <a:lnTo>
                      <a:pt x="232" y="257"/>
                    </a:lnTo>
                    <a:lnTo>
                      <a:pt x="238" y="251"/>
                    </a:lnTo>
                    <a:lnTo>
                      <a:pt x="238" y="244"/>
                    </a:lnTo>
                    <a:lnTo>
                      <a:pt x="238" y="238"/>
                    </a:lnTo>
                    <a:lnTo>
                      <a:pt x="238" y="238"/>
                    </a:lnTo>
                    <a:lnTo>
                      <a:pt x="238" y="238"/>
                    </a:lnTo>
                    <a:lnTo>
                      <a:pt x="238" y="244"/>
                    </a:lnTo>
                    <a:lnTo>
                      <a:pt x="238" y="244"/>
                    </a:lnTo>
                    <a:lnTo>
                      <a:pt x="238" y="244"/>
                    </a:lnTo>
                    <a:lnTo>
                      <a:pt x="238" y="244"/>
                    </a:lnTo>
                    <a:lnTo>
                      <a:pt x="238" y="244"/>
                    </a:lnTo>
                    <a:lnTo>
                      <a:pt x="238" y="251"/>
                    </a:lnTo>
                    <a:lnTo>
                      <a:pt x="238" y="251"/>
                    </a:lnTo>
                    <a:lnTo>
                      <a:pt x="238" y="257"/>
                    </a:lnTo>
                    <a:lnTo>
                      <a:pt x="238" y="263"/>
                    </a:lnTo>
                    <a:lnTo>
                      <a:pt x="238" y="263"/>
                    </a:lnTo>
                    <a:lnTo>
                      <a:pt x="238" y="263"/>
                    </a:lnTo>
                    <a:lnTo>
                      <a:pt x="238" y="263"/>
                    </a:lnTo>
                    <a:lnTo>
                      <a:pt x="238" y="257"/>
                    </a:lnTo>
                    <a:lnTo>
                      <a:pt x="238" y="257"/>
                    </a:lnTo>
                    <a:lnTo>
                      <a:pt x="238" y="257"/>
                    </a:lnTo>
                    <a:lnTo>
                      <a:pt x="238" y="257"/>
                    </a:lnTo>
                    <a:lnTo>
                      <a:pt x="238" y="263"/>
                    </a:lnTo>
                    <a:lnTo>
                      <a:pt x="244" y="263"/>
                    </a:lnTo>
                    <a:lnTo>
                      <a:pt x="244" y="257"/>
                    </a:lnTo>
                    <a:lnTo>
                      <a:pt x="250" y="257"/>
                    </a:lnTo>
                    <a:lnTo>
                      <a:pt x="250" y="257"/>
                    </a:lnTo>
                    <a:lnTo>
                      <a:pt x="250" y="251"/>
                    </a:lnTo>
                    <a:lnTo>
                      <a:pt x="244" y="251"/>
                    </a:lnTo>
                    <a:lnTo>
                      <a:pt x="244" y="251"/>
                    </a:lnTo>
                    <a:lnTo>
                      <a:pt x="244" y="251"/>
                    </a:lnTo>
                    <a:lnTo>
                      <a:pt x="244" y="251"/>
                    </a:lnTo>
                    <a:lnTo>
                      <a:pt x="244" y="244"/>
                    </a:lnTo>
                    <a:lnTo>
                      <a:pt x="244" y="244"/>
                    </a:lnTo>
                    <a:lnTo>
                      <a:pt x="244" y="244"/>
                    </a:lnTo>
                    <a:lnTo>
                      <a:pt x="250" y="244"/>
                    </a:lnTo>
                    <a:lnTo>
                      <a:pt x="250" y="244"/>
                    </a:lnTo>
                    <a:lnTo>
                      <a:pt x="250" y="238"/>
                    </a:lnTo>
                    <a:lnTo>
                      <a:pt x="250" y="238"/>
                    </a:lnTo>
                    <a:lnTo>
                      <a:pt x="250" y="238"/>
                    </a:lnTo>
                    <a:lnTo>
                      <a:pt x="256" y="238"/>
                    </a:lnTo>
                    <a:lnTo>
                      <a:pt x="256" y="238"/>
                    </a:lnTo>
                    <a:lnTo>
                      <a:pt x="256" y="238"/>
                    </a:lnTo>
                    <a:lnTo>
                      <a:pt x="256" y="238"/>
                    </a:lnTo>
                    <a:lnTo>
                      <a:pt x="256" y="232"/>
                    </a:lnTo>
                    <a:lnTo>
                      <a:pt x="256" y="232"/>
                    </a:lnTo>
                    <a:lnTo>
                      <a:pt x="250" y="232"/>
                    </a:lnTo>
                    <a:lnTo>
                      <a:pt x="250" y="232"/>
                    </a:lnTo>
                    <a:lnTo>
                      <a:pt x="250" y="232"/>
                    </a:lnTo>
                    <a:lnTo>
                      <a:pt x="250" y="232"/>
                    </a:lnTo>
                    <a:lnTo>
                      <a:pt x="250" y="232"/>
                    </a:lnTo>
                    <a:lnTo>
                      <a:pt x="250" y="232"/>
                    </a:lnTo>
                    <a:lnTo>
                      <a:pt x="250" y="232"/>
                    </a:lnTo>
                    <a:lnTo>
                      <a:pt x="250" y="232"/>
                    </a:lnTo>
                    <a:lnTo>
                      <a:pt x="250" y="238"/>
                    </a:lnTo>
                    <a:lnTo>
                      <a:pt x="244" y="238"/>
                    </a:lnTo>
                    <a:lnTo>
                      <a:pt x="244" y="232"/>
                    </a:lnTo>
                    <a:lnTo>
                      <a:pt x="244" y="238"/>
                    </a:lnTo>
                    <a:lnTo>
                      <a:pt x="244" y="232"/>
                    </a:lnTo>
                    <a:lnTo>
                      <a:pt x="244" y="232"/>
                    </a:lnTo>
                    <a:lnTo>
                      <a:pt x="244" y="232"/>
                    </a:lnTo>
                    <a:lnTo>
                      <a:pt x="238" y="232"/>
                    </a:lnTo>
                    <a:lnTo>
                      <a:pt x="238" y="226"/>
                    </a:lnTo>
                    <a:lnTo>
                      <a:pt x="238" y="226"/>
                    </a:lnTo>
                    <a:lnTo>
                      <a:pt x="238" y="226"/>
                    </a:lnTo>
                    <a:lnTo>
                      <a:pt x="244" y="220"/>
                    </a:lnTo>
                    <a:lnTo>
                      <a:pt x="244" y="220"/>
                    </a:lnTo>
                    <a:lnTo>
                      <a:pt x="244" y="214"/>
                    </a:lnTo>
                    <a:lnTo>
                      <a:pt x="244" y="208"/>
                    </a:lnTo>
                    <a:lnTo>
                      <a:pt x="244" y="208"/>
                    </a:lnTo>
                    <a:lnTo>
                      <a:pt x="244" y="208"/>
                    </a:lnTo>
                    <a:lnTo>
                      <a:pt x="244" y="214"/>
                    </a:lnTo>
                    <a:lnTo>
                      <a:pt x="244" y="214"/>
                    </a:lnTo>
                    <a:lnTo>
                      <a:pt x="244" y="214"/>
                    </a:lnTo>
                    <a:lnTo>
                      <a:pt x="244" y="214"/>
                    </a:lnTo>
                    <a:lnTo>
                      <a:pt x="244" y="214"/>
                    </a:lnTo>
                    <a:lnTo>
                      <a:pt x="250" y="214"/>
                    </a:lnTo>
                    <a:lnTo>
                      <a:pt x="250" y="214"/>
                    </a:lnTo>
                    <a:lnTo>
                      <a:pt x="250" y="214"/>
                    </a:lnTo>
                    <a:lnTo>
                      <a:pt x="250" y="214"/>
                    </a:lnTo>
                    <a:lnTo>
                      <a:pt x="256" y="214"/>
                    </a:lnTo>
                    <a:lnTo>
                      <a:pt x="256" y="214"/>
                    </a:lnTo>
                    <a:lnTo>
                      <a:pt x="263" y="214"/>
                    </a:lnTo>
                    <a:lnTo>
                      <a:pt x="263" y="214"/>
                    </a:lnTo>
                    <a:lnTo>
                      <a:pt x="263" y="214"/>
                    </a:lnTo>
                    <a:lnTo>
                      <a:pt x="263" y="208"/>
                    </a:lnTo>
                    <a:lnTo>
                      <a:pt x="263" y="208"/>
                    </a:lnTo>
                    <a:lnTo>
                      <a:pt x="263" y="208"/>
                    </a:lnTo>
                    <a:lnTo>
                      <a:pt x="256" y="208"/>
                    </a:lnTo>
                    <a:lnTo>
                      <a:pt x="256" y="208"/>
                    </a:lnTo>
                    <a:lnTo>
                      <a:pt x="256" y="202"/>
                    </a:lnTo>
                    <a:lnTo>
                      <a:pt x="256" y="202"/>
                    </a:lnTo>
                    <a:lnTo>
                      <a:pt x="256" y="202"/>
                    </a:lnTo>
                    <a:lnTo>
                      <a:pt x="256" y="202"/>
                    </a:lnTo>
                    <a:lnTo>
                      <a:pt x="256" y="202"/>
                    </a:lnTo>
                    <a:lnTo>
                      <a:pt x="256" y="202"/>
                    </a:lnTo>
                    <a:lnTo>
                      <a:pt x="256" y="196"/>
                    </a:lnTo>
                    <a:lnTo>
                      <a:pt x="250" y="196"/>
                    </a:lnTo>
                    <a:lnTo>
                      <a:pt x="250" y="196"/>
                    </a:lnTo>
                    <a:lnTo>
                      <a:pt x="250" y="196"/>
                    </a:lnTo>
                    <a:lnTo>
                      <a:pt x="244" y="196"/>
                    </a:lnTo>
                    <a:lnTo>
                      <a:pt x="244" y="196"/>
                    </a:lnTo>
                    <a:lnTo>
                      <a:pt x="244" y="202"/>
                    </a:lnTo>
                    <a:lnTo>
                      <a:pt x="244" y="202"/>
                    </a:lnTo>
                    <a:lnTo>
                      <a:pt x="244" y="208"/>
                    </a:lnTo>
                    <a:lnTo>
                      <a:pt x="244" y="208"/>
                    </a:lnTo>
                    <a:lnTo>
                      <a:pt x="238" y="208"/>
                    </a:lnTo>
                    <a:lnTo>
                      <a:pt x="238" y="208"/>
                    </a:lnTo>
                    <a:lnTo>
                      <a:pt x="238" y="208"/>
                    </a:lnTo>
                    <a:lnTo>
                      <a:pt x="238" y="202"/>
                    </a:lnTo>
                    <a:lnTo>
                      <a:pt x="244" y="202"/>
                    </a:lnTo>
                    <a:lnTo>
                      <a:pt x="244" y="189"/>
                    </a:lnTo>
                    <a:lnTo>
                      <a:pt x="244" y="189"/>
                    </a:lnTo>
                    <a:lnTo>
                      <a:pt x="244" y="183"/>
                    </a:lnTo>
                    <a:lnTo>
                      <a:pt x="244" y="183"/>
                    </a:lnTo>
                    <a:lnTo>
                      <a:pt x="244" y="183"/>
                    </a:lnTo>
                    <a:lnTo>
                      <a:pt x="244" y="183"/>
                    </a:lnTo>
                    <a:lnTo>
                      <a:pt x="244" y="177"/>
                    </a:lnTo>
                    <a:lnTo>
                      <a:pt x="244" y="171"/>
                    </a:lnTo>
                    <a:lnTo>
                      <a:pt x="244" y="165"/>
                    </a:lnTo>
                    <a:lnTo>
                      <a:pt x="244" y="165"/>
                    </a:lnTo>
                    <a:lnTo>
                      <a:pt x="244" y="165"/>
                    </a:lnTo>
                    <a:lnTo>
                      <a:pt x="244" y="165"/>
                    </a:lnTo>
                    <a:lnTo>
                      <a:pt x="244" y="159"/>
                    </a:lnTo>
                    <a:lnTo>
                      <a:pt x="244" y="159"/>
                    </a:lnTo>
                    <a:lnTo>
                      <a:pt x="244" y="159"/>
                    </a:lnTo>
                    <a:lnTo>
                      <a:pt x="244" y="159"/>
                    </a:lnTo>
                    <a:lnTo>
                      <a:pt x="244" y="159"/>
                    </a:lnTo>
                    <a:lnTo>
                      <a:pt x="244" y="153"/>
                    </a:lnTo>
                    <a:lnTo>
                      <a:pt x="244" y="153"/>
                    </a:lnTo>
                    <a:lnTo>
                      <a:pt x="244" y="147"/>
                    </a:lnTo>
                    <a:lnTo>
                      <a:pt x="244" y="141"/>
                    </a:lnTo>
                    <a:lnTo>
                      <a:pt x="244" y="134"/>
                    </a:lnTo>
                    <a:lnTo>
                      <a:pt x="250" y="128"/>
                    </a:lnTo>
                    <a:lnTo>
                      <a:pt x="250" y="128"/>
                    </a:lnTo>
                    <a:lnTo>
                      <a:pt x="250" y="128"/>
                    </a:lnTo>
                    <a:lnTo>
                      <a:pt x="250" y="122"/>
                    </a:lnTo>
                    <a:lnTo>
                      <a:pt x="250" y="122"/>
                    </a:lnTo>
                    <a:lnTo>
                      <a:pt x="250" y="116"/>
                    </a:lnTo>
                    <a:lnTo>
                      <a:pt x="250" y="110"/>
                    </a:lnTo>
                    <a:lnTo>
                      <a:pt x="250" y="110"/>
                    </a:lnTo>
                    <a:lnTo>
                      <a:pt x="250" y="110"/>
                    </a:lnTo>
                    <a:lnTo>
                      <a:pt x="244" y="110"/>
                    </a:lnTo>
                    <a:lnTo>
                      <a:pt x="244" y="104"/>
                    </a:lnTo>
                    <a:lnTo>
                      <a:pt x="244" y="104"/>
                    </a:lnTo>
                    <a:lnTo>
                      <a:pt x="244" y="98"/>
                    </a:lnTo>
                    <a:lnTo>
                      <a:pt x="244" y="98"/>
                    </a:lnTo>
                    <a:lnTo>
                      <a:pt x="244" y="98"/>
                    </a:lnTo>
                    <a:lnTo>
                      <a:pt x="244" y="98"/>
                    </a:lnTo>
                    <a:lnTo>
                      <a:pt x="244" y="98"/>
                    </a:lnTo>
                    <a:lnTo>
                      <a:pt x="244" y="98"/>
                    </a:lnTo>
                    <a:lnTo>
                      <a:pt x="238" y="92"/>
                    </a:lnTo>
                    <a:lnTo>
                      <a:pt x="238" y="92"/>
                    </a:lnTo>
                    <a:lnTo>
                      <a:pt x="238" y="92"/>
                    </a:lnTo>
                    <a:lnTo>
                      <a:pt x="238" y="92"/>
                    </a:lnTo>
                    <a:lnTo>
                      <a:pt x="238" y="86"/>
                    </a:lnTo>
                    <a:lnTo>
                      <a:pt x="238" y="86"/>
                    </a:lnTo>
                    <a:lnTo>
                      <a:pt x="238" y="86"/>
                    </a:lnTo>
                    <a:lnTo>
                      <a:pt x="238" y="80"/>
                    </a:lnTo>
                    <a:lnTo>
                      <a:pt x="238" y="80"/>
                    </a:lnTo>
                    <a:lnTo>
                      <a:pt x="238" y="73"/>
                    </a:lnTo>
                    <a:lnTo>
                      <a:pt x="238" y="73"/>
                    </a:lnTo>
                    <a:lnTo>
                      <a:pt x="238" y="73"/>
                    </a:lnTo>
                    <a:lnTo>
                      <a:pt x="238" y="67"/>
                    </a:lnTo>
                    <a:lnTo>
                      <a:pt x="238" y="67"/>
                    </a:lnTo>
                    <a:lnTo>
                      <a:pt x="238" y="67"/>
                    </a:lnTo>
                    <a:lnTo>
                      <a:pt x="238" y="67"/>
                    </a:lnTo>
                    <a:lnTo>
                      <a:pt x="238" y="61"/>
                    </a:lnTo>
                    <a:lnTo>
                      <a:pt x="238" y="61"/>
                    </a:lnTo>
                    <a:lnTo>
                      <a:pt x="238" y="55"/>
                    </a:lnTo>
                    <a:lnTo>
                      <a:pt x="244" y="55"/>
                    </a:lnTo>
                    <a:lnTo>
                      <a:pt x="244" y="55"/>
                    </a:lnTo>
                    <a:lnTo>
                      <a:pt x="244" y="55"/>
                    </a:lnTo>
                    <a:lnTo>
                      <a:pt x="244" y="55"/>
                    </a:lnTo>
                    <a:lnTo>
                      <a:pt x="244" y="49"/>
                    </a:lnTo>
                    <a:lnTo>
                      <a:pt x="244" y="49"/>
                    </a:lnTo>
                    <a:lnTo>
                      <a:pt x="244" y="49"/>
                    </a:lnTo>
                    <a:lnTo>
                      <a:pt x="244" y="49"/>
                    </a:lnTo>
                    <a:lnTo>
                      <a:pt x="250" y="43"/>
                    </a:lnTo>
                    <a:lnTo>
                      <a:pt x="250" y="43"/>
                    </a:lnTo>
                    <a:lnTo>
                      <a:pt x="250" y="43"/>
                    </a:lnTo>
                    <a:lnTo>
                      <a:pt x="250" y="43"/>
                    </a:lnTo>
                    <a:lnTo>
                      <a:pt x="250" y="37"/>
                    </a:lnTo>
                    <a:lnTo>
                      <a:pt x="250" y="37"/>
                    </a:lnTo>
                    <a:lnTo>
                      <a:pt x="250" y="37"/>
                    </a:lnTo>
                    <a:lnTo>
                      <a:pt x="244" y="37"/>
                    </a:lnTo>
                    <a:lnTo>
                      <a:pt x="244" y="31"/>
                    </a:lnTo>
                    <a:lnTo>
                      <a:pt x="250" y="31"/>
                    </a:lnTo>
                    <a:lnTo>
                      <a:pt x="250" y="31"/>
                    </a:lnTo>
                    <a:lnTo>
                      <a:pt x="250" y="31"/>
                    </a:lnTo>
                    <a:lnTo>
                      <a:pt x="250" y="37"/>
                    </a:lnTo>
                    <a:lnTo>
                      <a:pt x="256" y="37"/>
                    </a:lnTo>
                    <a:lnTo>
                      <a:pt x="256" y="37"/>
                    </a:lnTo>
                    <a:lnTo>
                      <a:pt x="256" y="37"/>
                    </a:lnTo>
                    <a:lnTo>
                      <a:pt x="256" y="37"/>
                    </a:lnTo>
                    <a:lnTo>
                      <a:pt x="256" y="37"/>
                    </a:lnTo>
                    <a:lnTo>
                      <a:pt x="256" y="37"/>
                    </a:lnTo>
                    <a:lnTo>
                      <a:pt x="263" y="43"/>
                    </a:lnTo>
                    <a:lnTo>
                      <a:pt x="263" y="43"/>
                    </a:lnTo>
                    <a:lnTo>
                      <a:pt x="263" y="43"/>
                    </a:lnTo>
                    <a:lnTo>
                      <a:pt x="263" y="43"/>
                    </a:lnTo>
                    <a:lnTo>
                      <a:pt x="269" y="49"/>
                    </a:lnTo>
                    <a:lnTo>
                      <a:pt x="269" y="49"/>
                    </a:lnTo>
                    <a:lnTo>
                      <a:pt x="269" y="55"/>
                    </a:lnTo>
                    <a:lnTo>
                      <a:pt x="275" y="55"/>
                    </a:lnTo>
                    <a:lnTo>
                      <a:pt x="275" y="55"/>
                    </a:lnTo>
                    <a:lnTo>
                      <a:pt x="275" y="55"/>
                    </a:lnTo>
                    <a:lnTo>
                      <a:pt x="275" y="55"/>
                    </a:lnTo>
                    <a:lnTo>
                      <a:pt x="275" y="61"/>
                    </a:lnTo>
                    <a:lnTo>
                      <a:pt x="281" y="61"/>
                    </a:lnTo>
                    <a:lnTo>
                      <a:pt x="281" y="55"/>
                    </a:lnTo>
                    <a:lnTo>
                      <a:pt x="281" y="61"/>
                    </a:lnTo>
                    <a:lnTo>
                      <a:pt x="281" y="61"/>
                    </a:lnTo>
                    <a:lnTo>
                      <a:pt x="281" y="61"/>
                    </a:lnTo>
                    <a:lnTo>
                      <a:pt x="287" y="67"/>
                    </a:lnTo>
                    <a:lnTo>
                      <a:pt x="287" y="67"/>
                    </a:lnTo>
                    <a:lnTo>
                      <a:pt x="287" y="67"/>
                    </a:lnTo>
                    <a:lnTo>
                      <a:pt x="287" y="67"/>
                    </a:lnTo>
                    <a:lnTo>
                      <a:pt x="287" y="67"/>
                    </a:lnTo>
                    <a:lnTo>
                      <a:pt x="287" y="67"/>
                    </a:lnTo>
                    <a:lnTo>
                      <a:pt x="293" y="73"/>
                    </a:lnTo>
                    <a:lnTo>
                      <a:pt x="293" y="73"/>
                    </a:lnTo>
                    <a:lnTo>
                      <a:pt x="299" y="73"/>
                    </a:lnTo>
                    <a:lnTo>
                      <a:pt x="299" y="80"/>
                    </a:lnTo>
                    <a:lnTo>
                      <a:pt x="299" y="80"/>
                    </a:lnTo>
                    <a:lnTo>
                      <a:pt x="305" y="80"/>
                    </a:lnTo>
                    <a:lnTo>
                      <a:pt x="305" y="80"/>
                    </a:lnTo>
                    <a:lnTo>
                      <a:pt x="305" y="80"/>
                    </a:lnTo>
                    <a:lnTo>
                      <a:pt x="305" y="80"/>
                    </a:lnTo>
                    <a:lnTo>
                      <a:pt x="311" y="80"/>
                    </a:lnTo>
                    <a:lnTo>
                      <a:pt x="311" y="80"/>
                    </a:lnTo>
                    <a:lnTo>
                      <a:pt x="311" y="80"/>
                    </a:lnTo>
                    <a:lnTo>
                      <a:pt x="311" y="80"/>
                    </a:lnTo>
                    <a:lnTo>
                      <a:pt x="317" y="80"/>
                    </a:lnTo>
                    <a:lnTo>
                      <a:pt x="317" y="80"/>
                    </a:lnTo>
                    <a:lnTo>
                      <a:pt x="317" y="80"/>
                    </a:lnTo>
                    <a:lnTo>
                      <a:pt x="317" y="80"/>
                    </a:lnTo>
                    <a:lnTo>
                      <a:pt x="317" y="86"/>
                    </a:lnTo>
                    <a:lnTo>
                      <a:pt x="324" y="86"/>
                    </a:lnTo>
                    <a:lnTo>
                      <a:pt x="317" y="86"/>
                    </a:lnTo>
                    <a:lnTo>
                      <a:pt x="324" y="86"/>
                    </a:lnTo>
                    <a:lnTo>
                      <a:pt x="324" y="86"/>
                    </a:lnTo>
                    <a:lnTo>
                      <a:pt x="324" y="86"/>
                    </a:lnTo>
                    <a:lnTo>
                      <a:pt x="330" y="86"/>
                    </a:lnTo>
                    <a:lnTo>
                      <a:pt x="330" y="86"/>
                    </a:lnTo>
                    <a:lnTo>
                      <a:pt x="330" y="92"/>
                    </a:lnTo>
                    <a:lnTo>
                      <a:pt x="336" y="92"/>
                    </a:lnTo>
                    <a:lnTo>
                      <a:pt x="336" y="92"/>
                    </a:lnTo>
                    <a:lnTo>
                      <a:pt x="336" y="92"/>
                    </a:lnTo>
                    <a:lnTo>
                      <a:pt x="336" y="92"/>
                    </a:lnTo>
                    <a:lnTo>
                      <a:pt x="336" y="92"/>
                    </a:lnTo>
                    <a:lnTo>
                      <a:pt x="336" y="92"/>
                    </a:lnTo>
                    <a:lnTo>
                      <a:pt x="336" y="92"/>
                    </a:lnTo>
                    <a:lnTo>
                      <a:pt x="342" y="92"/>
                    </a:lnTo>
                    <a:lnTo>
                      <a:pt x="342" y="98"/>
                    </a:lnTo>
                    <a:lnTo>
                      <a:pt x="342" y="98"/>
                    </a:lnTo>
                    <a:lnTo>
                      <a:pt x="348" y="98"/>
                    </a:lnTo>
                    <a:lnTo>
                      <a:pt x="348" y="98"/>
                    </a:lnTo>
                    <a:lnTo>
                      <a:pt x="348" y="98"/>
                    </a:lnTo>
                    <a:lnTo>
                      <a:pt x="348" y="98"/>
                    </a:lnTo>
                    <a:lnTo>
                      <a:pt x="348" y="98"/>
                    </a:lnTo>
                    <a:lnTo>
                      <a:pt x="354" y="98"/>
                    </a:lnTo>
                    <a:lnTo>
                      <a:pt x="354" y="98"/>
                    </a:lnTo>
                    <a:lnTo>
                      <a:pt x="354" y="92"/>
                    </a:lnTo>
                    <a:lnTo>
                      <a:pt x="360" y="92"/>
                    </a:lnTo>
                    <a:lnTo>
                      <a:pt x="360" y="92"/>
                    </a:lnTo>
                    <a:lnTo>
                      <a:pt x="360" y="92"/>
                    </a:lnTo>
                    <a:lnTo>
                      <a:pt x="360" y="98"/>
                    </a:lnTo>
                    <a:lnTo>
                      <a:pt x="360" y="98"/>
                    </a:lnTo>
                    <a:lnTo>
                      <a:pt x="360" y="98"/>
                    </a:lnTo>
                    <a:lnTo>
                      <a:pt x="360" y="98"/>
                    </a:lnTo>
                    <a:lnTo>
                      <a:pt x="360" y="98"/>
                    </a:lnTo>
                    <a:lnTo>
                      <a:pt x="360" y="104"/>
                    </a:lnTo>
                    <a:lnTo>
                      <a:pt x="360" y="104"/>
                    </a:lnTo>
                    <a:lnTo>
                      <a:pt x="366" y="104"/>
                    </a:lnTo>
                    <a:lnTo>
                      <a:pt x="366" y="104"/>
                    </a:lnTo>
                    <a:lnTo>
                      <a:pt x="366" y="104"/>
                    </a:lnTo>
                    <a:lnTo>
                      <a:pt x="372" y="104"/>
                    </a:lnTo>
                    <a:lnTo>
                      <a:pt x="372" y="104"/>
                    </a:lnTo>
                    <a:lnTo>
                      <a:pt x="372" y="104"/>
                    </a:lnTo>
                    <a:lnTo>
                      <a:pt x="372" y="110"/>
                    </a:lnTo>
                    <a:lnTo>
                      <a:pt x="372" y="110"/>
                    </a:lnTo>
                    <a:lnTo>
                      <a:pt x="372" y="110"/>
                    </a:lnTo>
                    <a:lnTo>
                      <a:pt x="372" y="110"/>
                    </a:lnTo>
                    <a:lnTo>
                      <a:pt x="378" y="110"/>
                    </a:lnTo>
                    <a:lnTo>
                      <a:pt x="378" y="110"/>
                    </a:lnTo>
                    <a:lnTo>
                      <a:pt x="372" y="110"/>
                    </a:lnTo>
                    <a:lnTo>
                      <a:pt x="378" y="104"/>
                    </a:lnTo>
                    <a:lnTo>
                      <a:pt x="378" y="104"/>
                    </a:lnTo>
                    <a:lnTo>
                      <a:pt x="378" y="104"/>
                    </a:lnTo>
                    <a:lnTo>
                      <a:pt x="385" y="104"/>
                    </a:lnTo>
                    <a:lnTo>
                      <a:pt x="385" y="104"/>
                    </a:lnTo>
                    <a:lnTo>
                      <a:pt x="385" y="104"/>
                    </a:lnTo>
                    <a:lnTo>
                      <a:pt x="385" y="110"/>
                    </a:lnTo>
                    <a:lnTo>
                      <a:pt x="385" y="110"/>
                    </a:lnTo>
                    <a:lnTo>
                      <a:pt x="378" y="110"/>
                    </a:lnTo>
                    <a:lnTo>
                      <a:pt x="385" y="116"/>
                    </a:lnTo>
                    <a:lnTo>
                      <a:pt x="385" y="116"/>
                    </a:lnTo>
                    <a:lnTo>
                      <a:pt x="385" y="116"/>
                    </a:lnTo>
                    <a:lnTo>
                      <a:pt x="385" y="116"/>
                    </a:lnTo>
                    <a:lnTo>
                      <a:pt x="385" y="110"/>
                    </a:lnTo>
                    <a:lnTo>
                      <a:pt x="385" y="110"/>
                    </a:lnTo>
                    <a:lnTo>
                      <a:pt x="385" y="110"/>
                    </a:lnTo>
                    <a:lnTo>
                      <a:pt x="391" y="110"/>
                    </a:lnTo>
                    <a:lnTo>
                      <a:pt x="391" y="110"/>
                    </a:lnTo>
                    <a:lnTo>
                      <a:pt x="391" y="110"/>
                    </a:lnTo>
                    <a:lnTo>
                      <a:pt x="391" y="110"/>
                    </a:lnTo>
                    <a:lnTo>
                      <a:pt x="391" y="110"/>
                    </a:lnTo>
                    <a:lnTo>
                      <a:pt x="391" y="116"/>
                    </a:lnTo>
                    <a:lnTo>
                      <a:pt x="391" y="116"/>
                    </a:lnTo>
                    <a:lnTo>
                      <a:pt x="391" y="116"/>
                    </a:lnTo>
                    <a:lnTo>
                      <a:pt x="391" y="122"/>
                    </a:lnTo>
                    <a:lnTo>
                      <a:pt x="385" y="122"/>
                    </a:lnTo>
                    <a:lnTo>
                      <a:pt x="385" y="122"/>
                    </a:lnTo>
                    <a:lnTo>
                      <a:pt x="385" y="122"/>
                    </a:lnTo>
                    <a:lnTo>
                      <a:pt x="385" y="122"/>
                    </a:lnTo>
                    <a:lnTo>
                      <a:pt x="385" y="122"/>
                    </a:lnTo>
                    <a:lnTo>
                      <a:pt x="385" y="122"/>
                    </a:lnTo>
                    <a:lnTo>
                      <a:pt x="385" y="128"/>
                    </a:lnTo>
                    <a:lnTo>
                      <a:pt x="385" y="128"/>
                    </a:lnTo>
                    <a:lnTo>
                      <a:pt x="385" y="128"/>
                    </a:lnTo>
                    <a:lnTo>
                      <a:pt x="385" y="128"/>
                    </a:lnTo>
                    <a:lnTo>
                      <a:pt x="385" y="134"/>
                    </a:lnTo>
                    <a:lnTo>
                      <a:pt x="385" y="134"/>
                    </a:lnTo>
                    <a:lnTo>
                      <a:pt x="385" y="134"/>
                    </a:lnTo>
                    <a:lnTo>
                      <a:pt x="391" y="134"/>
                    </a:lnTo>
                    <a:lnTo>
                      <a:pt x="391" y="134"/>
                    </a:lnTo>
                    <a:lnTo>
                      <a:pt x="385" y="134"/>
                    </a:lnTo>
                    <a:lnTo>
                      <a:pt x="385" y="141"/>
                    </a:lnTo>
                    <a:lnTo>
                      <a:pt x="385" y="134"/>
                    </a:lnTo>
                    <a:lnTo>
                      <a:pt x="385" y="134"/>
                    </a:lnTo>
                    <a:lnTo>
                      <a:pt x="385" y="134"/>
                    </a:lnTo>
                    <a:lnTo>
                      <a:pt x="385" y="134"/>
                    </a:lnTo>
                    <a:lnTo>
                      <a:pt x="385" y="141"/>
                    </a:lnTo>
                    <a:lnTo>
                      <a:pt x="385" y="141"/>
                    </a:lnTo>
                    <a:lnTo>
                      <a:pt x="378" y="141"/>
                    </a:lnTo>
                    <a:lnTo>
                      <a:pt x="378" y="141"/>
                    </a:lnTo>
                    <a:lnTo>
                      <a:pt x="378" y="141"/>
                    </a:lnTo>
                    <a:lnTo>
                      <a:pt x="378" y="141"/>
                    </a:lnTo>
                    <a:lnTo>
                      <a:pt x="372" y="147"/>
                    </a:lnTo>
                    <a:lnTo>
                      <a:pt x="372" y="147"/>
                    </a:lnTo>
                    <a:lnTo>
                      <a:pt x="372" y="147"/>
                    </a:lnTo>
                    <a:lnTo>
                      <a:pt x="372" y="153"/>
                    </a:lnTo>
                    <a:lnTo>
                      <a:pt x="378" y="147"/>
                    </a:lnTo>
                    <a:lnTo>
                      <a:pt x="378" y="147"/>
                    </a:lnTo>
                    <a:lnTo>
                      <a:pt x="378" y="147"/>
                    </a:lnTo>
                    <a:lnTo>
                      <a:pt x="378" y="147"/>
                    </a:lnTo>
                    <a:lnTo>
                      <a:pt x="378" y="147"/>
                    </a:lnTo>
                    <a:lnTo>
                      <a:pt x="385" y="141"/>
                    </a:lnTo>
                    <a:lnTo>
                      <a:pt x="385" y="141"/>
                    </a:lnTo>
                    <a:lnTo>
                      <a:pt x="391" y="141"/>
                    </a:lnTo>
                    <a:lnTo>
                      <a:pt x="391" y="141"/>
                    </a:lnTo>
                    <a:lnTo>
                      <a:pt x="391" y="141"/>
                    </a:lnTo>
                    <a:lnTo>
                      <a:pt x="391" y="134"/>
                    </a:lnTo>
                    <a:lnTo>
                      <a:pt x="391" y="134"/>
                    </a:lnTo>
                    <a:lnTo>
                      <a:pt x="391" y="134"/>
                    </a:lnTo>
                    <a:lnTo>
                      <a:pt x="391" y="128"/>
                    </a:lnTo>
                    <a:lnTo>
                      <a:pt x="391" y="128"/>
                    </a:lnTo>
                    <a:lnTo>
                      <a:pt x="391" y="128"/>
                    </a:lnTo>
                    <a:lnTo>
                      <a:pt x="391" y="128"/>
                    </a:lnTo>
                    <a:lnTo>
                      <a:pt x="391" y="134"/>
                    </a:lnTo>
                    <a:lnTo>
                      <a:pt x="391" y="134"/>
                    </a:lnTo>
                    <a:lnTo>
                      <a:pt x="397" y="134"/>
                    </a:lnTo>
                    <a:lnTo>
                      <a:pt x="397" y="134"/>
                    </a:lnTo>
                    <a:lnTo>
                      <a:pt x="397" y="141"/>
                    </a:lnTo>
                    <a:lnTo>
                      <a:pt x="397" y="141"/>
                    </a:lnTo>
                    <a:lnTo>
                      <a:pt x="397" y="147"/>
                    </a:lnTo>
                    <a:lnTo>
                      <a:pt x="397" y="147"/>
                    </a:lnTo>
                    <a:lnTo>
                      <a:pt x="397" y="147"/>
                    </a:lnTo>
                    <a:lnTo>
                      <a:pt x="397" y="147"/>
                    </a:lnTo>
                    <a:lnTo>
                      <a:pt x="397" y="147"/>
                    </a:lnTo>
                    <a:lnTo>
                      <a:pt x="397" y="147"/>
                    </a:lnTo>
                    <a:lnTo>
                      <a:pt x="397" y="153"/>
                    </a:lnTo>
                    <a:lnTo>
                      <a:pt x="397" y="153"/>
                    </a:lnTo>
                    <a:lnTo>
                      <a:pt x="397" y="153"/>
                    </a:lnTo>
                    <a:lnTo>
                      <a:pt x="391" y="153"/>
                    </a:lnTo>
                    <a:lnTo>
                      <a:pt x="391" y="153"/>
                    </a:lnTo>
                    <a:lnTo>
                      <a:pt x="391" y="153"/>
                    </a:lnTo>
                    <a:lnTo>
                      <a:pt x="391" y="159"/>
                    </a:lnTo>
                    <a:lnTo>
                      <a:pt x="391" y="159"/>
                    </a:lnTo>
                    <a:lnTo>
                      <a:pt x="391" y="159"/>
                    </a:lnTo>
                    <a:lnTo>
                      <a:pt x="391" y="159"/>
                    </a:lnTo>
                    <a:lnTo>
                      <a:pt x="391" y="159"/>
                    </a:lnTo>
                    <a:lnTo>
                      <a:pt x="391" y="165"/>
                    </a:lnTo>
                    <a:lnTo>
                      <a:pt x="391" y="165"/>
                    </a:lnTo>
                    <a:lnTo>
                      <a:pt x="391" y="165"/>
                    </a:lnTo>
                    <a:lnTo>
                      <a:pt x="391" y="165"/>
                    </a:lnTo>
                    <a:lnTo>
                      <a:pt x="391" y="165"/>
                    </a:lnTo>
                    <a:lnTo>
                      <a:pt x="391" y="165"/>
                    </a:lnTo>
                    <a:lnTo>
                      <a:pt x="391" y="171"/>
                    </a:lnTo>
                    <a:lnTo>
                      <a:pt x="391" y="171"/>
                    </a:lnTo>
                    <a:lnTo>
                      <a:pt x="391" y="171"/>
                    </a:lnTo>
                    <a:lnTo>
                      <a:pt x="385" y="171"/>
                    </a:lnTo>
                    <a:lnTo>
                      <a:pt x="385" y="171"/>
                    </a:lnTo>
                    <a:lnTo>
                      <a:pt x="385" y="171"/>
                    </a:lnTo>
                    <a:lnTo>
                      <a:pt x="385" y="171"/>
                    </a:lnTo>
                    <a:lnTo>
                      <a:pt x="385" y="177"/>
                    </a:lnTo>
                    <a:lnTo>
                      <a:pt x="385" y="177"/>
                    </a:lnTo>
                    <a:lnTo>
                      <a:pt x="385" y="177"/>
                    </a:lnTo>
                    <a:lnTo>
                      <a:pt x="385" y="177"/>
                    </a:lnTo>
                    <a:lnTo>
                      <a:pt x="385" y="177"/>
                    </a:lnTo>
                    <a:lnTo>
                      <a:pt x="385" y="177"/>
                    </a:lnTo>
                    <a:lnTo>
                      <a:pt x="385" y="177"/>
                    </a:lnTo>
                    <a:lnTo>
                      <a:pt x="385" y="177"/>
                    </a:lnTo>
                    <a:lnTo>
                      <a:pt x="391" y="177"/>
                    </a:lnTo>
                    <a:lnTo>
                      <a:pt x="391" y="183"/>
                    </a:lnTo>
                    <a:lnTo>
                      <a:pt x="391" y="183"/>
                    </a:lnTo>
                    <a:lnTo>
                      <a:pt x="391" y="183"/>
                    </a:lnTo>
                    <a:lnTo>
                      <a:pt x="391" y="183"/>
                    </a:lnTo>
                    <a:lnTo>
                      <a:pt x="391" y="189"/>
                    </a:lnTo>
                    <a:lnTo>
                      <a:pt x="385" y="189"/>
                    </a:lnTo>
                    <a:lnTo>
                      <a:pt x="385" y="189"/>
                    </a:lnTo>
                    <a:lnTo>
                      <a:pt x="391" y="196"/>
                    </a:lnTo>
                    <a:lnTo>
                      <a:pt x="391" y="196"/>
                    </a:lnTo>
                    <a:lnTo>
                      <a:pt x="391" y="196"/>
                    </a:lnTo>
                    <a:lnTo>
                      <a:pt x="391" y="196"/>
                    </a:lnTo>
                    <a:lnTo>
                      <a:pt x="391" y="196"/>
                    </a:lnTo>
                    <a:lnTo>
                      <a:pt x="385" y="196"/>
                    </a:lnTo>
                    <a:lnTo>
                      <a:pt x="385" y="196"/>
                    </a:lnTo>
                    <a:lnTo>
                      <a:pt x="385" y="202"/>
                    </a:lnTo>
                    <a:lnTo>
                      <a:pt x="385" y="196"/>
                    </a:lnTo>
                    <a:lnTo>
                      <a:pt x="378" y="202"/>
                    </a:lnTo>
                    <a:lnTo>
                      <a:pt x="378" y="202"/>
                    </a:lnTo>
                    <a:lnTo>
                      <a:pt x="378" y="202"/>
                    </a:lnTo>
                    <a:lnTo>
                      <a:pt x="378" y="196"/>
                    </a:lnTo>
                    <a:lnTo>
                      <a:pt x="378" y="196"/>
                    </a:lnTo>
                    <a:lnTo>
                      <a:pt x="378" y="196"/>
                    </a:lnTo>
                    <a:lnTo>
                      <a:pt x="378" y="196"/>
                    </a:lnTo>
                    <a:lnTo>
                      <a:pt x="378" y="196"/>
                    </a:lnTo>
                    <a:lnTo>
                      <a:pt x="372" y="196"/>
                    </a:lnTo>
                    <a:lnTo>
                      <a:pt x="372" y="196"/>
                    </a:lnTo>
                    <a:lnTo>
                      <a:pt x="372" y="202"/>
                    </a:lnTo>
                    <a:lnTo>
                      <a:pt x="378" y="202"/>
                    </a:lnTo>
                    <a:lnTo>
                      <a:pt x="378" y="202"/>
                    </a:lnTo>
                    <a:lnTo>
                      <a:pt x="378" y="202"/>
                    </a:lnTo>
                    <a:lnTo>
                      <a:pt x="378" y="202"/>
                    </a:lnTo>
                    <a:lnTo>
                      <a:pt x="378" y="208"/>
                    </a:lnTo>
                    <a:lnTo>
                      <a:pt x="385" y="208"/>
                    </a:lnTo>
                    <a:lnTo>
                      <a:pt x="385" y="208"/>
                    </a:lnTo>
                    <a:lnTo>
                      <a:pt x="385" y="208"/>
                    </a:lnTo>
                    <a:lnTo>
                      <a:pt x="385" y="208"/>
                    </a:lnTo>
                    <a:lnTo>
                      <a:pt x="385" y="208"/>
                    </a:lnTo>
                    <a:lnTo>
                      <a:pt x="385" y="208"/>
                    </a:lnTo>
                    <a:lnTo>
                      <a:pt x="385" y="208"/>
                    </a:lnTo>
                    <a:lnTo>
                      <a:pt x="385" y="202"/>
                    </a:lnTo>
                    <a:lnTo>
                      <a:pt x="385" y="202"/>
                    </a:lnTo>
                    <a:lnTo>
                      <a:pt x="385" y="202"/>
                    </a:lnTo>
                    <a:lnTo>
                      <a:pt x="391" y="202"/>
                    </a:lnTo>
                    <a:lnTo>
                      <a:pt x="391" y="202"/>
                    </a:lnTo>
                    <a:lnTo>
                      <a:pt x="397" y="202"/>
                    </a:lnTo>
                    <a:lnTo>
                      <a:pt x="397" y="196"/>
                    </a:lnTo>
                    <a:lnTo>
                      <a:pt x="397" y="196"/>
                    </a:lnTo>
                    <a:lnTo>
                      <a:pt x="397" y="196"/>
                    </a:lnTo>
                    <a:lnTo>
                      <a:pt x="397" y="196"/>
                    </a:lnTo>
                    <a:lnTo>
                      <a:pt x="397" y="189"/>
                    </a:lnTo>
                    <a:lnTo>
                      <a:pt x="397" y="189"/>
                    </a:lnTo>
                    <a:lnTo>
                      <a:pt x="391" y="189"/>
                    </a:lnTo>
                    <a:lnTo>
                      <a:pt x="397" y="189"/>
                    </a:lnTo>
                    <a:lnTo>
                      <a:pt x="397" y="183"/>
                    </a:lnTo>
                    <a:lnTo>
                      <a:pt x="397" y="183"/>
                    </a:lnTo>
                    <a:lnTo>
                      <a:pt x="397" y="183"/>
                    </a:lnTo>
                    <a:lnTo>
                      <a:pt x="397" y="183"/>
                    </a:lnTo>
                    <a:lnTo>
                      <a:pt x="397" y="177"/>
                    </a:lnTo>
                    <a:lnTo>
                      <a:pt x="397" y="177"/>
                    </a:lnTo>
                    <a:lnTo>
                      <a:pt x="397" y="177"/>
                    </a:lnTo>
                    <a:lnTo>
                      <a:pt x="397" y="171"/>
                    </a:lnTo>
                    <a:lnTo>
                      <a:pt x="397" y="171"/>
                    </a:lnTo>
                    <a:lnTo>
                      <a:pt x="397" y="171"/>
                    </a:lnTo>
                    <a:lnTo>
                      <a:pt x="397" y="171"/>
                    </a:lnTo>
                    <a:lnTo>
                      <a:pt x="397" y="171"/>
                    </a:lnTo>
                    <a:lnTo>
                      <a:pt x="403" y="171"/>
                    </a:lnTo>
                    <a:lnTo>
                      <a:pt x="403" y="171"/>
                    </a:lnTo>
                    <a:lnTo>
                      <a:pt x="403" y="171"/>
                    </a:lnTo>
                    <a:lnTo>
                      <a:pt x="397" y="171"/>
                    </a:lnTo>
                    <a:lnTo>
                      <a:pt x="397" y="171"/>
                    </a:lnTo>
                    <a:lnTo>
                      <a:pt x="397" y="165"/>
                    </a:lnTo>
                    <a:lnTo>
                      <a:pt x="397" y="165"/>
                    </a:lnTo>
                    <a:lnTo>
                      <a:pt x="397" y="165"/>
                    </a:lnTo>
                    <a:lnTo>
                      <a:pt x="397" y="165"/>
                    </a:lnTo>
                    <a:lnTo>
                      <a:pt x="397" y="165"/>
                    </a:lnTo>
                    <a:lnTo>
                      <a:pt x="397" y="165"/>
                    </a:lnTo>
                    <a:lnTo>
                      <a:pt x="403" y="159"/>
                    </a:lnTo>
                    <a:lnTo>
                      <a:pt x="403" y="159"/>
                    </a:lnTo>
                    <a:lnTo>
                      <a:pt x="403" y="159"/>
                    </a:lnTo>
                    <a:lnTo>
                      <a:pt x="403" y="159"/>
                    </a:lnTo>
                    <a:lnTo>
                      <a:pt x="403" y="159"/>
                    </a:lnTo>
                    <a:lnTo>
                      <a:pt x="403" y="153"/>
                    </a:lnTo>
                    <a:lnTo>
                      <a:pt x="403" y="153"/>
                    </a:lnTo>
                    <a:lnTo>
                      <a:pt x="403" y="153"/>
                    </a:lnTo>
                    <a:lnTo>
                      <a:pt x="403" y="147"/>
                    </a:lnTo>
                    <a:lnTo>
                      <a:pt x="409" y="147"/>
                    </a:lnTo>
                    <a:lnTo>
                      <a:pt x="409" y="147"/>
                    </a:lnTo>
                    <a:lnTo>
                      <a:pt x="409" y="147"/>
                    </a:lnTo>
                    <a:lnTo>
                      <a:pt x="409" y="147"/>
                    </a:lnTo>
                    <a:lnTo>
                      <a:pt x="409" y="141"/>
                    </a:lnTo>
                    <a:lnTo>
                      <a:pt x="409" y="141"/>
                    </a:lnTo>
                    <a:lnTo>
                      <a:pt x="415" y="141"/>
                    </a:lnTo>
                    <a:lnTo>
                      <a:pt x="415" y="141"/>
                    </a:lnTo>
                    <a:lnTo>
                      <a:pt x="415" y="134"/>
                    </a:lnTo>
                    <a:lnTo>
                      <a:pt x="415" y="134"/>
                    </a:lnTo>
                    <a:lnTo>
                      <a:pt x="415" y="134"/>
                    </a:lnTo>
                    <a:lnTo>
                      <a:pt x="421" y="134"/>
                    </a:lnTo>
                    <a:lnTo>
                      <a:pt x="421" y="134"/>
                    </a:lnTo>
                    <a:lnTo>
                      <a:pt x="421" y="134"/>
                    </a:lnTo>
                    <a:lnTo>
                      <a:pt x="421" y="128"/>
                    </a:lnTo>
                    <a:lnTo>
                      <a:pt x="421" y="128"/>
                    </a:lnTo>
                    <a:lnTo>
                      <a:pt x="421" y="128"/>
                    </a:lnTo>
                    <a:lnTo>
                      <a:pt x="421" y="122"/>
                    </a:lnTo>
                    <a:lnTo>
                      <a:pt x="421" y="122"/>
                    </a:lnTo>
                    <a:lnTo>
                      <a:pt x="415" y="122"/>
                    </a:lnTo>
                    <a:lnTo>
                      <a:pt x="415" y="116"/>
                    </a:lnTo>
                    <a:lnTo>
                      <a:pt x="415" y="116"/>
                    </a:lnTo>
                    <a:lnTo>
                      <a:pt x="415" y="116"/>
                    </a:lnTo>
                    <a:lnTo>
                      <a:pt x="415" y="110"/>
                    </a:lnTo>
                    <a:lnTo>
                      <a:pt x="415" y="110"/>
                    </a:lnTo>
                    <a:lnTo>
                      <a:pt x="415" y="110"/>
                    </a:lnTo>
                    <a:lnTo>
                      <a:pt x="415" y="110"/>
                    </a:lnTo>
                    <a:lnTo>
                      <a:pt x="415" y="110"/>
                    </a:lnTo>
                    <a:lnTo>
                      <a:pt x="415" y="104"/>
                    </a:lnTo>
                    <a:lnTo>
                      <a:pt x="415" y="104"/>
                    </a:lnTo>
                    <a:lnTo>
                      <a:pt x="415" y="104"/>
                    </a:lnTo>
                    <a:lnTo>
                      <a:pt x="415" y="104"/>
                    </a:lnTo>
                    <a:lnTo>
                      <a:pt x="415" y="104"/>
                    </a:lnTo>
                    <a:lnTo>
                      <a:pt x="415" y="98"/>
                    </a:lnTo>
                    <a:lnTo>
                      <a:pt x="415" y="98"/>
                    </a:lnTo>
                    <a:lnTo>
                      <a:pt x="415" y="104"/>
                    </a:lnTo>
                    <a:lnTo>
                      <a:pt x="415" y="104"/>
                    </a:lnTo>
                    <a:lnTo>
                      <a:pt x="415" y="104"/>
                    </a:lnTo>
                    <a:lnTo>
                      <a:pt x="409" y="104"/>
                    </a:lnTo>
                    <a:lnTo>
                      <a:pt x="409" y="104"/>
                    </a:lnTo>
                    <a:lnTo>
                      <a:pt x="409" y="104"/>
                    </a:lnTo>
                    <a:lnTo>
                      <a:pt x="409" y="104"/>
                    </a:lnTo>
                    <a:lnTo>
                      <a:pt x="409" y="104"/>
                    </a:lnTo>
                    <a:lnTo>
                      <a:pt x="409" y="110"/>
                    </a:lnTo>
                    <a:lnTo>
                      <a:pt x="409" y="110"/>
                    </a:lnTo>
                    <a:lnTo>
                      <a:pt x="409" y="116"/>
                    </a:lnTo>
                    <a:lnTo>
                      <a:pt x="415" y="116"/>
                    </a:lnTo>
                    <a:lnTo>
                      <a:pt x="415" y="122"/>
                    </a:lnTo>
                    <a:lnTo>
                      <a:pt x="415" y="122"/>
                    </a:lnTo>
                    <a:lnTo>
                      <a:pt x="409" y="122"/>
                    </a:lnTo>
                    <a:lnTo>
                      <a:pt x="409" y="122"/>
                    </a:lnTo>
                    <a:lnTo>
                      <a:pt x="409" y="116"/>
                    </a:lnTo>
                    <a:lnTo>
                      <a:pt x="409" y="116"/>
                    </a:lnTo>
                    <a:lnTo>
                      <a:pt x="409" y="116"/>
                    </a:lnTo>
                    <a:lnTo>
                      <a:pt x="409" y="110"/>
                    </a:lnTo>
                    <a:lnTo>
                      <a:pt x="409" y="110"/>
                    </a:lnTo>
                    <a:lnTo>
                      <a:pt x="409" y="110"/>
                    </a:lnTo>
                    <a:lnTo>
                      <a:pt x="403" y="110"/>
                    </a:lnTo>
                    <a:lnTo>
                      <a:pt x="403" y="104"/>
                    </a:lnTo>
                    <a:lnTo>
                      <a:pt x="403" y="104"/>
                    </a:lnTo>
                    <a:lnTo>
                      <a:pt x="403" y="104"/>
                    </a:lnTo>
                    <a:lnTo>
                      <a:pt x="403" y="98"/>
                    </a:lnTo>
                    <a:lnTo>
                      <a:pt x="409" y="98"/>
                    </a:lnTo>
                    <a:lnTo>
                      <a:pt x="409" y="98"/>
                    </a:lnTo>
                    <a:lnTo>
                      <a:pt x="409" y="98"/>
                    </a:lnTo>
                    <a:lnTo>
                      <a:pt x="409" y="98"/>
                    </a:lnTo>
                    <a:lnTo>
                      <a:pt x="409" y="98"/>
                    </a:lnTo>
                    <a:lnTo>
                      <a:pt x="415" y="98"/>
                    </a:lnTo>
                    <a:lnTo>
                      <a:pt x="415" y="98"/>
                    </a:lnTo>
                    <a:lnTo>
                      <a:pt x="415" y="98"/>
                    </a:lnTo>
                    <a:lnTo>
                      <a:pt x="421" y="98"/>
                    </a:lnTo>
                    <a:lnTo>
                      <a:pt x="421" y="98"/>
                    </a:lnTo>
                    <a:lnTo>
                      <a:pt x="421" y="98"/>
                    </a:lnTo>
                    <a:lnTo>
                      <a:pt x="421" y="98"/>
                    </a:lnTo>
                    <a:lnTo>
                      <a:pt x="421" y="92"/>
                    </a:lnTo>
                    <a:lnTo>
                      <a:pt x="415" y="92"/>
                    </a:lnTo>
                    <a:lnTo>
                      <a:pt x="415" y="92"/>
                    </a:lnTo>
                    <a:lnTo>
                      <a:pt x="415" y="86"/>
                    </a:lnTo>
                    <a:lnTo>
                      <a:pt x="415" y="86"/>
                    </a:lnTo>
                    <a:lnTo>
                      <a:pt x="415" y="86"/>
                    </a:lnTo>
                    <a:lnTo>
                      <a:pt x="415" y="86"/>
                    </a:lnTo>
                    <a:lnTo>
                      <a:pt x="409" y="86"/>
                    </a:lnTo>
                    <a:lnTo>
                      <a:pt x="409" y="80"/>
                    </a:lnTo>
                    <a:lnTo>
                      <a:pt x="409" y="80"/>
                    </a:lnTo>
                    <a:lnTo>
                      <a:pt x="409" y="80"/>
                    </a:lnTo>
                    <a:lnTo>
                      <a:pt x="409" y="80"/>
                    </a:lnTo>
                    <a:lnTo>
                      <a:pt x="409" y="73"/>
                    </a:lnTo>
                    <a:lnTo>
                      <a:pt x="409" y="73"/>
                    </a:lnTo>
                    <a:lnTo>
                      <a:pt x="409" y="80"/>
                    </a:lnTo>
                    <a:lnTo>
                      <a:pt x="403" y="80"/>
                    </a:lnTo>
                    <a:lnTo>
                      <a:pt x="403" y="80"/>
                    </a:lnTo>
                    <a:lnTo>
                      <a:pt x="403" y="80"/>
                    </a:lnTo>
                    <a:lnTo>
                      <a:pt x="403" y="73"/>
                    </a:lnTo>
                    <a:lnTo>
                      <a:pt x="403" y="73"/>
                    </a:lnTo>
                    <a:lnTo>
                      <a:pt x="403" y="73"/>
                    </a:lnTo>
                    <a:lnTo>
                      <a:pt x="403" y="73"/>
                    </a:lnTo>
                    <a:lnTo>
                      <a:pt x="403" y="73"/>
                    </a:lnTo>
                    <a:lnTo>
                      <a:pt x="403" y="73"/>
                    </a:lnTo>
                    <a:lnTo>
                      <a:pt x="403" y="73"/>
                    </a:lnTo>
                    <a:lnTo>
                      <a:pt x="403" y="67"/>
                    </a:lnTo>
                    <a:lnTo>
                      <a:pt x="403" y="67"/>
                    </a:lnTo>
                    <a:lnTo>
                      <a:pt x="403" y="73"/>
                    </a:lnTo>
                    <a:lnTo>
                      <a:pt x="403" y="73"/>
                    </a:lnTo>
                    <a:lnTo>
                      <a:pt x="403" y="67"/>
                    </a:lnTo>
                    <a:lnTo>
                      <a:pt x="403" y="67"/>
                    </a:lnTo>
                    <a:lnTo>
                      <a:pt x="403" y="67"/>
                    </a:lnTo>
                    <a:lnTo>
                      <a:pt x="403" y="67"/>
                    </a:lnTo>
                    <a:lnTo>
                      <a:pt x="409" y="67"/>
                    </a:lnTo>
                    <a:lnTo>
                      <a:pt x="409" y="67"/>
                    </a:lnTo>
                    <a:lnTo>
                      <a:pt x="409" y="67"/>
                    </a:lnTo>
                    <a:lnTo>
                      <a:pt x="415" y="67"/>
                    </a:lnTo>
                    <a:lnTo>
                      <a:pt x="415" y="67"/>
                    </a:lnTo>
                    <a:lnTo>
                      <a:pt x="415" y="73"/>
                    </a:lnTo>
                    <a:lnTo>
                      <a:pt x="415" y="73"/>
                    </a:lnTo>
                    <a:lnTo>
                      <a:pt x="415" y="73"/>
                    </a:lnTo>
                    <a:lnTo>
                      <a:pt x="421" y="73"/>
                    </a:lnTo>
                    <a:lnTo>
                      <a:pt x="421" y="73"/>
                    </a:lnTo>
                    <a:lnTo>
                      <a:pt x="421" y="73"/>
                    </a:lnTo>
                    <a:lnTo>
                      <a:pt x="421" y="67"/>
                    </a:lnTo>
                    <a:lnTo>
                      <a:pt x="421" y="67"/>
                    </a:lnTo>
                    <a:lnTo>
                      <a:pt x="421" y="67"/>
                    </a:lnTo>
                    <a:lnTo>
                      <a:pt x="421" y="61"/>
                    </a:lnTo>
                    <a:lnTo>
                      <a:pt x="415" y="61"/>
                    </a:lnTo>
                    <a:lnTo>
                      <a:pt x="415" y="61"/>
                    </a:lnTo>
                    <a:lnTo>
                      <a:pt x="421" y="61"/>
                    </a:lnTo>
                    <a:lnTo>
                      <a:pt x="421" y="61"/>
                    </a:lnTo>
                    <a:lnTo>
                      <a:pt x="421" y="61"/>
                    </a:lnTo>
                    <a:lnTo>
                      <a:pt x="421" y="67"/>
                    </a:lnTo>
                    <a:lnTo>
                      <a:pt x="421" y="67"/>
                    </a:lnTo>
                    <a:lnTo>
                      <a:pt x="421" y="61"/>
                    </a:lnTo>
                    <a:lnTo>
                      <a:pt x="421" y="61"/>
                    </a:lnTo>
                    <a:lnTo>
                      <a:pt x="427" y="61"/>
                    </a:lnTo>
                    <a:lnTo>
                      <a:pt x="421" y="61"/>
                    </a:lnTo>
                    <a:lnTo>
                      <a:pt x="421" y="55"/>
                    </a:lnTo>
                    <a:lnTo>
                      <a:pt x="421" y="55"/>
                    </a:lnTo>
                    <a:lnTo>
                      <a:pt x="421" y="55"/>
                    </a:lnTo>
                    <a:lnTo>
                      <a:pt x="421" y="49"/>
                    </a:lnTo>
                    <a:lnTo>
                      <a:pt x="421" y="49"/>
                    </a:lnTo>
                    <a:lnTo>
                      <a:pt x="421" y="43"/>
                    </a:lnTo>
                    <a:lnTo>
                      <a:pt x="421" y="43"/>
                    </a:lnTo>
                    <a:lnTo>
                      <a:pt x="427" y="43"/>
                    </a:lnTo>
                    <a:lnTo>
                      <a:pt x="421" y="43"/>
                    </a:lnTo>
                    <a:lnTo>
                      <a:pt x="421" y="43"/>
                    </a:lnTo>
                    <a:lnTo>
                      <a:pt x="421" y="37"/>
                    </a:lnTo>
                    <a:lnTo>
                      <a:pt x="421" y="37"/>
                    </a:lnTo>
                    <a:lnTo>
                      <a:pt x="421" y="37"/>
                    </a:lnTo>
                    <a:lnTo>
                      <a:pt x="415" y="37"/>
                    </a:lnTo>
                    <a:lnTo>
                      <a:pt x="415" y="43"/>
                    </a:lnTo>
                    <a:lnTo>
                      <a:pt x="415" y="43"/>
                    </a:lnTo>
                    <a:lnTo>
                      <a:pt x="415" y="43"/>
                    </a:lnTo>
                    <a:lnTo>
                      <a:pt x="415" y="43"/>
                    </a:lnTo>
                    <a:lnTo>
                      <a:pt x="415" y="43"/>
                    </a:lnTo>
                    <a:lnTo>
                      <a:pt x="415" y="49"/>
                    </a:lnTo>
                    <a:lnTo>
                      <a:pt x="415" y="49"/>
                    </a:lnTo>
                    <a:lnTo>
                      <a:pt x="415" y="49"/>
                    </a:lnTo>
                    <a:lnTo>
                      <a:pt x="415" y="43"/>
                    </a:lnTo>
                    <a:lnTo>
                      <a:pt x="409" y="43"/>
                    </a:lnTo>
                    <a:lnTo>
                      <a:pt x="415" y="37"/>
                    </a:lnTo>
                    <a:lnTo>
                      <a:pt x="415" y="37"/>
                    </a:lnTo>
                    <a:lnTo>
                      <a:pt x="415" y="37"/>
                    </a:lnTo>
                    <a:lnTo>
                      <a:pt x="415" y="37"/>
                    </a:lnTo>
                    <a:lnTo>
                      <a:pt x="415" y="37"/>
                    </a:lnTo>
                    <a:lnTo>
                      <a:pt x="415" y="31"/>
                    </a:lnTo>
                    <a:lnTo>
                      <a:pt x="415" y="31"/>
                    </a:lnTo>
                    <a:lnTo>
                      <a:pt x="409" y="31"/>
                    </a:lnTo>
                    <a:lnTo>
                      <a:pt x="409" y="37"/>
                    </a:lnTo>
                    <a:lnTo>
                      <a:pt x="409" y="37"/>
                    </a:lnTo>
                    <a:lnTo>
                      <a:pt x="409" y="31"/>
                    </a:lnTo>
                    <a:lnTo>
                      <a:pt x="409" y="31"/>
                    </a:lnTo>
                    <a:lnTo>
                      <a:pt x="409" y="31"/>
                    </a:lnTo>
                    <a:lnTo>
                      <a:pt x="415" y="25"/>
                    </a:lnTo>
                    <a:lnTo>
                      <a:pt x="409" y="25"/>
                    </a:lnTo>
                    <a:lnTo>
                      <a:pt x="409" y="25"/>
                    </a:lnTo>
                    <a:lnTo>
                      <a:pt x="409" y="25"/>
                    </a:lnTo>
                    <a:lnTo>
                      <a:pt x="409" y="25"/>
                    </a:lnTo>
                    <a:lnTo>
                      <a:pt x="409" y="18"/>
                    </a:lnTo>
                    <a:lnTo>
                      <a:pt x="409" y="18"/>
                    </a:lnTo>
                    <a:lnTo>
                      <a:pt x="415" y="18"/>
                    </a:lnTo>
                    <a:lnTo>
                      <a:pt x="415" y="18"/>
                    </a:lnTo>
                    <a:lnTo>
                      <a:pt x="415" y="18"/>
                    </a:lnTo>
                    <a:lnTo>
                      <a:pt x="409" y="18"/>
                    </a:lnTo>
                    <a:lnTo>
                      <a:pt x="409" y="18"/>
                    </a:lnTo>
                    <a:lnTo>
                      <a:pt x="409" y="18"/>
                    </a:lnTo>
                    <a:lnTo>
                      <a:pt x="409" y="12"/>
                    </a:lnTo>
                    <a:lnTo>
                      <a:pt x="409" y="12"/>
                    </a:lnTo>
                    <a:lnTo>
                      <a:pt x="415" y="12"/>
                    </a:lnTo>
                    <a:moveTo>
                      <a:pt x="3528" y="2474"/>
                    </a:moveTo>
                    <a:lnTo>
                      <a:pt x="3528" y="2474"/>
                    </a:lnTo>
                    <a:lnTo>
                      <a:pt x="3534" y="2474"/>
                    </a:lnTo>
                    <a:lnTo>
                      <a:pt x="3534" y="2474"/>
                    </a:lnTo>
                    <a:lnTo>
                      <a:pt x="3534" y="2474"/>
                    </a:lnTo>
                    <a:lnTo>
                      <a:pt x="3534" y="2474"/>
                    </a:lnTo>
                    <a:lnTo>
                      <a:pt x="3540" y="2474"/>
                    </a:lnTo>
                    <a:lnTo>
                      <a:pt x="3540" y="2474"/>
                    </a:lnTo>
                    <a:lnTo>
                      <a:pt x="3540" y="2474"/>
                    </a:lnTo>
                    <a:lnTo>
                      <a:pt x="3534" y="2480"/>
                    </a:lnTo>
                    <a:lnTo>
                      <a:pt x="3534" y="2480"/>
                    </a:lnTo>
                    <a:lnTo>
                      <a:pt x="3534" y="2480"/>
                    </a:lnTo>
                    <a:lnTo>
                      <a:pt x="3528" y="2474"/>
                    </a:lnTo>
                    <a:lnTo>
                      <a:pt x="3528" y="2474"/>
                    </a:lnTo>
                    <a:lnTo>
                      <a:pt x="3528" y="2474"/>
                    </a:lnTo>
                    <a:lnTo>
                      <a:pt x="3521" y="2474"/>
                    </a:lnTo>
                    <a:lnTo>
                      <a:pt x="3521" y="2474"/>
                    </a:lnTo>
                    <a:lnTo>
                      <a:pt x="3528" y="2474"/>
                    </a:lnTo>
                    <a:lnTo>
                      <a:pt x="3528" y="2474"/>
                    </a:lnTo>
                    <a:lnTo>
                      <a:pt x="3528" y="2474"/>
                    </a:lnTo>
                    <a:moveTo>
                      <a:pt x="4242" y="1399"/>
                    </a:moveTo>
                    <a:lnTo>
                      <a:pt x="4242" y="1399"/>
                    </a:lnTo>
                    <a:lnTo>
                      <a:pt x="4242" y="1399"/>
                    </a:lnTo>
                    <a:lnTo>
                      <a:pt x="4242" y="1405"/>
                    </a:lnTo>
                    <a:lnTo>
                      <a:pt x="4242" y="1405"/>
                    </a:lnTo>
                    <a:lnTo>
                      <a:pt x="4242" y="1399"/>
                    </a:lnTo>
                    <a:lnTo>
                      <a:pt x="4242" y="1399"/>
                    </a:lnTo>
                    <a:lnTo>
                      <a:pt x="4242" y="1399"/>
                    </a:lnTo>
                    <a:lnTo>
                      <a:pt x="4242" y="1399"/>
                    </a:lnTo>
                    <a:lnTo>
                      <a:pt x="4242" y="1399"/>
                    </a:lnTo>
                    <a:lnTo>
                      <a:pt x="4242" y="1399"/>
                    </a:lnTo>
                    <a:moveTo>
                      <a:pt x="4351" y="1008"/>
                    </a:moveTo>
                    <a:lnTo>
                      <a:pt x="4351" y="1008"/>
                    </a:lnTo>
                    <a:lnTo>
                      <a:pt x="4351" y="1008"/>
                    </a:lnTo>
                    <a:moveTo>
                      <a:pt x="3290" y="629"/>
                    </a:moveTo>
                    <a:lnTo>
                      <a:pt x="3290" y="629"/>
                    </a:lnTo>
                    <a:lnTo>
                      <a:pt x="3290" y="635"/>
                    </a:lnTo>
                    <a:lnTo>
                      <a:pt x="3290" y="635"/>
                    </a:lnTo>
                    <a:lnTo>
                      <a:pt x="3296" y="635"/>
                    </a:lnTo>
                    <a:lnTo>
                      <a:pt x="3296" y="641"/>
                    </a:lnTo>
                    <a:lnTo>
                      <a:pt x="3296" y="641"/>
                    </a:lnTo>
                    <a:lnTo>
                      <a:pt x="3290" y="641"/>
                    </a:lnTo>
                    <a:lnTo>
                      <a:pt x="3290" y="641"/>
                    </a:lnTo>
                    <a:lnTo>
                      <a:pt x="3290" y="641"/>
                    </a:lnTo>
                    <a:lnTo>
                      <a:pt x="3290" y="647"/>
                    </a:lnTo>
                    <a:lnTo>
                      <a:pt x="3290" y="647"/>
                    </a:lnTo>
                    <a:lnTo>
                      <a:pt x="3290" y="647"/>
                    </a:lnTo>
                    <a:lnTo>
                      <a:pt x="3283" y="647"/>
                    </a:lnTo>
                    <a:lnTo>
                      <a:pt x="3283" y="641"/>
                    </a:lnTo>
                    <a:lnTo>
                      <a:pt x="3283" y="641"/>
                    </a:lnTo>
                    <a:lnTo>
                      <a:pt x="3283" y="641"/>
                    </a:lnTo>
                    <a:lnTo>
                      <a:pt x="3283" y="635"/>
                    </a:lnTo>
                    <a:lnTo>
                      <a:pt x="3283" y="635"/>
                    </a:lnTo>
                    <a:lnTo>
                      <a:pt x="3283" y="635"/>
                    </a:lnTo>
                    <a:lnTo>
                      <a:pt x="3283" y="629"/>
                    </a:lnTo>
                    <a:lnTo>
                      <a:pt x="3283" y="629"/>
                    </a:lnTo>
                    <a:lnTo>
                      <a:pt x="3283" y="629"/>
                    </a:lnTo>
                    <a:lnTo>
                      <a:pt x="3283" y="629"/>
                    </a:lnTo>
                    <a:lnTo>
                      <a:pt x="3283" y="623"/>
                    </a:lnTo>
                    <a:lnTo>
                      <a:pt x="3283" y="623"/>
                    </a:lnTo>
                    <a:lnTo>
                      <a:pt x="3290" y="623"/>
                    </a:lnTo>
                    <a:lnTo>
                      <a:pt x="3290" y="623"/>
                    </a:lnTo>
                    <a:lnTo>
                      <a:pt x="3290" y="623"/>
                    </a:lnTo>
                    <a:lnTo>
                      <a:pt x="3290" y="623"/>
                    </a:lnTo>
                    <a:lnTo>
                      <a:pt x="3290" y="623"/>
                    </a:lnTo>
                    <a:lnTo>
                      <a:pt x="3290" y="623"/>
                    </a:lnTo>
                    <a:lnTo>
                      <a:pt x="3290" y="623"/>
                    </a:lnTo>
                    <a:lnTo>
                      <a:pt x="3290" y="629"/>
                    </a:lnTo>
                    <a:lnTo>
                      <a:pt x="3290" y="629"/>
                    </a:lnTo>
                    <a:lnTo>
                      <a:pt x="3290" y="629"/>
                    </a:lnTo>
                    <a:moveTo>
                      <a:pt x="1257" y="1606"/>
                    </a:moveTo>
                    <a:lnTo>
                      <a:pt x="1251" y="1619"/>
                    </a:lnTo>
                    <a:lnTo>
                      <a:pt x="1245" y="1661"/>
                    </a:lnTo>
                    <a:lnTo>
                      <a:pt x="1239" y="1698"/>
                    </a:lnTo>
                    <a:lnTo>
                      <a:pt x="1239" y="1704"/>
                    </a:lnTo>
                    <a:lnTo>
                      <a:pt x="1239" y="1722"/>
                    </a:lnTo>
                    <a:lnTo>
                      <a:pt x="1239" y="1728"/>
                    </a:lnTo>
                    <a:lnTo>
                      <a:pt x="1239" y="1735"/>
                    </a:lnTo>
                    <a:lnTo>
                      <a:pt x="1233" y="1765"/>
                    </a:lnTo>
                    <a:lnTo>
                      <a:pt x="1233" y="1771"/>
                    </a:lnTo>
                    <a:lnTo>
                      <a:pt x="1227" y="1796"/>
                    </a:lnTo>
                    <a:lnTo>
                      <a:pt x="1227" y="1808"/>
                    </a:lnTo>
                    <a:lnTo>
                      <a:pt x="1221" y="1838"/>
                    </a:lnTo>
                    <a:lnTo>
                      <a:pt x="1221" y="1857"/>
                    </a:lnTo>
                    <a:lnTo>
                      <a:pt x="1221" y="1857"/>
                    </a:lnTo>
                    <a:lnTo>
                      <a:pt x="1221" y="1857"/>
                    </a:lnTo>
                    <a:lnTo>
                      <a:pt x="1221" y="1863"/>
                    </a:lnTo>
                    <a:lnTo>
                      <a:pt x="1221" y="1863"/>
                    </a:lnTo>
                    <a:lnTo>
                      <a:pt x="1215" y="1893"/>
                    </a:lnTo>
                    <a:lnTo>
                      <a:pt x="1208" y="1948"/>
                    </a:lnTo>
                    <a:lnTo>
                      <a:pt x="1202" y="1967"/>
                    </a:lnTo>
                    <a:lnTo>
                      <a:pt x="1202" y="1979"/>
                    </a:lnTo>
                    <a:lnTo>
                      <a:pt x="1202" y="1991"/>
                    </a:lnTo>
                    <a:lnTo>
                      <a:pt x="1196" y="2015"/>
                    </a:lnTo>
                    <a:lnTo>
                      <a:pt x="1196" y="2022"/>
                    </a:lnTo>
                    <a:lnTo>
                      <a:pt x="1196" y="2022"/>
                    </a:lnTo>
                    <a:lnTo>
                      <a:pt x="1196" y="2040"/>
                    </a:lnTo>
                    <a:lnTo>
                      <a:pt x="1190" y="2040"/>
                    </a:lnTo>
                    <a:lnTo>
                      <a:pt x="1190" y="2052"/>
                    </a:lnTo>
                    <a:lnTo>
                      <a:pt x="1190" y="2058"/>
                    </a:lnTo>
                    <a:lnTo>
                      <a:pt x="1190" y="2089"/>
                    </a:lnTo>
                    <a:lnTo>
                      <a:pt x="1184" y="2101"/>
                    </a:lnTo>
                    <a:lnTo>
                      <a:pt x="1184" y="2132"/>
                    </a:lnTo>
                    <a:lnTo>
                      <a:pt x="1178" y="2168"/>
                    </a:lnTo>
                    <a:lnTo>
                      <a:pt x="1178" y="2174"/>
                    </a:lnTo>
                    <a:lnTo>
                      <a:pt x="1172" y="2180"/>
                    </a:lnTo>
                    <a:lnTo>
                      <a:pt x="1172" y="2193"/>
                    </a:lnTo>
                    <a:lnTo>
                      <a:pt x="1172" y="2199"/>
                    </a:lnTo>
                    <a:lnTo>
                      <a:pt x="1172" y="2199"/>
                    </a:lnTo>
                    <a:lnTo>
                      <a:pt x="1172" y="2205"/>
                    </a:lnTo>
                    <a:lnTo>
                      <a:pt x="1166" y="2223"/>
                    </a:lnTo>
                    <a:lnTo>
                      <a:pt x="1166" y="2235"/>
                    </a:lnTo>
                    <a:lnTo>
                      <a:pt x="1166" y="2241"/>
                    </a:lnTo>
                    <a:lnTo>
                      <a:pt x="1166" y="2260"/>
                    </a:lnTo>
                    <a:lnTo>
                      <a:pt x="1141" y="2254"/>
                    </a:lnTo>
                    <a:lnTo>
                      <a:pt x="1135" y="2254"/>
                    </a:lnTo>
                    <a:lnTo>
                      <a:pt x="1123" y="2254"/>
                    </a:lnTo>
                    <a:lnTo>
                      <a:pt x="1117" y="2248"/>
                    </a:lnTo>
                    <a:lnTo>
                      <a:pt x="1111" y="2248"/>
                    </a:lnTo>
                    <a:lnTo>
                      <a:pt x="1092" y="2248"/>
                    </a:lnTo>
                    <a:lnTo>
                      <a:pt x="1086" y="2248"/>
                    </a:lnTo>
                    <a:lnTo>
                      <a:pt x="1080" y="2248"/>
                    </a:lnTo>
                    <a:lnTo>
                      <a:pt x="1068" y="2241"/>
                    </a:lnTo>
                    <a:lnTo>
                      <a:pt x="1056" y="2241"/>
                    </a:lnTo>
                    <a:lnTo>
                      <a:pt x="1050" y="2241"/>
                    </a:lnTo>
                    <a:lnTo>
                      <a:pt x="1025" y="2235"/>
                    </a:lnTo>
                    <a:lnTo>
                      <a:pt x="1013" y="2235"/>
                    </a:lnTo>
                    <a:lnTo>
                      <a:pt x="1001" y="2235"/>
                    </a:lnTo>
                    <a:lnTo>
                      <a:pt x="995" y="2229"/>
                    </a:lnTo>
                    <a:lnTo>
                      <a:pt x="983" y="2229"/>
                    </a:lnTo>
                    <a:lnTo>
                      <a:pt x="977" y="2229"/>
                    </a:lnTo>
                    <a:lnTo>
                      <a:pt x="964" y="2229"/>
                    </a:lnTo>
                    <a:lnTo>
                      <a:pt x="964" y="2223"/>
                    </a:lnTo>
                    <a:lnTo>
                      <a:pt x="940" y="2211"/>
                    </a:lnTo>
                    <a:lnTo>
                      <a:pt x="922" y="2199"/>
                    </a:lnTo>
                    <a:lnTo>
                      <a:pt x="916" y="2199"/>
                    </a:lnTo>
                    <a:lnTo>
                      <a:pt x="885" y="2180"/>
                    </a:lnTo>
                    <a:lnTo>
                      <a:pt x="861" y="2168"/>
                    </a:lnTo>
                    <a:lnTo>
                      <a:pt x="848" y="2162"/>
                    </a:lnTo>
                    <a:lnTo>
                      <a:pt x="848" y="2156"/>
                    </a:lnTo>
                    <a:lnTo>
                      <a:pt x="836" y="2150"/>
                    </a:lnTo>
                    <a:lnTo>
                      <a:pt x="830" y="2150"/>
                    </a:lnTo>
                    <a:lnTo>
                      <a:pt x="806" y="2132"/>
                    </a:lnTo>
                    <a:lnTo>
                      <a:pt x="781" y="2119"/>
                    </a:lnTo>
                    <a:lnTo>
                      <a:pt x="775" y="2113"/>
                    </a:lnTo>
                    <a:lnTo>
                      <a:pt x="763" y="2107"/>
                    </a:lnTo>
                    <a:lnTo>
                      <a:pt x="751" y="2101"/>
                    </a:lnTo>
                    <a:lnTo>
                      <a:pt x="726" y="2089"/>
                    </a:lnTo>
                    <a:lnTo>
                      <a:pt x="720" y="2083"/>
                    </a:lnTo>
                    <a:lnTo>
                      <a:pt x="702" y="2070"/>
                    </a:lnTo>
                    <a:lnTo>
                      <a:pt x="684" y="2058"/>
                    </a:lnTo>
                    <a:lnTo>
                      <a:pt x="659" y="2046"/>
                    </a:lnTo>
                    <a:lnTo>
                      <a:pt x="647" y="2040"/>
                    </a:lnTo>
                    <a:lnTo>
                      <a:pt x="641" y="2034"/>
                    </a:lnTo>
                    <a:lnTo>
                      <a:pt x="629" y="2028"/>
                    </a:lnTo>
                    <a:lnTo>
                      <a:pt x="629" y="2028"/>
                    </a:lnTo>
                    <a:lnTo>
                      <a:pt x="635" y="2028"/>
                    </a:lnTo>
                    <a:lnTo>
                      <a:pt x="635" y="2028"/>
                    </a:lnTo>
                    <a:lnTo>
                      <a:pt x="635" y="2028"/>
                    </a:lnTo>
                    <a:lnTo>
                      <a:pt x="635" y="2028"/>
                    </a:lnTo>
                    <a:lnTo>
                      <a:pt x="635" y="2022"/>
                    </a:lnTo>
                    <a:lnTo>
                      <a:pt x="635" y="2022"/>
                    </a:lnTo>
                    <a:lnTo>
                      <a:pt x="635" y="2022"/>
                    </a:lnTo>
                    <a:lnTo>
                      <a:pt x="635" y="2022"/>
                    </a:lnTo>
                    <a:lnTo>
                      <a:pt x="635" y="2022"/>
                    </a:lnTo>
                    <a:lnTo>
                      <a:pt x="635" y="2022"/>
                    </a:lnTo>
                    <a:lnTo>
                      <a:pt x="635" y="2022"/>
                    </a:lnTo>
                    <a:lnTo>
                      <a:pt x="635" y="2022"/>
                    </a:lnTo>
                    <a:lnTo>
                      <a:pt x="635" y="2015"/>
                    </a:lnTo>
                    <a:lnTo>
                      <a:pt x="635" y="2015"/>
                    </a:lnTo>
                    <a:lnTo>
                      <a:pt x="635" y="2015"/>
                    </a:lnTo>
                    <a:lnTo>
                      <a:pt x="635" y="2015"/>
                    </a:lnTo>
                    <a:lnTo>
                      <a:pt x="635" y="2015"/>
                    </a:lnTo>
                    <a:lnTo>
                      <a:pt x="635" y="2015"/>
                    </a:lnTo>
                    <a:lnTo>
                      <a:pt x="635" y="2015"/>
                    </a:lnTo>
                    <a:lnTo>
                      <a:pt x="641" y="2015"/>
                    </a:lnTo>
                    <a:lnTo>
                      <a:pt x="641" y="2015"/>
                    </a:lnTo>
                    <a:lnTo>
                      <a:pt x="641" y="2015"/>
                    </a:lnTo>
                    <a:lnTo>
                      <a:pt x="641" y="2009"/>
                    </a:lnTo>
                    <a:lnTo>
                      <a:pt x="641" y="2009"/>
                    </a:lnTo>
                    <a:lnTo>
                      <a:pt x="641" y="2009"/>
                    </a:lnTo>
                    <a:lnTo>
                      <a:pt x="647" y="2009"/>
                    </a:lnTo>
                    <a:lnTo>
                      <a:pt x="647" y="2003"/>
                    </a:lnTo>
                    <a:lnTo>
                      <a:pt x="647" y="2003"/>
                    </a:lnTo>
                    <a:lnTo>
                      <a:pt x="647" y="2003"/>
                    </a:lnTo>
                    <a:lnTo>
                      <a:pt x="647" y="2003"/>
                    </a:lnTo>
                    <a:lnTo>
                      <a:pt x="647" y="2003"/>
                    </a:lnTo>
                    <a:lnTo>
                      <a:pt x="647" y="2003"/>
                    </a:lnTo>
                    <a:lnTo>
                      <a:pt x="653" y="2003"/>
                    </a:lnTo>
                    <a:lnTo>
                      <a:pt x="653" y="2009"/>
                    </a:lnTo>
                    <a:lnTo>
                      <a:pt x="653" y="2009"/>
                    </a:lnTo>
                    <a:lnTo>
                      <a:pt x="653" y="2009"/>
                    </a:lnTo>
                    <a:lnTo>
                      <a:pt x="659" y="2009"/>
                    </a:lnTo>
                    <a:lnTo>
                      <a:pt x="659" y="2003"/>
                    </a:lnTo>
                    <a:lnTo>
                      <a:pt x="659" y="2009"/>
                    </a:lnTo>
                    <a:lnTo>
                      <a:pt x="659" y="2003"/>
                    </a:lnTo>
                    <a:lnTo>
                      <a:pt x="665" y="2003"/>
                    </a:lnTo>
                    <a:lnTo>
                      <a:pt x="665" y="2003"/>
                    </a:lnTo>
                    <a:lnTo>
                      <a:pt x="665" y="2003"/>
                    </a:lnTo>
                    <a:lnTo>
                      <a:pt x="665" y="2003"/>
                    </a:lnTo>
                    <a:lnTo>
                      <a:pt x="665" y="2003"/>
                    </a:lnTo>
                    <a:lnTo>
                      <a:pt x="665" y="2003"/>
                    </a:lnTo>
                    <a:lnTo>
                      <a:pt x="665" y="2003"/>
                    </a:lnTo>
                    <a:lnTo>
                      <a:pt x="665" y="1997"/>
                    </a:lnTo>
                    <a:lnTo>
                      <a:pt x="665" y="1997"/>
                    </a:lnTo>
                    <a:lnTo>
                      <a:pt x="665" y="1997"/>
                    </a:lnTo>
                    <a:lnTo>
                      <a:pt x="665" y="1997"/>
                    </a:lnTo>
                    <a:lnTo>
                      <a:pt x="671" y="1997"/>
                    </a:lnTo>
                    <a:lnTo>
                      <a:pt x="671" y="1997"/>
                    </a:lnTo>
                    <a:lnTo>
                      <a:pt x="671" y="1997"/>
                    </a:lnTo>
                    <a:lnTo>
                      <a:pt x="671" y="1991"/>
                    </a:lnTo>
                    <a:lnTo>
                      <a:pt x="671" y="1991"/>
                    </a:lnTo>
                    <a:lnTo>
                      <a:pt x="671" y="1991"/>
                    </a:lnTo>
                    <a:lnTo>
                      <a:pt x="671" y="1991"/>
                    </a:lnTo>
                    <a:lnTo>
                      <a:pt x="671" y="1985"/>
                    </a:lnTo>
                    <a:lnTo>
                      <a:pt x="671" y="1985"/>
                    </a:lnTo>
                    <a:lnTo>
                      <a:pt x="671" y="1985"/>
                    </a:lnTo>
                    <a:lnTo>
                      <a:pt x="671" y="1985"/>
                    </a:lnTo>
                    <a:lnTo>
                      <a:pt x="671" y="1985"/>
                    </a:lnTo>
                    <a:lnTo>
                      <a:pt x="671" y="1985"/>
                    </a:lnTo>
                    <a:lnTo>
                      <a:pt x="671" y="1979"/>
                    </a:lnTo>
                    <a:lnTo>
                      <a:pt x="671" y="1979"/>
                    </a:lnTo>
                    <a:lnTo>
                      <a:pt x="671" y="1979"/>
                    </a:lnTo>
                    <a:lnTo>
                      <a:pt x="671" y="1979"/>
                    </a:lnTo>
                    <a:lnTo>
                      <a:pt x="671" y="1979"/>
                    </a:lnTo>
                    <a:lnTo>
                      <a:pt x="671" y="1979"/>
                    </a:lnTo>
                    <a:lnTo>
                      <a:pt x="671" y="1979"/>
                    </a:lnTo>
                    <a:lnTo>
                      <a:pt x="671" y="1979"/>
                    </a:lnTo>
                    <a:lnTo>
                      <a:pt x="671" y="1973"/>
                    </a:lnTo>
                    <a:lnTo>
                      <a:pt x="671" y="1973"/>
                    </a:lnTo>
                    <a:lnTo>
                      <a:pt x="665" y="1973"/>
                    </a:lnTo>
                    <a:lnTo>
                      <a:pt x="665" y="1973"/>
                    </a:lnTo>
                    <a:lnTo>
                      <a:pt x="665" y="1973"/>
                    </a:lnTo>
                    <a:lnTo>
                      <a:pt x="665" y="1973"/>
                    </a:lnTo>
                    <a:lnTo>
                      <a:pt x="665"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67"/>
                    </a:lnTo>
                    <a:lnTo>
                      <a:pt x="653" y="1967"/>
                    </a:lnTo>
                    <a:lnTo>
                      <a:pt x="653" y="1967"/>
                    </a:lnTo>
                    <a:lnTo>
                      <a:pt x="653" y="1967"/>
                    </a:lnTo>
                    <a:lnTo>
                      <a:pt x="653" y="1967"/>
                    </a:lnTo>
                    <a:lnTo>
                      <a:pt x="653" y="1967"/>
                    </a:lnTo>
                    <a:lnTo>
                      <a:pt x="653" y="1961"/>
                    </a:lnTo>
                    <a:lnTo>
                      <a:pt x="653" y="1961"/>
                    </a:lnTo>
                    <a:lnTo>
                      <a:pt x="653" y="1961"/>
                    </a:lnTo>
                    <a:lnTo>
                      <a:pt x="659" y="1961"/>
                    </a:lnTo>
                    <a:lnTo>
                      <a:pt x="659" y="1961"/>
                    </a:lnTo>
                    <a:lnTo>
                      <a:pt x="659" y="1954"/>
                    </a:lnTo>
                    <a:lnTo>
                      <a:pt x="659" y="1954"/>
                    </a:lnTo>
                    <a:lnTo>
                      <a:pt x="659" y="1954"/>
                    </a:lnTo>
                    <a:lnTo>
                      <a:pt x="659" y="1954"/>
                    </a:lnTo>
                    <a:lnTo>
                      <a:pt x="659" y="1954"/>
                    </a:lnTo>
                    <a:lnTo>
                      <a:pt x="659" y="1954"/>
                    </a:lnTo>
                    <a:lnTo>
                      <a:pt x="659" y="1954"/>
                    </a:lnTo>
                    <a:lnTo>
                      <a:pt x="659" y="1948"/>
                    </a:lnTo>
                    <a:lnTo>
                      <a:pt x="659" y="1948"/>
                    </a:lnTo>
                    <a:lnTo>
                      <a:pt x="659" y="1948"/>
                    </a:lnTo>
                    <a:lnTo>
                      <a:pt x="659" y="1948"/>
                    </a:lnTo>
                    <a:lnTo>
                      <a:pt x="659" y="1948"/>
                    </a:lnTo>
                    <a:lnTo>
                      <a:pt x="659" y="1942"/>
                    </a:lnTo>
                    <a:lnTo>
                      <a:pt x="659" y="1942"/>
                    </a:lnTo>
                    <a:lnTo>
                      <a:pt x="659" y="1942"/>
                    </a:lnTo>
                    <a:lnTo>
                      <a:pt x="659" y="1942"/>
                    </a:lnTo>
                    <a:lnTo>
                      <a:pt x="659" y="1942"/>
                    </a:lnTo>
                    <a:lnTo>
                      <a:pt x="659" y="1942"/>
                    </a:lnTo>
                    <a:lnTo>
                      <a:pt x="659" y="1942"/>
                    </a:lnTo>
                    <a:lnTo>
                      <a:pt x="659" y="1942"/>
                    </a:lnTo>
                    <a:lnTo>
                      <a:pt x="659" y="1936"/>
                    </a:lnTo>
                    <a:lnTo>
                      <a:pt x="659" y="1936"/>
                    </a:lnTo>
                    <a:lnTo>
                      <a:pt x="659" y="1936"/>
                    </a:lnTo>
                    <a:lnTo>
                      <a:pt x="659" y="1936"/>
                    </a:lnTo>
                    <a:lnTo>
                      <a:pt x="659" y="1936"/>
                    </a:lnTo>
                    <a:lnTo>
                      <a:pt x="659" y="1936"/>
                    </a:lnTo>
                    <a:lnTo>
                      <a:pt x="659" y="1936"/>
                    </a:lnTo>
                    <a:lnTo>
                      <a:pt x="659" y="1930"/>
                    </a:lnTo>
                    <a:lnTo>
                      <a:pt x="659" y="1930"/>
                    </a:lnTo>
                    <a:lnTo>
                      <a:pt x="659" y="1930"/>
                    </a:lnTo>
                    <a:lnTo>
                      <a:pt x="659" y="1930"/>
                    </a:lnTo>
                    <a:lnTo>
                      <a:pt x="659" y="1930"/>
                    </a:lnTo>
                    <a:lnTo>
                      <a:pt x="659" y="1930"/>
                    </a:lnTo>
                    <a:lnTo>
                      <a:pt x="665" y="1930"/>
                    </a:lnTo>
                    <a:lnTo>
                      <a:pt x="665" y="1930"/>
                    </a:lnTo>
                    <a:lnTo>
                      <a:pt x="665" y="1930"/>
                    </a:lnTo>
                    <a:lnTo>
                      <a:pt x="665" y="1930"/>
                    </a:lnTo>
                    <a:lnTo>
                      <a:pt x="665" y="1930"/>
                    </a:lnTo>
                    <a:lnTo>
                      <a:pt x="671" y="1930"/>
                    </a:lnTo>
                    <a:lnTo>
                      <a:pt x="671" y="1924"/>
                    </a:lnTo>
                    <a:lnTo>
                      <a:pt x="671" y="1924"/>
                    </a:lnTo>
                    <a:lnTo>
                      <a:pt x="671" y="1924"/>
                    </a:lnTo>
                    <a:lnTo>
                      <a:pt x="671" y="1924"/>
                    </a:lnTo>
                    <a:lnTo>
                      <a:pt x="671" y="1924"/>
                    </a:lnTo>
                    <a:lnTo>
                      <a:pt x="671" y="1924"/>
                    </a:lnTo>
                    <a:lnTo>
                      <a:pt x="671" y="1918"/>
                    </a:lnTo>
                    <a:lnTo>
                      <a:pt x="678" y="1918"/>
                    </a:lnTo>
                    <a:lnTo>
                      <a:pt x="678" y="1918"/>
                    </a:lnTo>
                    <a:lnTo>
                      <a:pt x="678" y="1918"/>
                    </a:lnTo>
                    <a:lnTo>
                      <a:pt x="678" y="1918"/>
                    </a:lnTo>
                    <a:lnTo>
                      <a:pt x="678" y="1918"/>
                    </a:lnTo>
                    <a:lnTo>
                      <a:pt x="678" y="1918"/>
                    </a:lnTo>
                    <a:lnTo>
                      <a:pt x="678" y="1918"/>
                    </a:lnTo>
                    <a:lnTo>
                      <a:pt x="678" y="1918"/>
                    </a:lnTo>
                    <a:lnTo>
                      <a:pt x="684" y="1918"/>
                    </a:lnTo>
                    <a:lnTo>
                      <a:pt x="684" y="1912"/>
                    </a:lnTo>
                    <a:lnTo>
                      <a:pt x="684" y="1912"/>
                    </a:lnTo>
                    <a:lnTo>
                      <a:pt x="684" y="1912"/>
                    </a:lnTo>
                    <a:lnTo>
                      <a:pt x="684" y="1912"/>
                    </a:lnTo>
                    <a:lnTo>
                      <a:pt x="684" y="1912"/>
                    </a:lnTo>
                    <a:lnTo>
                      <a:pt x="684" y="1906"/>
                    </a:lnTo>
                    <a:lnTo>
                      <a:pt x="684" y="1906"/>
                    </a:lnTo>
                    <a:lnTo>
                      <a:pt x="684" y="1906"/>
                    </a:lnTo>
                    <a:lnTo>
                      <a:pt x="684" y="1906"/>
                    </a:lnTo>
                    <a:lnTo>
                      <a:pt x="684" y="1906"/>
                    </a:lnTo>
                    <a:lnTo>
                      <a:pt x="684" y="1906"/>
                    </a:lnTo>
                    <a:lnTo>
                      <a:pt x="684" y="1899"/>
                    </a:lnTo>
                    <a:lnTo>
                      <a:pt x="684" y="1899"/>
                    </a:lnTo>
                    <a:lnTo>
                      <a:pt x="684" y="1899"/>
                    </a:lnTo>
                    <a:lnTo>
                      <a:pt x="690" y="1899"/>
                    </a:lnTo>
                    <a:lnTo>
                      <a:pt x="690" y="1899"/>
                    </a:lnTo>
                    <a:lnTo>
                      <a:pt x="690" y="1899"/>
                    </a:lnTo>
                    <a:lnTo>
                      <a:pt x="690" y="1899"/>
                    </a:lnTo>
                    <a:lnTo>
                      <a:pt x="690" y="1893"/>
                    </a:lnTo>
                    <a:lnTo>
                      <a:pt x="690" y="1893"/>
                    </a:lnTo>
                    <a:lnTo>
                      <a:pt x="690" y="1893"/>
                    </a:lnTo>
                    <a:lnTo>
                      <a:pt x="690" y="1893"/>
                    </a:lnTo>
                    <a:lnTo>
                      <a:pt x="690" y="1893"/>
                    </a:lnTo>
                    <a:lnTo>
                      <a:pt x="690" y="1893"/>
                    </a:lnTo>
                    <a:lnTo>
                      <a:pt x="690" y="1887"/>
                    </a:lnTo>
                    <a:lnTo>
                      <a:pt x="690" y="1887"/>
                    </a:lnTo>
                    <a:lnTo>
                      <a:pt x="690" y="1887"/>
                    </a:lnTo>
                    <a:lnTo>
                      <a:pt x="690" y="1887"/>
                    </a:lnTo>
                    <a:lnTo>
                      <a:pt x="690" y="1881"/>
                    </a:lnTo>
                    <a:lnTo>
                      <a:pt x="690" y="1881"/>
                    </a:lnTo>
                    <a:lnTo>
                      <a:pt x="690" y="1881"/>
                    </a:lnTo>
                    <a:lnTo>
                      <a:pt x="690" y="1881"/>
                    </a:lnTo>
                    <a:lnTo>
                      <a:pt x="690" y="1881"/>
                    </a:lnTo>
                    <a:lnTo>
                      <a:pt x="690" y="1881"/>
                    </a:lnTo>
                    <a:lnTo>
                      <a:pt x="690" y="1875"/>
                    </a:lnTo>
                    <a:lnTo>
                      <a:pt x="690" y="1875"/>
                    </a:lnTo>
                    <a:lnTo>
                      <a:pt x="690" y="1875"/>
                    </a:lnTo>
                    <a:lnTo>
                      <a:pt x="690" y="1875"/>
                    </a:lnTo>
                    <a:lnTo>
                      <a:pt x="690" y="1875"/>
                    </a:lnTo>
                    <a:lnTo>
                      <a:pt x="690" y="1875"/>
                    </a:lnTo>
                    <a:lnTo>
                      <a:pt x="690" y="1875"/>
                    </a:lnTo>
                    <a:lnTo>
                      <a:pt x="690" y="1869"/>
                    </a:lnTo>
                    <a:lnTo>
                      <a:pt x="690" y="1869"/>
                    </a:lnTo>
                    <a:lnTo>
                      <a:pt x="690" y="1869"/>
                    </a:lnTo>
                    <a:lnTo>
                      <a:pt x="696" y="1869"/>
                    </a:lnTo>
                    <a:lnTo>
                      <a:pt x="696" y="1869"/>
                    </a:lnTo>
                    <a:lnTo>
                      <a:pt x="696" y="1869"/>
                    </a:lnTo>
                    <a:lnTo>
                      <a:pt x="696" y="1869"/>
                    </a:lnTo>
                    <a:lnTo>
                      <a:pt x="696" y="1869"/>
                    </a:lnTo>
                    <a:lnTo>
                      <a:pt x="696" y="1863"/>
                    </a:lnTo>
                    <a:lnTo>
                      <a:pt x="696" y="1863"/>
                    </a:lnTo>
                    <a:lnTo>
                      <a:pt x="702" y="1863"/>
                    </a:lnTo>
                    <a:lnTo>
                      <a:pt x="702" y="1863"/>
                    </a:lnTo>
                    <a:lnTo>
                      <a:pt x="702" y="1863"/>
                    </a:lnTo>
                    <a:lnTo>
                      <a:pt x="702" y="1863"/>
                    </a:lnTo>
                    <a:lnTo>
                      <a:pt x="702" y="1863"/>
                    </a:lnTo>
                    <a:lnTo>
                      <a:pt x="702" y="1863"/>
                    </a:lnTo>
                    <a:lnTo>
                      <a:pt x="702" y="1857"/>
                    </a:lnTo>
                    <a:lnTo>
                      <a:pt x="702" y="1857"/>
                    </a:lnTo>
                    <a:lnTo>
                      <a:pt x="702" y="1857"/>
                    </a:lnTo>
                    <a:lnTo>
                      <a:pt x="702" y="1857"/>
                    </a:lnTo>
                    <a:lnTo>
                      <a:pt x="702" y="1857"/>
                    </a:lnTo>
                    <a:lnTo>
                      <a:pt x="702" y="1857"/>
                    </a:lnTo>
                    <a:lnTo>
                      <a:pt x="702" y="1857"/>
                    </a:lnTo>
                    <a:lnTo>
                      <a:pt x="702" y="1851"/>
                    </a:lnTo>
                    <a:lnTo>
                      <a:pt x="708" y="1851"/>
                    </a:lnTo>
                    <a:lnTo>
                      <a:pt x="708" y="1857"/>
                    </a:lnTo>
                    <a:lnTo>
                      <a:pt x="708" y="1851"/>
                    </a:lnTo>
                    <a:lnTo>
                      <a:pt x="708" y="1851"/>
                    </a:lnTo>
                    <a:lnTo>
                      <a:pt x="708" y="1851"/>
                    </a:lnTo>
                    <a:lnTo>
                      <a:pt x="714" y="1851"/>
                    </a:lnTo>
                    <a:lnTo>
                      <a:pt x="714" y="1851"/>
                    </a:lnTo>
                    <a:lnTo>
                      <a:pt x="714" y="1851"/>
                    </a:lnTo>
                    <a:lnTo>
                      <a:pt x="714" y="1851"/>
                    </a:lnTo>
                    <a:lnTo>
                      <a:pt x="720" y="1851"/>
                    </a:lnTo>
                    <a:lnTo>
                      <a:pt x="720" y="1851"/>
                    </a:lnTo>
                    <a:lnTo>
                      <a:pt x="720" y="1851"/>
                    </a:lnTo>
                    <a:lnTo>
                      <a:pt x="720" y="1851"/>
                    </a:lnTo>
                    <a:lnTo>
                      <a:pt x="720" y="1851"/>
                    </a:lnTo>
                    <a:lnTo>
                      <a:pt x="726" y="1851"/>
                    </a:lnTo>
                    <a:lnTo>
                      <a:pt x="726" y="1844"/>
                    </a:lnTo>
                    <a:lnTo>
                      <a:pt x="726" y="1844"/>
                    </a:lnTo>
                    <a:lnTo>
                      <a:pt x="726" y="1844"/>
                    </a:lnTo>
                    <a:lnTo>
                      <a:pt x="726" y="1844"/>
                    </a:lnTo>
                    <a:lnTo>
                      <a:pt x="726" y="1844"/>
                    </a:lnTo>
                    <a:lnTo>
                      <a:pt x="726" y="1844"/>
                    </a:lnTo>
                    <a:lnTo>
                      <a:pt x="732" y="1844"/>
                    </a:lnTo>
                    <a:lnTo>
                      <a:pt x="732" y="1844"/>
                    </a:lnTo>
                    <a:lnTo>
                      <a:pt x="732" y="1844"/>
                    </a:lnTo>
                    <a:lnTo>
                      <a:pt x="732" y="1844"/>
                    </a:lnTo>
                    <a:lnTo>
                      <a:pt x="732" y="1844"/>
                    </a:lnTo>
                    <a:lnTo>
                      <a:pt x="732" y="1844"/>
                    </a:lnTo>
                    <a:lnTo>
                      <a:pt x="732" y="1844"/>
                    </a:lnTo>
                    <a:lnTo>
                      <a:pt x="732" y="1838"/>
                    </a:lnTo>
                    <a:lnTo>
                      <a:pt x="732" y="1838"/>
                    </a:lnTo>
                    <a:lnTo>
                      <a:pt x="732" y="1838"/>
                    </a:lnTo>
                    <a:lnTo>
                      <a:pt x="732" y="1838"/>
                    </a:lnTo>
                    <a:lnTo>
                      <a:pt x="732" y="1838"/>
                    </a:lnTo>
                    <a:lnTo>
                      <a:pt x="732" y="1832"/>
                    </a:lnTo>
                    <a:lnTo>
                      <a:pt x="732" y="1832"/>
                    </a:lnTo>
                    <a:lnTo>
                      <a:pt x="732" y="1832"/>
                    </a:lnTo>
                    <a:lnTo>
                      <a:pt x="732" y="1832"/>
                    </a:lnTo>
                    <a:lnTo>
                      <a:pt x="732" y="1832"/>
                    </a:lnTo>
                    <a:lnTo>
                      <a:pt x="726" y="1826"/>
                    </a:lnTo>
                    <a:lnTo>
                      <a:pt x="726" y="1826"/>
                    </a:lnTo>
                    <a:lnTo>
                      <a:pt x="726" y="1826"/>
                    </a:lnTo>
                    <a:lnTo>
                      <a:pt x="726" y="1826"/>
                    </a:lnTo>
                    <a:lnTo>
                      <a:pt x="726" y="1826"/>
                    </a:lnTo>
                    <a:lnTo>
                      <a:pt x="726" y="1826"/>
                    </a:lnTo>
                    <a:lnTo>
                      <a:pt x="726" y="1826"/>
                    </a:lnTo>
                    <a:lnTo>
                      <a:pt x="720" y="1820"/>
                    </a:lnTo>
                    <a:lnTo>
                      <a:pt x="720" y="1820"/>
                    </a:lnTo>
                    <a:lnTo>
                      <a:pt x="720" y="1820"/>
                    </a:lnTo>
                    <a:lnTo>
                      <a:pt x="720" y="1820"/>
                    </a:lnTo>
                    <a:lnTo>
                      <a:pt x="720" y="1820"/>
                    </a:lnTo>
                    <a:lnTo>
                      <a:pt x="720" y="1820"/>
                    </a:lnTo>
                    <a:lnTo>
                      <a:pt x="720" y="1820"/>
                    </a:lnTo>
                    <a:lnTo>
                      <a:pt x="720" y="1814"/>
                    </a:lnTo>
                    <a:lnTo>
                      <a:pt x="720" y="1814"/>
                    </a:lnTo>
                    <a:lnTo>
                      <a:pt x="714" y="1814"/>
                    </a:lnTo>
                    <a:lnTo>
                      <a:pt x="714" y="1814"/>
                    </a:lnTo>
                    <a:lnTo>
                      <a:pt x="714" y="1814"/>
                    </a:lnTo>
                    <a:lnTo>
                      <a:pt x="714" y="1814"/>
                    </a:lnTo>
                    <a:lnTo>
                      <a:pt x="714" y="1814"/>
                    </a:lnTo>
                    <a:lnTo>
                      <a:pt x="714" y="1814"/>
                    </a:lnTo>
                    <a:lnTo>
                      <a:pt x="714" y="1808"/>
                    </a:lnTo>
                    <a:lnTo>
                      <a:pt x="714" y="1808"/>
                    </a:lnTo>
                    <a:lnTo>
                      <a:pt x="714" y="1808"/>
                    </a:lnTo>
                    <a:lnTo>
                      <a:pt x="714" y="1808"/>
                    </a:lnTo>
                    <a:lnTo>
                      <a:pt x="714" y="1808"/>
                    </a:lnTo>
                    <a:lnTo>
                      <a:pt x="714" y="1802"/>
                    </a:lnTo>
                    <a:lnTo>
                      <a:pt x="714" y="1802"/>
                    </a:lnTo>
                    <a:lnTo>
                      <a:pt x="714" y="1796"/>
                    </a:lnTo>
                    <a:lnTo>
                      <a:pt x="714" y="1796"/>
                    </a:lnTo>
                    <a:lnTo>
                      <a:pt x="714" y="1796"/>
                    </a:lnTo>
                    <a:lnTo>
                      <a:pt x="714" y="1796"/>
                    </a:lnTo>
                    <a:lnTo>
                      <a:pt x="714" y="1796"/>
                    </a:lnTo>
                    <a:lnTo>
                      <a:pt x="714" y="1790"/>
                    </a:lnTo>
                    <a:lnTo>
                      <a:pt x="714" y="1790"/>
                    </a:lnTo>
                    <a:lnTo>
                      <a:pt x="714" y="1790"/>
                    </a:lnTo>
                    <a:lnTo>
                      <a:pt x="714" y="1790"/>
                    </a:lnTo>
                    <a:lnTo>
                      <a:pt x="714" y="1790"/>
                    </a:lnTo>
                    <a:lnTo>
                      <a:pt x="714" y="1783"/>
                    </a:lnTo>
                    <a:lnTo>
                      <a:pt x="714" y="1783"/>
                    </a:lnTo>
                    <a:lnTo>
                      <a:pt x="714" y="1783"/>
                    </a:lnTo>
                    <a:lnTo>
                      <a:pt x="714" y="1783"/>
                    </a:lnTo>
                    <a:lnTo>
                      <a:pt x="714" y="1783"/>
                    </a:lnTo>
                    <a:lnTo>
                      <a:pt x="708" y="1783"/>
                    </a:lnTo>
                    <a:lnTo>
                      <a:pt x="708" y="1783"/>
                    </a:lnTo>
                    <a:lnTo>
                      <a:pt x="708" y="1783"/>
                    </a:lnTo>
                    <a:lnTo>
                      <a:pt x="708" y="1777"/>
                    </a:lnTo>
                    <a:lnTo>
                      <a:pt x="708" y="1777"/>
                    </a:lnTo>
                    <a:lnTo>
                      <a:pt x="708" y="1777"/>
                    </a:lnTo>
                    <a:lnTo>
                      <a:pt x="708" y="1777"/>
                    </a:lnTo>
                    <a:lnTo>
                      <a:pt x="708" y="1777"/>
                    </a:lnTo>
                    <a:lnTo>
                      <a:pt x="708" y="1777"/>
                    </a:lnTo>
                    <a:lnTo>
                      <a:pt x="708" y="1777"/>
                    </a:lnTo>
                    <a:lnTo>
                      <a:pt x="708" y="1771"/>
                    </a:lnTo>
                    <a:lnTo>
                      <a:pt x="708" y="1771"/>
                    </a:lnTo>
                    <a:lnTo>
                      <a:pt x="708" y="1771"/>
                    </a:lnTo>
                    <a:lnTo>
                      <a:pt x="702" y="1771"/>
                    </a:lnTo>
                    <a:lnTo>
                      <a:pt x="702" y="1771"/>
                    </a:lnTo>
                    <a:lnTo>
                      <a:pt x="702" y="1765"/>
                    </a:lnTo>
                    <a:lnTo>
                      <a:pt x="702" y="1765"/>
                    </a:lnTo>
                    <a:lnTo>
                      <a:pt x="702" y="1765"/>
                    </a:lnTo>
                    <a:lnTo>
                      <a:pt x="702" y="1765"/>
                    </a:lnTo>
                    <a:lnTo>
                      <a:pt x="702" y="1765"/>
                    </a:lnTo>
                    <a:lnTo>
                      <a:pt x="702" y="1765"/>
                    </a:lnTo>
                    <a:lnTo>
                      <a:pt x="702" y="1759"/>
                    </a:lnTo>
                    <a:lnTo>
                      <a:pt x="702" y="1759"/>
                    </a:lnTo>
                    <a:lnTo>
                      <a:pt x="702" y="1759"/>
                    </a:lnTo>
                    <a:lnTo>
                      <a:pt x="702" y="1759"/>
                    </a:lnTo>
                    <a:lnTo>
                      <a:pt x="702" y="1759"/>
                    </a:lnTo>
                    <a:lnTo>
                      <a:pt x="702" y="1753"/>
                    </a:lnTo>
                    <a:lnTo>
                      <a:pt x="702" y="1753"/>
                    </a:lnTo>
                    <a:lnTo>
                      <a:pt x="702" y="1753"/>
                    </a:lnTo>
                    <a:lnTo>
                      <a:pt x="702" y="1753"/>
                    </a:lnTo>
                    <a:lnTo>
                      <a:pt x="702" y="1753"/>
                    </a:lnTo>
                    <a:lnTo>
                      <a:pt x="702" y="1747"/>
                    </a:lnTo>
                    <a:lnTo>
                      <a:pt x="702" y="1747"/>
                    </a:lnTo>
                    <a:lnTo>
                      <a:pt x="702" y="1747"/>
                    </a:lnTo>
                    <a:lnTo>
                      <a:pt x="702" y="1747"/>
                    </a:lnTo>
                    <a:lnTo>
                      <a:pt x="702" y="1747"/>
                    </a:lnTo>
                    <a:lnTo>
                      <a:pt x="708" y="1741"/>
                    </a:lnTo>
                    <a:lnTo>
                      <a:pt x="708" y="1741"/>
                    </a:lnTo>
                    <a:lnTo>
                      <a:pt x="708" y="1741"/>
                    </a:lnTo>
                    <a:lnTo>
                      <a:pt x="708" y="1741"/>
                    </a:lnTo>
                    <a:lnTo>
                      <a:pt x="708" y="1741"/>
                    </a:lnTo>
                    <a:lnTo>
                      <a:pt x="708" y="1735"/>
                    </a:lnTo>
                    <a:lnTo>
                      <a:pt x="708" y="1735"/>
                    </a:lnTo>
                    <a:lnTo>
                      <a:pt x="708" y="1735"/>
                    </a:lnTo>
                    <a:lnTo>
                      <a:pt x="708" y="1735"/>
                    </a:lnTo>
                    <a:lnTo>
                      <a:pt x="708" y="1735"/>
                    </a:lnTo>
                    <a:lnTo>
                      <a:pt x="708" y="1735"/>
                    </a:lnTo>
                    <a:lnTo>
                      <a:pt x="714" y="1735"/>
                    </a:lnTo>
                    <a:lnTo>
                      <a:pt x="714" y="1735"/>
                    </a:lnTo>
                    <a:lnTo>
                      <a:pt x="714" y="1728"/>
                    </a:lnTo>
                    <a:lnTo>
                      <a:pt x="714" y="1728"/>
                    </a:lnTo>
                    <a:lnTo>
                      <a:pt x="714" y="1728"/>
                    </a:lnTo>
                    <a:lnTo>
                      <a:pt x="714" y="1722"/>
                    </a:lnTo>
                    <a:lnTo>
                      <a:pt x="714" y="1722"/>
                    </a:lnTo>
                    <a:lnTo>
                      <a:pt x="714" y="1716"/>
                    </a:lnTo>
                    <a:lnTo>
                      <a:pt x="714" y="1716"/>
                    </a:lnTo>
                    <a:lnTo>
                      <a:pt x="714" y="1710"/>
                    </a:lnTo>
                    <a:lnTo>
                      <a:pt x="714" y="1710"/>
                    </a:lnTo>
                    <a:lnTo>
                      <a:pt x="714" y="1704"/>
                    </a:lnTo>
                    <a:lnTo>
                      <a:pt x="714" y="1704"/>
                    </a:lnTo>
                    <a:lnTo>
                      <a:pt x="714" y="1698"/>
                    </a:lnTo>
                    <a:lnTo>
                      <a:pt x="714" y="1698"/>
                    </a:lnTo>
                    <a:lnTo>
                      <a:pt x="714" y="1698"/>
                    </a:lnTo>
                    <a:lnTo>
                      <a:pt x="714" y="1698"/>
                    </a:lnTo>
                    <a:lnTo>
                      <a:pt x="714" y="1692"/>
                    </a:lnTo>
                    <a:lnTo>
                      <a:pt x="714" y="1692"/>
                    </a:lnTo>
                    <a:lnTo>
                      <a:pt x="714" y="1692"/>
                    </a:lnTo>
                    <a:lnTo>
                      <a:pt x="714" y="1692"/>
                    </a:lnTo>
                    <a:lnTo>
                      <a:pt x="714" y="1686"/>
                    </a:lnTo>
                    <a:lnTo>
                      <a:pt x="714" y="1686"/>
                    </a:lnTo>
                    <a:lnTo>
                      <a:pt x="714" y="1686"/>
                    </a:lnTo>
                    <a:lnTo>
                      <a:pt x="714" y="1686"/>
                    </a:lnTo>
                    <a:lnTo>
                      <a:pt x="714" y="1686"/>
                    </a:lnTo>
                    <a:lnTo>
                      <a:pt x="714" y="1680"/>
                    </a:lnTo>
                    <a:lnTo>
                      <a:pt x="714" y="1680"/>
                    </a:lnTo>
                    <a:lnTo>
                      <a:pt x="714" y="1680"/>
                    </a:lnTo>
                    <a:lnTo>
                      <a:pt x="714" y="1680"/>
                    </a:lnTo>
                    <a:lnTo>
                      <a:pt x="714" y="1680"/>
                    </a:lnTo>
                    <a:lnTo>
                      <a:pt x="714" y="1673"/>
                    </a:lnTo>
                    <a:lnTo>
                      <a:pt x="714" y="1673"/>
                    </a:lnTo>
                    <a:lnTo>
                      <a:pt x="714" y="1673"/>
                    </a:lnTo>
                    <a:lnTo>
                      <a:pt x="714" y="1667"/>
                    </a:lnTo>
                    <a:lnTo>
                      <a:pt x="714" y="1667"/>
                    </a:lnTo>
                    <a:lnTo>
                      <a:pt x="714" y="1667"/>
                    </a:lnTo>
                    <a:lnTo>
                      <a:pt x="714" y="1667"/>
                    </a:lnTo>
                    <a:lnTo>
                      <a:pt x="714" y="1667"/>
                    </a:lnTo>
                    <a:lnTo>
                      <a:pt x="714" y="1661"/>
                    </a:lnTo>
                    <a:lnTo>
                      <a:pt x="714" y="1661"/>
                    </a:lnTo>
                    <a:lnTo>
                      <a:pt x="714" y="1661"/>
                    </a:lnTo>
                    <a:lnTo>
                      <a:pt x="714" y="1655"/>
                    </a:lnTo>
                    <a:lnTo>
                      <a:pt x="714" y="1655"/>
                    </a:lnTo>
                    <a:lnTo>
                      <a:pt x="714" y="1655"/>
                    </a:lnTo>
                    <a:lnTo>
                      <a:pt x="714" y="1655"/>
                    </a:lnTo>
                    <a:lnTo>
                      <a:pt x="720" y="1655"/>
                    </a:lnTo>
                    <a:lnTo>
                      <a:pt x="720" y="1649"/>
                    </a:lnTo>
                    <a:lnTo>
                      <a:pt x="720" y="1649"/>
                    </a:lnTo>
                    <a:lnTo>
                      <a:pt x="720" y="1649"/>
                    </a:lnTo>
                    <a:lnTo>
                      <a:pt x="720" y="1649"/>
                    </a:lnTo>
                    <a:lnTo>
                      <a:pt x="720" y="1649"/>
                    </a:lnTo>
                    <a:lnTo>
                      <a:pt x="720" y="1649"/>
                    </a:lnTo>
                    <a:lnTo>
                      <a:pt x="720" y="1643"/>
                    </a:lnTo>
                    <a:lnTo>
                      <a:pt x="720" y="1643"/>
                    </a:lnTo>
                    <a:lnTo>
                      <a:pt x="720" y="1643"/>
                    </a:lnTo>
                    <a:lnTo>
                      <a:pt x="720" y="1643"/>
                    </a:lnTo>
                    <a:lnTo>
                      <a:pt x="714" y="1637"/>
                    </a:lnTo>
                    <a:lnTo>
                      <a:pt x="714" y="1637"/>
                    </a:lnTo>
                    <a:lnTo>
                      <a:pt x="714" y="1637"/>
                    </a:lnTo>
                    <a:lnTo>
                      <a:pt x="714" y="1637"/>
                    </a:lnTo>
                    <a:lnTo>
                      <a:pt x="714" y="1631"/>
                    </a:lnTo>
                    <a:lnTo>
                      <a:pt x="714" y="1631"/>
                    </a:lnTo>
                    <a:lnTo>
                      <a:pt x="720" y="1631"/>
                    </a:lnTo>
                    <a:lnTo>
                      <a:pt x="720" y="1631"/>
                    </a:lnTo>
                    <a:lnTo>
                      <a:pt x="720" y="1631"/>
                    </a:lnTo>
                    <a:lnTo>
                      <a:pt x="720" y="1631"/>
                    </a:lnTo>
                    <a:lnTo>
                      <a:pt x="720" y="1625"/>
                    </a:lnTo>
                    <a:lnTo>
                      <a:pt x="720" y="1625"/>
                    </a:lnTo>
                    <a:lnTo>
                      <a:pt x="720" y="1625"/>
                    </a:lnTo>
                    <a:lnTo>
                      <a:pt x="720" y="1625"/>
                    </a:lnTo>
                    <a:lnTo>
                      <a:pt x="720" y="1625"/>
                    </a:lnTo>
                    <a:lnTo>
                      <a:pt x="720" y="1625"/>
                    </a:lnTo>
                    <a:lnTo>
                      <a:pt x="720" y="1625"/>
                    </a:lnTo>
                    <a:lnTo>
                      <a:pt x="720" y="1619"/>
                    </a:lnTo>
                    <a:lnTo>
                      <a:pt x="720" y="1619"/>
                    </a:lnTo>
                    <a:lnTo>
                      <a:pt x="720" y="1619"/>
                    </a:lnTo>
                    <a:lnTo>
                      <a:pt x="726" y="1619"/>
                    </a:lnTo>
                    <a:lnTo>
                      <a:pt x="726" y="1619"/>
                    </a:lnTo>
                    <a:lnTo>
                      <a:pt x="726" y="1619"/>
                    </a:lnTo>
                    <a:lnTo>
                      <a:pt x="732" y="1619"/>
                    </a:lnTo>
                    <a:lnTo>
                      <a:pt x="732" y="1619"/>
                    </a:lnTo>
                    <a:lnTo>
                      <a:pt x="732" y="1619"/>
                    </a:lnTo>
                    <a:lnTo>
                      <a:pt x="732" y="1619"/>
                    </a:lnTo>
                    <a:lnTo>
                      <a:pt x="732" y="1619"/>
                    </a:lnTo>
                    <a:lnTo>
                      <a:pt x="739" y="1619"/>
                    </a:lnTo>
                    <a:lnTo>
                      <a:pt x="739" y="1619"/>
                    </a:lnTo>
                    <a:lnTo>
                      <a:pt x="745" y="1619"/>
                    </a:lnTo>
                    <a:lnTo>
                      <a:pt x="745" y="1619"/>
                    </a:lnTo>
                    <a:lnTo>
                      <a:pt x="745" y="1625"/>
                    </a:lnTo>
                    <a:lnTo>
                      <a:pt x="745" y="1625"/>
                    </a:lnTo>
                    <a:lnTo>
                      <a:pt x="745" y="1625"/>
                    </a:lnTo>
                    <a:lnTo>
                      <a:pt x="745" y="1625"/>
                    </a:lnTo>
                    <a:lnTo>
                      <a:pt x="745" y="1625"/>
                    </a:lnTo>
                    <a:lnTo>
                      <a:pt x="751" y="1625"/>
                    </a:lnTo>
                    <a:lnTo>
                      <a:pt x="751" y="1625"/>
                    </a:lnTo>
                    <a:lnTo>
                      <a:pt x="751" y="1625"/>
                    </a:lnTo>
                    <a:lnTo>
                      <a:pt x="757" y="1625"/>
                    </a:lnTo>
                    <a:lnTo>
                      <a:pt x="757" y="1625"/>
                    </a:lnTo>
                    <a:lnTo>
                      <a:pt x="757" y="1631"/>
                    </a:lnTo>
                    <a:lnTo>
                      <a:pt x="757" y="1631"/>
                    </a:lnTo>
                    <a:lnTo>
                      <a:pt x="757" y="1631"/>
                    </a:lnTo>
                    <a:lnTo>
                      <a:pt x="757" y="1631"/>
                    </a:lnTo>
                    <a:lnTo>
                      <a:pt x="757" y="1631"/>
                    </a:lnTo>
                    <a:lnTo>
                      <a:pt x="757" y="1631"/>
                    </a:lnTo>
                    <a:lnTo>
                      <a:pt x="763" y="1637"/>
                    </a:lnTo>
                    <a:lnTo>
                      <a:pt x="763" y="1637"/>
                    </a:lnTo>
                    <a:lnTo>
                      <a:pt x="763" y="1637"/>
                    </a:lnTo>
                    <a:lnTo>
                      <a:pt x="763" y="1637"/>
                    </a:lnTo>
                    <a:lnTo>
                      <a:pt x="763" y="1637"/>
                    </a:lnTo>
                    <a:lnTo>
                      <a:pt x="769" y="1637"/>
                    </a:lnTo>
                    <a:lnTo>
                      <a:pt x="769" y="1637"/>
                    </a:lnTo>
                    <a:lnTo>
                      <a:pt x="769" y="1637"/>
                    </a:lnTo>
                    <a:lnTo>
                      <a:pt x="769" y="1637"/>
                    </a:lnTo>
                    <a:lnTo>
                      <a:pt x="775" y="1637"/>
                    </a:lnTo>
                    <a:lnTo>
                      <a:pt x="775" y="1637"/>
                    </a:lnTo>
                    <a:lnTo>
                      <a:pt x="775" y="1637"/>
                    </a:lnTo>
                    <a:lnTo>
                      <a:pt x="775" y="1637"/>
                    </a:lnTo>
                    <a:lnTo>
                      <a:pt x="775" y="1631"/>
                    </a:lnTo>
                    <a:lnTo>
                      <a:pt x="775" y="1631"/>
                    </a:lnTo>
                    <a:lnTo>
                      <a:pt x="775" y="1631"/>
                    </a:lnTo>
                    <a:lnTo>
                      <a:pt x="775" y="1631"/>
                    </a:lnTo>
                    <a:lnTo>
                      <a:pt x="775" y="1631"/>
                    </a:lnTo>
                    <a:lnTo>
                      <a:pt x="781" y="1631"/>
                    </a:lnTo>
                    <a:lnTo>
                      <a:pt x="781" y="1625"/>
                    </a:lnTo>
                    <a:lnTo>
                      <a:pt x="781" y="1625"/>
                    </a:lnTo>
                    <a:lnTo>
                      <a:pt x="787" y="1625"/>
                    </a:lnTo>
                    <a:lnTo>
                      <a:pt x="787" y="1619"/>
                    </a:lnTo>
                    <a:lnTo>
                      <a:pt x="787" y="1612"/>
                    </a:lnTo>
                    <a:lnTo>
                      <a:pt x="787" y="1612"/>
                    </a:lnTo>
                    <a:lnTo>
                      <a:pt x="787" y="1606"/>
                    </a:lnTo>
                    <a:lnTo>
                      <a:pt x="787" y="1606"/>
                    </a:lnTo>
                    <a:lnTo>
                      <a:pt x="787" y="1600"/>
                    </a:lnTo>
                    <a:lnTo>
                      <a:pt x="787" y="1594"/>
                    </a:lnTo>
                    <a:lnTo>
                      <a:pt x="793" y="1588"/>
                    </a:lnTo>
                    <a:lnTo>
                      <a:pt x="793" y="1588"/>
                    </a:lnTo>
                    <a:lnTo>
                      <a:pt x="793" y="1576"/>
                    </a:lnTo>
                    <a:lnTo>
                      <a:pt x="793" y="1570"/>
                    </a:lnTo>
                    <a:lnTo>
                      <a:pt x="800" y="1551"/>
                    </a:lnTo>
                    <a:lnTo>
                      <a:pt x="800" y="1533"/>
                    </a:lnTo>
                    <a:lnTo>
                      <a:pt x="800" y="1533"/>
                    </a:lnTo>
                    <a:lnTo>
                      <a:pt x="812" y="1533"/>
                    </a:lnTo>
                    <a:lnTo>
                      <a:pt x="812" y="1533"/>
                    </a:lnTo>
                    <a:lnTo>
                      <a:pt x="836" y="1539"/>
                    </a:lnTo>
                    <a:lnTo>
                      <a:pt x="842" y="1539"/>
                    </a:lnTo>
                    <a:lnTo>
                      <a:pt x="842" y="1539"/>
                    </a:lnTo>
                    <a:lnTo>
                      <a:pt x="848" y="1539"/>
                    </a:lnTo>
                    <a:lnTo>
                      <a:pt x="854" y="1539"/>
                    </a:lnTo>
                    <a:lnTo>
                      <a:pt x="854" y="1539"/>
                    </a:lnTo>
                    <a:lnTo>
                      <a:pt x="854" y="1539"/>
                    </a:lnTo>
                    <a:lnTo>
                      <a:pt x="867" y="1545"/>
                    </a:lnTo>
                    <a:lnTo>
                      <a:pt x="885" y="1545"/>
                    </a:lnTo>
                    <a:lnTo>
                      <a:pt x="897" y="1551"/>
                    </a:lnTo>
                    <a:lnTo>
                      <a:pt x="909" y="1551"/>
                    </a:lnTo>
                    <a:lnTo>
                      <a:pt x="916" y="1551"/>
                    </a:lnTo>
                    <a:lnTo>
                      <a:pt x="922" y="1551"/>
                    </a:lnTo>
                    <a:lnTo>
                      <a:pt x="934" y="1557"/>
                    </a:lnTo>
                    <a:lnTo>
                      <a:pt x="934" y="1557"/>
                    </a:lnTo>
                    <a:lnTo>
                      <a:pt x="940" y="1557"/>
                    </a:lnTo>
                    <a:lnTo>
                      <a:pt x="946" y="1557"/>
                    </a:lnTo>
                    <a:lnTo>
                      <a:pt x="952" y="1557"/>
                    </a:lnTo>
                    <a:lnTo>
                      <a:pt x="952" y="1557"/>
                    </a:lnTo>
                    <a:lnTo>
                      <a:pt x="964" y="1564"/>
                    </a:lnTo>
                    <a:lnTo>
                      <a:pt x="977" y="1564"/>
                    </a:lnTo>
                    <a:lnTo>
                      <a:pt x="983" y="1564"/>
                    </a:lnTo>
                    <a:lnTo>
                      <a:pt x="1001" y="1564"/>
                    </a:lnTo>
                    <a:lnTo>
                      <a:pt x="1013" y="1570"/>
                    </a:lnTo>
                    <a:lnTo>
                      <a:pt x="1025" y="1570"/>
                    </a:lnTo>
                    <a:lnTo>
                      <a:pt x="1044" y="1570"/>
                    </a:lnTo>
                    <a:lnTo>
                      <a:pt x="1050" y="1576"/>
                    </a:lnTo>
                    <a:lnTo>
                      <a:pt x="1056" y="1576"/>
                    </a:lnTo>
                    <a:lnTo>
                      <a:pt x="1062" y="1576"/>
                    </a:lnTo>
                    <a:lnTo>
                      <a:pt x="1068" y="1576"/>
                    </a:lnTo>
                    <a:lnTo>
                      <a:pt x="1099" y="1582"/>
                    </a:lnTo>
                    <a:lnTo>
                      <a:pt x="1111" y="1582"/>
                    </a:lnTo>
                    <a:lnTo>
                      <a:pt x="1111" y="1582"/>
                    </a:lnTo>
                    <a:lnTo>
                      <a:pt x="1123" y="1588"/>
                    </a:lnTo>
                    <a:lnTo>
                      <a:pt x="1123" y="1588"/>
                    </a:lnTo>
                    <a:lnTo>
                      <a:pt x="1123" y="1588"/>
                    </a:lnTo>
                    <a:lnTo>
                      <a:pt x="1135" y="1588"/>
                    </a:lnTo>
                    <a:lnTo>
                      <a:pt x="1141" y="1588"/>
                    </a:lnTo>
                    <a:lnTo>
                      <a:pt x="1154" y="1588"/>
                    </a:lnTo>
                    <a:lnTo>
                      <a:pt x="1166" y="1594"/>
                    </a:lnTo>
                    <a:lnTo>
                      <a:pt x="1166" y="1594"/>
                    </a:lnTo>
                    <a:lnTo>
                      <a:pt x="1178" y="1594"/>
                    </a:lnTo>
                    <a:lnTo>
                      <a:pt x="1190" y="1594"/>
                    </a:lnTo>
                    <a:lnTo>
                      <a:pt x="1202" y="1600"/>
                    </a:lnTo>
                    <a:lnTo>
                      <a:pt x="1215" y="1600"/>
                    </a:lnTo>
                    <a:lnTo>
                      <a:pt x="1221" y="1600"/>
                    </a:lnTo>
                    <a:lnTo>
                      <a:pt x="1233" y="1600"/>
                    </a:lnTo>
                    <a:lnTo>
                      <a:pt x="1233" y="1600"/>
                    </a:lnTo>
                    <a:lnTo>
                      <a:pt x="1239" y="1600"/>
                    </a:lnTo>
                    <a:lnTo>
                      <a:pt x="1257" y="1606"/>
                    </a:lnTo>
                    <a:moveTo>
                      <a:pt x="4547" y="861"/>
                    </a:moveTo>
                    <a:lnTo>
                      <a:pt x="4547" y="867"/>
                    </a:lnTo>
                    <a:lnTo>
                      <a:pt x="4541" y="867"/>
                    </a:lnTo>
                    <a:lnTo>
                      <a:pt x="4547" y="867"/>
                    </a:lnTo>
                    <a:lnTo>
                      <a:pt x="4547" y="867"/>
                    </a:lnTo>
                    <a:lnTo>
                      <a:pt x="4541" y="873"/>
                    </a:lnTo>
                    <a:lnTo>
                      <a:pt x="4541" y="873"/>
                    </a:lnTo>
                    <a:lnTo>
                      <a:pt x="4541" y="867"/>
                    </a:lnTo>
                    <a:lnTo>
                      <a:pt x="4541" y="867"/>
                    </a:lnTo>
                    <a:lnTo>
                      <a:pt x="4541" y="867"/>
                    </a:lnTo>
                    <a:lnTo>
                      <a:pt x="4541" y="867"/>
                    </a:lnTo>
                    <a:lnTo>
                      <a:pt x="4541" y="873"/>
                    </a:lnTo>
                    <a:lnTo>
                      <a:pt x="4541" y="867"/>
                    </a:lnTo>
                    <a:lnTo>
                      <a:pt x="4541" y="867"/>
                    </a:lnTo>
                    <a:lnTo>
                      <a:pt x="4541" y="867"/>
                    </a:lnTo>
                    <a:lnTo>
                      <a:pt x="4541" y="867"/>
                    </a:lnTo>
                    <a:lnTo>
                      <a:pt x="4535" y="867"/>
                    </a:lnTo>
                    <a:lnTo>
                      <a:pt x="4535" y="867"/>
                    </a:lnTo>
                    <a:lnTo>
                      <a:pt x="4535" y="867"/>
                    </a:lnTo>
                    <a:lnTo>
                      <a:pt x="4535" y="867"/>
                    </a:lnTo>
                    <a:lnTo>
                      <a:pt x="4535" y="867"/>
                    </a:lnTo>
                    <a:lnTo>
                      <a:pt x="4535" y="873"/>
                    </a:lnTo>
                    <a:lnTo>
                      <a:pt x="4528" y="873"/>
                    </a:lnTo>
                    <a:lnTo>
                      <a:pt x="4528" y="867"/>
                    </a:lnTo>
                    <a:lnTo>
                      <a:pt x="4528" y="867"/>
                    </a:lnTo>
                    <a:lnTo>
                      <a:pt x="4528" y="873"/>
                    </a:lnTo>
                    <a:lnTo>
                      <a:pt x="4528" y="867"/>
                    </a:lnTo>
                    <a:lnTo>
                      <a:pt x="4528" y="873"/>
                    </a:lnTo>
                    <a:lnTo>
                      <a:pt x="4528" y="873"/>
                    </a:lnTo>
                    <a:lnTo>
                      <a:pt x="4528" y="873"/>
                    </a:lnTo>
                    <a:lnTo>
                      <a:pt x="4528" y="873"/>
                    </a:lnTo>
                    <a:lnTo>
                      <a:pt x="4535" y="880"/>
                    </a:lnTo>
                    <a:lnTo>
                      <a:pt x="4528" y="886"/>
                    </a:lnTo>
                    <a:lnTo>
                      <a:pt x="4528" y="886"/>
                    </a:lnTo>
                    <a:lnTo>
                      <a:pt x="4535" y="886"/>
                    </a:lnTo>
                    <a:lnTo>
                      <a:pt x="4535" y="886"/>
                    </a:lnTo>
                    <a:lnTo>
                      <a:pt x="4535" y="886"/>
                    </a:lnTo>
                    <a:lnTo>
                      <a:pt x="4535" y="892"/>
                    </a:lnTo>
                    <a:lnTo>
                      <a:pt x="4535" y="892"/>
                    </a:lnTo>
                    <a:lnTo>
                      <a:pt x="4535" y="892"/>
                    </a:lnTo>
                    <a:lnTo>
                      <a:pt x="4535" y="892"/>
                    </a:lnTo>
                    <a:lnTo>
                      <a:pt x="4535" y="898"/>
                    </a:lnTo>
                    <a:lnTo>
                      <a:pt x="4535" y="892"/>
                    </a:lnTo>
                    <a:lnTo>
                      <a:pt x="4535" y="898"/>
                    </a:lnTo>
                    <a:lnTo>
                      <a:pt x="4535" y="898"/>
                    </a:lnTo>
                    <a:lnTo>
                      <a:pt x="4535" y="898"/>
                    </a:lnTo>
                    <a:lnTo>
                      <a:pt x="4535" y="898"/>
                    </a:lnTo>
                    <a:lnTo>
                      <a:pt x="4535" y="898"/>
                    </a:lnTo>
                    <a:lnTo>
                      <a:pt x="4535" y="898"/>
                    </a:lnTo>
                    <a:lnTo>
                      <a:pt x="4535" y="904"/>
                    </a:lnTo>
                    <a:lnTo>
                      <a:pt x="4535" y="904"/>
                    </a:lnTo>
                    <a:lnTo>
                      <a:pt x="4535" y="910"/>
                    </a:lnTo>
                    <a:lnTo>
                      <a:pt x="4528" y="910"/>
                    </a:lnTo>
                    <a:lnTo>
                      <a:pt x="4528" y="910"/>
                    </a:lnTo>
                    <a:lnTo>
                      <a:pt x="4528" y="910"/>
                    </a:lnTo>
                    <a:lnTo>
                      <a:pt x="4522" y="910"/>
                    </a:lnTo>
                    <a:lnTo>
                      <a:pt x="4516" y="916"/>
                    </a:lnTo>
                    <a:lnTo>
                      <a:pt x="4516" y="916"/>
                    </a:lnTo>
                    <a:lnTo>
                      <a:pt x="4516" y="916"/>
                    </a:lnTo>
                    <a:lnTo>
                      <a:pt x="4510" y="916"/>
                    </a:lnTo>
                    <a:lnTo>
                      <a:pt x="4510" y="922"/>
                    </a:lnTo>
                    <a:lnTo>
                      <a:pt x="4504" y="922"/>
                    </a:lnTo>
                    <a:lnTo>
                      <a:pt x="4504" y="922"/>
                    </a:lnTo>
                    <a:lnTo>
                      <a:pt x="4504" y="922"/>
                    </a:lnTo>
                    <a:lnTo>
                      <a:pt x="4504" y="922"/>
                    </a:lnTo>
                    <a:lnTo>
                      <a:pt x="4504" y="922"/>
                    </a:lnTo>
                    <a:lnTo>
                      <a:pt x="4504" y="922"/>
                    </a:lnTo>
                    <a:lnTo>
                      <a:pt x="4504" y="916"/>
                    </a:lnTo>
                    <a:lnTo>
                      <a:pt x="4504" y="916"/>
                    </a:lnTo>
                    <a:lnTo>
                      <a:pt x="4504" y="916"/>
                    </a:lnTo>
                    <a:lnTo>
                      <a:pt x="4504" y="910"/>
                    </a:lnTo>
                    <a:lnTo>
                      <a:pt x="4498" y="910"/>
                    </a:lnTo>
                    <a:lnTo>
                      <a:pt x="4504" y="910"/>
                    </a:lnTo>
                    <a:lnTo>
                      <a:pt x="4504" y="910"/>
                    </a:lnTo>
                    <a:lnTo>
                      <a:pt x="4504" y="910"/>
                    </a:lnTo>
                    <a:lnTo>
                      <a:pt x="4498" y="886"/>
                    </a:lnTo>
                    <a:lnTo>
                      <a:pt x="4498" y="880"/>
                    </a:lnTo>
                    <a:lnTo>
                      <a:pt x="4498" y="873"/>
                    </a:lnTo>
                    <a:lnTo>
                      <a:pt x="4492" y="867"/>
                    </a:lnTo>
                    <a:lnTo>
                      <a:pt x="4492" y="867"/>
                    </a:lnTo>
                    <a:lnTo>
                      <a:pt x="4492" y="861"/>
                    </a:lnTo>
                    <a:lnTo>
                      <a:pt x="4492" y="849"/>
                    </a:lnTo>
                    <a:lnTo>
                      <a:pt x="4486" y="843"/>
                    </a:lnTo>
                    <a:lnTo>
                      <a:pt x="4492" y="843"/>
                    </a:lnTo>
                    <a:lnTo>
                      <a:pt x="4498" y="837"/>
                    </a:lnTo>
                    <a:lnTo>
                      <a:pt x="4504" y="837"/>
                    </a:lnTo>
                    <a:lnTo>
                      <a:pt x="4504" y="837"/>
                    </a:lnTo>
                    <a:lnTo>
                      <a:pt x="4510" y="837"/>
                    </a:lnTo>
                    <a:lnTo>
                      <a:pt x="4510" y="837"/>
                    </a:lnTo>
                    <a:lnTo>
                      <a:pt x="4522" y="831"/>
                    </a:lnTo>
                    <a:lnTo>
                      <a:pt x="4522" y="837"/>
                    </a:lnTo>
                    <a:lnTo>
                      <a:pt x="4522" y="843"/>
                    </a:lnTo>
                    <a:lnTo>
                      <a:pt x="4522" y="849"/>
                    </a:lnTo>
                    <a:lnTo>
                      <a:pt x="4528" y="849"/>
                    </a:lnTo>
                    <a:lnTo>
                      <a:pt x="4528" y="849"/>
                    </a:lnTo>
                    <a:lnTo>
                      <a:pt x="4528" y="843"/>
                    </a:lnTo>
                    <a:lnTo>
                      <a:pt x="4528" y="843"/>
                    </a:lnTo>
                    <a:lnTo>
                      <a:pt x="4528" y="849"/>
                    </a:lnTo>
                    <a:lnTo>
                      <a:pt x="4528" y="849"/>
                    </a:lnTo>
                    <a:lnTo>
                      <a:pt x="4528" y="849"/>
                    </a:lnTo>
                    <a:lnTo>
                      <a:pt x="4528" y="855"/>
                    </a:lnTo>
                    <a:lnTo>
                      <a:pt x="4528" y="855"/>
                    </a:lnTo>
                    <a:lnTo>
                      <a:pt x="4528" y="855"/>
                    </a:lnTo>
                    <a:lnTo>
                      <a:pt x="4528" y="855"/>
                    </a:lnTo>
                    <a:lnTo>
                      <a:pt x="4535" y="855"/>
                    </a:lnTo>
                    <a:lnTo>
                      <a:pt x="4535" y="855"/>
                    </a:lnTo>
                    <a:lnTo>
                      <a:pt x="4535" y="855"/>
                    </a:lnTo>
                    <a:lnTo>
                      <a:pt x="4535" y="861"/>
                    </a:lnTo>
                    <a:lnTo>
                      <a:pt x="4535" y="861"/>
                    </a:lnTo>
                    <a:lnTo>
                      <a:pt x="4541" y="861"/>
                    </a:lnTo>
                    <a:lnTo>
                      <a:pt x="4547" y="861"/>
                    </a:lnTo>
                    <a:moveTo>
                      <a:pt x="4535" y="935"/>
                    </a:moveTo>
                    <a:lnTo>
                      <a:pt x="4535" y="935"/>
                    </a:lnTo>
                    <a:lnTo>
                      <a:pt x="4535" y="935"/>
                    </a:lnTo>
                    <a:lnTo>
                      <a:pt x="4535" y="935"/>
                    </a:lnTo>
                    <a:lnTo>
                      <a:pt x="4528" y="935"/>
                    </a:lnTo>
                    <a:lnTo>
                      <a:pt x="4528" y="935"/>
                    </a:lnTo>
                    <a:lnTo>
                      <a:pt x="4528" y="935"/>
                    </a:lnTo>
                    <a:lnTo>
                      <a:pt x="4528" y="935"/>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35" y="935"/>
                    </a:lnTo>
                    <a:moveTo>
                      <a:pt x="4022" y="1594"/>
                    </a:moveTo>
                    <a:lnTo>
                      <a:pt x="4028" y="1594"/>
                    </a:lnTo>
                    <a:lnTo>
                      <a:pt x="4034" y="1594"/>
                    </a:lnTo>
                    <a:lnTo>
                      <a:pt x="4040" y="1594"/>
                    </a:lnTo>
                    <a:lnTo>
                      <a:pt x="4046" y="1594"/>
                    </a:lnTo>
                    <a:lnTo>
                      <a:pt x="4046" y="1594"/>
                    </a:lnTo>
                    <a:lnTo>
                      <a:pt x="4052" y="1594"/>
                    </a:lnTo>
                    <a:lnTo>
                      <a:pt x="4065" y="1588"/>
                    </a:lnTo>
                    <a:lnTo>
                      <a:pt x="4071" y="1588"/>
                    </a:lnTo>
                    <a:lnTo>
                      <a:pt x="4077" y="1588"/>
                    </a:lnTo>
                    <a:lnTo>
                      <a:pt x="4089" y="1582"/>
                    </a:lnTo>
                    <a:lnTo>
                      <a:pt x="4101" y="1582"/>
                    </a:lnTo>
                    <a:lnTo>
                      <a:pt x="4113" y="1576"/>
                    </a:lnTo>
                    <a:lnTo>
                      <a:pt x="4126" y="1576"/>
                    </a:lnTo>
                    <a:lnTo>
                      <a:pt x="4138" y="1576"/>
                    </a:lnTo>
                    <a:lnTo>
                      <a:pt x="4150" y="1570"/>
                    </a:lnTo>
                    <a:lnTo>
                      <a:pt x="4162" y="1570"/>
                    </a:lnTo>
                    <a:lnTo>
                      <a:pt x="4162" y="1570"/>
                    </a:lnTo>
                    <a:lnTo>
                      <a:pt x="4168" y="1570"/>
                    </a:lnTo>
                    <a:lnTo>
                      <a:pt x="4168" y="1570"/>
                    </a:lnTo>
                    <a:lnTo>
                      <a:pt x="4168" y="1570"/>
                    </a:lnTo>
                    <a:lnTo>
                      <a:pt x="4174" y="1570"/>
                    </a:lnTo>
                    <a:lnTo>
                      <a:pt x="4181" y="1564"/>
                    </a:lnTo>
                    <a:lnTo>
                      <a:pt x="4187" y="1564"/>
                    </a:lnTo>
                    <a:lnTo>
                      <a:pt x="4187" y="1564"/>
                    </a:lnTo>
                    <a:lnTo>
                      <a:pt x="4199" y="1564"/>
                    </a:lnTo>
                    <a:lnTo>
                      <a:pt x="4199" y="1564"/>
                    </a:lnTo>
                    <a:lnTo>
                      <a:pt x="4205" y="1564"/>
                    </a:lnTo>
                    <a:lnTo>
                      <a:pt x="4205" y="1564"/>
                    </a:lnTo>
                    <a:lnTo>
                      <a:pt x="4217" y="1557"/>
                    </a:lnTo>
                    <a:lnTo>
                      <a:pt x="4223" y="1557"/>
                    </a:lnTo>
                    <a:lnTo>
                      <a:pt x="4229" y="1557"/>
                    </a:lnTo>
                    <a:lnTo>
                      <a:pt x="4242" y="1551"/>
                    </a:lnTo>
                    <a:lnTo>
                      <a:pt x="4254" y="1551"/>
                    </a:lnTo>
                    <a:lnTo>
                      <a:pt x="4266" y="1545"/>
                    </a:lnTo>
                    <a:lnTo>
                      <a:pt x="4272" y="1545"/>
                    </a:lnTo>
                    <a:lnTo>
                      <a:pt x="4278" y="1545"/>
                    </a:lnTo>
                    <a:lnTo>
                      <a:pt x="4278" y="1545"/>
                    </a:lnTo>
                    <a:lnTo>
                      <a:pt x="4278" y="1545"/>
                    </a:lnTo>
                    <a:lnTo>
                      <a:pt x="4278" y="1545"/>
                    </a:lnTo>
                    <a:lnTo>
                      <a:pt x="4284" y="1545"/>
                    </a:lnTo>
                    <a:moveTo>
                      <a:pt x="4284" y="1545"/>
                    </a:moveTo>
                    <a:lnTo>
                      <a:pt x="4284" y="1551"/>
                    </a:lnTo>
                    <a:lnTo>
                      <a:pt x="4290" y="1557"/>
                    </a:lnTo>
                    <a:lnTo>
                      <a:pt x="4290" y="1564"/>
                    </a:lnTo>
                    <a:lnTo>
                      <a:pt x="4296" y="1570"/>
                    </a:lnTo>
                    <a:lnTo>
                      <a:pt x="4296" y="1576"/>
                    </a:lnTo>
                    <a:lnTo>
                      <a:pt x="4303" y="1582"/>
                    </a:lnTo>
                    <a:lnTo>
                      <a:pt x="4303" y="1588"/>
                    </a:lnTo>
                    <a:lnTo>
                      <a:pt x="4309" y="1588"/>
                    </a:lnTo>
                    <a:lnTo>
                      <a:pt x="4309" y="1594"/>
                    </a:lnTo>
                    <a:lnTo>
                      <a:pt x="4315" y="1600"/>
                    </a:lnTo>
                    <a:lnTo>
                      <a:pt x="4321" y="1606"/>
                    </a:lnTo>
                    <a:lnTo>
                      <a:pt x="4327" y="1619"/>
                    </a:lnTo>
                    <a:lnTo>
                      <a:pt x="4327" y="1619"/>
                    </a:lnTo>
                    <a:lnTo>
                      <a:pt x="4333" y="1625"/>
                    </a:lnTo>
                    <a:lnTo>
                      <a:pt x="4333" y="1625"/>
                    </a:lnTo>
                    <a:lnTo>
                      <a:pt x="4333" y="1625"/>
                    </a:lnTo>
                    <a:lnTo>
                      <a:pt x="4333" y="1625"/>
                    </a:lnTo>
                    <a:lnTo>
                      <a:pt x="4327" y="1625"/>
                    </a:lnTo>
                    <a:lnTo>
                      <a:pt x="4327" y="1625"/>
                    </a:lnTo>
                    <a:lnTo>
                      <a:pt x="4327" y="1619"/>
                    </a:lnTo>
                    <a:lnTo>
                      <a:pt x="4327" y="1619"/>
                    </a:lnTo>
                    <a:lnTo>
                      <a:pt x="4321" y="1619"/>
                    </a:lnTo>
                    <a:lnTo>
                      <a:pt x="4321" y="1612"/>
                    </a:lnTo>
                    <a:lnTo>
                      <a:pt x="4321" y="1612"/>
                    </a:lnTo>
                    <a:lnTo>
                      <a:pt x="4321" y="1612"/>
                    </a:lnTo>
                    <a:lnTo>
                      <a:pt x="4321" y="1612"/>
                    </a:lnTo>
                    <a:lnTo>
                      <a:pt x="4321" y="1606"/>
                    </a:lnTo>
                    <a:lnTo>
                      <a:pt x="4315" y="1606"/>
                    </a:lnTo>
                    <a:lnTo>
                      <a:pt x="4315" y="1606"/>
                    </a:lnTo>
                    <a:lnTo>
                      <a:pt x="4315" y="1606"/>
                    </a:lnTo>
                    <a:lnTo>
                      <a:pt x="4315" y="1606"/>
                    </a:lnTo>
                    <a:lnTo>
                      <a:pt x="4309" y="1600"/>
                    </a:lnTo>
                    <a:lnTo>
                      <a:pt x="4309" y="1600"/>
                    </a:lnTo>
                    <a:lnTo>
                      <a:pt x="4309" y="1600"/>
                    </a:lnTo>
                    <a:lnTo>
                      <a:pt x="4309" y="1600"/>
                    </a:lnTo>
                    <a:lnTo>
                      <a:pt x="4309" y="1600"/>
                    </a:lnTo>
                    <a:lnTo>
                      <a:pt x="4309" y="1600"/>
                    </a:lnTo>
                    <a:lnTo>
                      <a:pt x="4309" y="1600"/>
                    </a:lnTo>
                    <a:lnTo>
                      <a:pt x="4309" y="1594"/>
                    </a:lnTo>
                    <a:lnTo>
                      <a:pt x="4309" y="1594"/>
                    </a:lnTo>
                    <a:lnTo>
                      <a:pt x="4303" y="1588"/>
                    </a:lnTo>
                    <a:lnTo>
                      <a:pt x="4303" y="1588"/>
                    </a:lnTo>
                    <a:lnTo>
                      <a:pt x="4303" y="1588"/>
                    </a:lnTo>
                    <a:lnTo>
                      <a:pt x="4303" y="1588"/>
                    </a:lnTo>
                    <a:lnTo>
                      <a:pt x="4296" y="1582"/>
                    </a:lnTo>
                    <a:lnTo>
                      <a:pt x="4296" y="1582"/>
                    </a:lnTo>
                    <a:lnTo>
                      <a:pt x="4296" y="1576"/>
                    </a:lnTo>
                    <a:lnTo>
                      <a:pt x="4296" y="1576"/>
                    </a:lnTo>
                    <a:lnTo>
                      <a:pt x="4296" y="1576"/>
                    </a:lnTo>
                    <a:lnTo>
                      <a:pt x="4296" y="1576"/>
                    </a:lnTo>
                    <a:lnTo>
                      <a:pt x="4296" y="1570"/>
                    </a:lnTo>
                    <a:lnTo>
                      <a:pt x="4290" y="1570"/>
                    </a:lnTo>
                    <a:lnTo>
                      <a:pt x="4290" y="1570"/>
                    </a:lnTo>
                    <a:lnTo>
                      <a:pt x="4290" y="1570"/>
                    </a:lnTo>
                    <a:lnTo>
                      <a:pt x="4290" y="1570"/>
                    </a:lnTo>
                    <a:lnTo>
                      <a:pt x="4290" y="1564"/>
                    </a:lnTo>
                    <a:lnTo>
                      <a:pt x="4290" y="1564"/>
                    </a:lnTo>
                    <a:lnTo>
                      <a:pt x="4290" y="1564"/>
                    </a:lnTo>
                    <a:lnTo>
                      <a:pt x="4290" y="1564"/>
                    </a:lnTo>
                    <a:lnTo>
                      <a:pt x="4290" y="1564"/>
                    </a:lnTo>
                    <a:lnTo>
                      <a:pt x="4284" y="1557"/>
                    </a:lnTo>
                    <a:lnTo>
                      <a:pt x="4284" y="1557"/>
                    </a:lnTo>
                    <a:lnTo>
                      <a:pt x="4284" y="1557"/>
                    </a:lnTo>
                    <a:lnTo>
                      <a:pt x="4284" y="1557"/>
                    </a:lnTo>
                    <a:lnTo>
                      <a:pt x="4284" y="1557"/>
                    </a:lnTo>
                    <a:lnTo>
                      <a:pt x="4278" y="1551"/>
                    </a:lnTo>
                    <a:lnTo>
                      <a:pt x="4278" y="1551"/>
                    </a:lnTo>
                    <a:lnTo>
                      <a:pt x="4278" y="1551"/>
                    </a:lnTo>
                    <a:lnTo>
                      <a:pt x="4278" y="1551"/>
                    </a:lnTo>
                    <a:lnTo>
                      <a:pt x="4272" y="1551"/>
                    </a:lnTo>
                    <a:lnTo>
                      <a:pt x="4272" y="1551"/>
                    </a:lnTo>
                    <a:lnTo>
                      <a:pt x="4272" y="1551"/>
                    </a:lnTo>
                    <a:lnTo>
                      <a:pt x="4272" y="1551"/>
                    </a:lnTo>
                    <a:lnTo>
                      <a:pt x="4272" y="1557"/>
                    </a:lnTo>
                    <a:lnTo>
                      <a:pt x="4272" y="1557"/>
                    </a:lnTo>
                    <a:lnTo>
                      <a:pt x="4272" y="1557"/>
                    </a:lnTo>
                    <a:lnTo>
                      <a:pt x="4272" y="1557"/>
                    </a:lnTo>
                    <a:lnTo>
                      <a:pt x="4278" y="1564"/>
                    </a:lnTo>
                    <a:lnTo>
                      <a:pt x="4278" y="1564"/>
                    </a:lnTo>
                    <a:lnTo>
                      <a:pt x="4278" y="1557"/>
                    </a:lnTo>
                    <a:lnTo>
                      <a:pt x="4278" y="1557"/>
                    </a:lnTo>
                    <a:lnTo>
                      <a:pt x="4278" y="1557"/>
                    </a:lnTo>
                    <a:lnTo>
                      <a:pt x="4284" y="1564"/>
                    </a:lnTo>
                    <a:lnTo>
                      <a:pt x="4284" y="1564"/>
                    </a:lnTo>
                    <a:lnTo>
                      <a:pt x="4284" y="1564"/>
                    </a:lnTo>
                    <a:lnTo>
                      <a:pt x="4284" y="1564"/>
                    </a:lnTo>
                    <a:lnTo>
                      <a:pt x="4284" y="1564"/>
                    </a:lnTo>
                    <a:lnTo>
                      <a:pt x="4284" y="1570"/>
                    </a:lnTo>
                    <a:lnTo>
                      <a:pt x="4284" y="1570"/>
                    </a:lnTo>
                    <a:lnTo>
                      <a:pt x="4284" y="1576"/>
                    </a:lnTo>
                    <a:lnTo>
                      <a:pt x="4290" y="1576"/>
                    </a:lnTo>
                    <a:lnTo>
                      <a:pt x="4290" y="1576"/>
                    </a:lnTo>
                    <a:lnTo>
                      <a:pt x="4290" y="1576"/>
                    </a:lnTo>
                    <a:lnTo>
                      <a:pt x="4290" y="1576"/>
                    </a:lnTo>
                    <a:lnTo>
                      <a:pt x="4290" y="1582"/>
                    </a:lnTo>
                    <a:lnTo>
                      <a:pt x="4290" y="1582"/>
                    </a:lnTo>
                    <a:lnTo>
                      <a:pt x="4290" y="1582"/>
                    </a:lnTo>
                    <a:lnTo>
                      <a:pt x="4296" y="1582"/>
                    </a:lnTo>
                    <a:lnTo>
                      <a:pt x="4296" y="1588"/>
                    </a:lnTo>
                    <a:lnTo>
                      <a:pt x="4296" y="1588"/>
                    </a:lnTo>
                    <a:lnTo>
                      <a:pt x="4296" y="1588"/>
                    </a:lnTo>
                    <a:lnTo>
                      <a:pt x="4296" y="1588"/>
                    </a:lnTo>
                    <a:lnTo>
                      <a:pt x="4296" y="1594"/>
                    </a:lnTo>
                    <a:lnTo>
                      <a:pt x="4303" y="1594"/>
                    </a:lnTo>
                    <a:lnTo>
                      <a:pt x="4303" y="1594"/>
                    </a:lnTo>
                    <a:lnTo>
                      <a:pt x="4303" y="1594"/>
                    </a:lnTo>
                    <a:lnTo>
                      <a:pt x="4296" y="1594"/>
                    </a:lnTo>
                    <a:lnTo>
                      <a:pt x="4296" y="1594"/>
                    </a:lnTo>
                    <a:lnTo>
                      <a:pt x="4290" y="1594"/>
                    </a:lnTo>
                    <a:lnTo>
                      <a:pt x="4290" y="1588"/>
                    </a:lnTo>
                    <a:lnTo>
                      <a:pt x="4290" y="1588"/>
                    </a:lnTo>
                    <a:lnTo>
                      <a:pt x="4290" y="1588"/>
                    </a:lnTo>
                    <a:lnTo>
                      <a:pt x="4290" y="1588"/>
                    </a:lnTo>
                    <a:lnTo>
                      <a:pt x="4290" y="1588"/>
                    </a:lnTo>
                    <a:lnTo>
                      <a:pt x="4284" y="1588"/>
                    </a:lnTo>
                    <a:lnTo>
                      <a:pt x="4284" y="1588"/>
                    </a:lnTo>
                    <a:lnTo>
                      <a:pt x="4284" y="1588"/>
                    </a:lnTo>
                    <a:lnTo>
                      <a:pt x="4278" y="1588"/>
                    </a:lnTo>
                    <a:lnTo>
                      <a:pt x="4278" y="1588"/>
                    </a:lnTo>
                    <a:lnTo>
                      <a:pt x="4278" y="1588"/>
                    </a:lnTo>
                    <a:lnTo>
                      <a:pt x="4278" y="1588"/>
                    </a:lnTo>
                    <a:lnTo>
                      <a:pt x="4272" y="1588"/>
                    </a:lnTo>
                    <a:lnTo>
                      <a:pt x="4272" y="1588"/>
                    </a:lnTo>
                    <a:lnTo>
                      <a:pt x="4272" y="1594"/>
                    </a:lnTo>
                    <a:lnTo>
                      <a:pt x="4272" y="1594"/>
                    </a:lnTo>
                    <a:lnTo>
                      <a:pt x="4272" y="1594"/>
                    </a:lnTo>
                    <a:lnTo>
                      <a:pt x="4272" y="1594"/>
                    </a:lnTo>
                    <a:lnTo>
                      <a:pt x="4272" y="1594"/>
                    </a:lnTo>
                    <a:lnTo>
                      <a:pt x="4266" y="1600"/>
                    </a:lnTo>
                    <a:lnTo>
                      <a:pt x="4266" y="1600"/>
                    </a:lnTo>
                    <a:lnTo>
                      <a:pt x="4266" y="1600"/>
                    </a:lnTo>
                    <a:lnTo>
                      <a:pt x="4260" y="1600"/>
                    </a:lnTo>
                    <a:lnTo>
                      <a:pt x="4260" y="1600"/>
                    </a:lnTo>
                    <a:lnTo>
                      <a:pt x="4260" y="1600"/>
                    </a:lnTo>
                    <a:lnTo>
                      <a:pt x="4254" y="1600"/>
                    </a:lnTo>
                    <a:lnTo>
                      <a:pt x="4254" y="1600"/>
                    </a:lnTo>
                    <a:lnTo>
                      <a:pt x="4254" y="1606"/>
                    </a:lnTo>
                    <a:lnTo>
                      <a:pt x="4254" y="1606"/>
                    </a:lnTo>
                    <a:lnTo>
                      <a:pt x="4254" y="1606"/>
                    </a:lnTo>
                    <a:lnTo>
                      <a:pt x="4254" y="1606"/>
                    </a:lnTo>
                    <a:lnTo>
                      <a:pt x="4248" y="1606"/>
                    </a:lnTo>
                    <a:lnTo>
                      <a:pt x="4248" y="1606"/>
                    </a:lnTo>
                    <a:lnTo>
                      <a:pt x="4248" y="1606"/>
                    </a:lnTo>
                    <a:lnTo>
                      <a:pt x="4248" y="1612"/>
                    </a:lnTo>
                    <a:lnTo>
                      <a:pt x="4242" y="1612"/>
                    </a:lnTo>
                    <a:lnTo>
                      <a:pt x="4242" y="1612"/>
                    </a:lnTo>
                    <a:lnTo>
                      <a:pt x="4242" y="1612"/>
                    </a:lnTo>
                    <a:lnTo>
                      <a:pt x="4242" y="1619"/>
                    </a:lnTo>
                    <a:lnTo>
                      <a:pt x="4235" y="1619"/>
                    </a:lnTo>
                    <a:lnTo>
                      <a:pt x="4235" y="1619"/>
                    </a:lnTo>
                    <a:lnTo>
                      <a:pt x="4235" y="1619"/>
                    </a:lnTo>
                    <a:lnTo>
                      <a:pt x="4229" y="1619"/>
                    </a:lnTo>
                    <a:lnTo>
                      <a:pt x="4229" y="1619"/>
                    </a:lnTo>
                    <a:lnTo>
                      <a:pt x="4229" y="1619"/>
                    </a:lnTo>
                    <a:lnTo>
                      <a:pt x="4229" y="1619"/>
                    </a:lnTo>
                    <a:lnTo>
                      <a:pt x="4223" y="1619"/>
                    </a:lnTo>
                    <a:lnTo>
                      <a:pt x="4223" y="1619"/>
                    </a:lnTo>
                    <a:lnTo>
                      <a:pt x="4223" y="1619"/>
                    </a:lnTo>
                    <a:lnTo>
                      <a:pt x="4223" y="1619"/>
                    </a:lnTo>
                    <a:lnTo>
                      <a:pt x="4223" y="1625"/>
                    </a:lnTo>
                    <a:lnTo>
                      <a:pt x="4223" y="1625"/>
                    </a:lnTo>
                    <a:lnTo>
                      <a:pt x="4223" y="1625"/>
                    </a:lnTo>
                    <a:lnTo>
                      <a:pt x="4223" y="1625"/>
                    </a:lnTo>
                    <a:lnTo>
                      <a:pt x="4223" y="1625"/>
                    </a:lnTo>
                    <a:lnTo>
                      <a:pt x="4223" y="1631"/>
                    </a:lnTo>
                    <a:lnTo>
                      <a:pt x="4223" y="1631"/>
                    </a:lnTo>
                    <a:lnTo>
                      <a:pt x="4223" y="1631"/>
                    </a:lnTo>
                    <a:lnTo>
                      <a:pt x="4229" y="1631"/>
                    </a:lnTo>
                    <a:lnTo>
                      <a:pt x="4229" y="1625"/>
                    </a:lnTo>
                    <a:lnTo>
                      <a:pt x="4235" y="1625"/>
                    </a:lnTo>
                    <a:lnTo>
                      <a:pt x="4242" y="1625"/>
                    </a:lnTo>
                    <a:lnTo>
                      <a:pt x="4242" y="1625"/>
                    </a:lnTo>
                    <a:lnTo>
                      <a:pt x="4242" y="1625"/>
                    </a:lnTo>
                    <a:lnTo>
                      <a:pt x="4242" y="1619"/>
                    </a:lnTo>
                    <a:lnTo>
                      <a:pt x="4248" y="1619"/>
                    </a:lnTo>
                    <a:lnTo>
                      <a:pt x="4248" y="1619"/>
                    </a:lnTo>
                    <a:lnTo>
                      <a:pt x="4248" y="1619"/>
                    </a:lnTo>
                    <a:lnTo>
                      <a:pt x="4254" y="1619"/>
                    </a:lnTo>
                    <a:lnTo>
                      <a:pt x="4254" y="1625"/>
                    </a:lnTo>
                    <a:lnTo>
                      <a:pt x="4254" y="1625"/>
                    </a:lnTo>
                    <a:lnTo>
                      <a:pt x="4260" y="1619"/>
                    </a:lnTo>
                    <a:lnTo>
                      <a:pt x="4260" y="1619"/>
                    </a:lnTo>
                    <a:lnTo>
                      <a:pt x="4266" y="1612"/>
                    </a:lnTo>
                    <a:lnTo>
                      <a:pt x="4266" y="1612"/>
                    </a:lnTo>
                    <a:lnTo>
                      <a:pt x="4278" y="1612"/>
                    </a:lnTo>
                    <a:lnTo>
                      <a:pt x="4278" y="1612"/>
                    </a:lnTo>
                    <a:lnTo>
                      <a:pt x="4278" y="1612"/>
                    </a:lnTo>
                    <a:lnTo>
                      <a:pt x="4284" y="1612"/>
                    </a:lnTo>
                    <a:lnTo>
                      <a:pt x="4284" y="1612"/>
                    </a:lnTo>
                    <a:lnTo>
                      <a:pt x="4284" y="1612"/>
                    </a:lnTo>
                    <a:lnTo>
                      <a:pt x="4284" y="1619"/>
                    </a:lnTo>
                    <a:lnTo>
                      <a:pt x="4284" y="1619"/>
                    </a:lnTo>
                    <a:lnTo>
                      <a:pt x="4284" y="1619"/>
                    </a:lnTo>
                    <a:lnTo>
                      <a:pt x="4290" y="1619"/>
                    </a:lnTo>
                    <a:lnTo>
                      <a:pt x="4290" y="1619"/>
                    </a:lnTo>
                    <a:lnTo>
                      <a:pt x="4290" y="1619"/>
                    </a:lnTo>
                    <a:lnTo>
                      <a:pt x="4290" y="1619"/>
                    </a:lnTo>
                    <a:lnTo>
                      <a:pt x="4290" y="1612"/>
                    </a:lnTo>
                    <a:lnTo>
                      <a:pt x="4290" y="1612"/>
                    </a:lnTo>
                    <a:lnTo>
                      <a:pt x="4290" y="1612"/>
                    </a:lnTo>
                    <a:lnTo>
                      <a:pt x="4290" y="1612"/>
                    </a:lnTo>
                    <a:lnTo>
                      <a:pt x="4296" y="1612"/>
                    </a:lnTo>
                    <a:lnTo>
                      <a:pt x="4296" y="1606"/>
                    </a:lnTo>
                    <a:lnTo>
                      <a:pt x="4296" y="1606"/>
                    </a:lnTo>
                    <a:lnTo>
                      <a:pt x="4303" y="1612"/>
                    </a:lnTo>
                    <a:lnTo>
                      <a:pt x="4303" y="1612"/>
                    </a:lnTo>
                    <a:lnTo>
                      <a:pt x="4303" y="1612"/>
                    </a:lnTo>
                    <a:lnTo>
                      <a:pt x="4309" y="1612"/>
                    </a:lnTo>
                    <a:lnTo>
                      <a:pt x="4309" y="1619"/>
                    </a:lnTo>
                    <a:lnTo>
                      <a:pt x="4309" y="1619"/>
                    </a:lnTo>
                    <a:lnTo>
                      <a:pt x="4309" y="1619"/>
                    </a:lnTo>
                    <a:lnTo>
                      <a:pt x="4315" y="1625"/>
                    </a:lnTo>
                    <a:lnTo>
                      <a:pt x="4315" y="1625"/>
                    </a:lnTo>
                    <a:lnTo>
                      <a:pt x="4315" y="1625"/>
                    </a:lnTo>
                    <a:lnTo>
                      <a:pt x="4315" y="1631"/>
                    </a:lnTo>
                    <a:lnTo>
                      <a:pt x="4315" y="1631"/>
                    </a:lnTo>
                    <a:lnTo>
                      <a:pt x="4315" y="1631"/>
                    </a:lnTo>
                    <a:lnTo>
                      <a:pt x="4315" y="1631"/>
                    </a:lnTo>
                    <a:lnTo>
                      <a:pt x="4315" y="1637"/>
                    </a:lnTo>
                    <a:lnTo>
                      <a:pt x="4315" y="1637"/>
                    </a:lnTo>
                    <a:lnTo>
                      <a:pt x="4321" y="1637"/>
                    </a:lnTo>
                    <a:lnTo>
                      <a:pt x="4315" y="1643"/>
                    </a:lnTo>
                    <a:lnTo>
                      <a:pt x="4315" y="1643"/>
                    </a:lnTo>
                    <a:lnTo>
                      <a:pt x="4315" y="1643"/>
                    </a:lnTo>
                    <a:lnTo>
                      <a:pt x="4321" y="1643"/>
                    </a:lnTo>
                    <a:lnTo>
                      <a:pt x="4315" y="1649"/>
                    </a:lnTo>
                    <a:lnTo>
                      <a:pt x="4315" y="1649"/>
                    </a:lnTo>
                    <a:lnTo>
                      <a:pt x="4315" y="1649"/>
                    </a:lnTo>
                    <a:lnTo>
                      <a:pt x="4315" y="1649"/>
                    </a:lnTo>
                    <a:lnTo>
                      <a:pt x="4315" y="1655"/>
                    </a:lnTo>
                    <a:lnTo>
                      <a:pt x="4309" y="1655"/>
                    </a:lnTo>
                    <a:lnTo>
                      <a:pt x="4309" y="1655"/>
                    </a:lnTo>
                    <a:lnTo>
                      <a:pt x="4309" y="1655"/>
                    </a:lnTo>
                    <a:lnTo>
                      <a:pt x="4303" y="1655"/>
                    </a:lnTo>
                    <a:lnTo>
                      <a:pt x="4303" y="1655"/>
                    </a:lnTo>
                    <a:lnTo>
                      <a:pt x="4303" y="1661"/>
                    </a:lnTo>
                    <a:lnTo>
                      <a:pt x="4303" y="1661"/>
                    </a:lnTo>
                    <a:lnTo>
                      <a:pt x="4303" y="1661"/>
                    </a:lnTo>
                    <a:lnTo>
                      <a:pt x="4303" y="1661"/>
                    </a:lnTo>
                    <a:lnTo>
                      <a:pt x="4296" y="1661"/>
                    </a:lnTo>
                    <a:lnTo>
                      <a:pt x="4296" y="1667"/>
                    </a:lnTo>
                    <a:lnTo>
                      <a:pt x="4303" y="1667"/>
                    </a:lnTo>
                    <a:lnTo>
                      <a:pt x="4303" y="1667"/>
                    </a:lnTo>
                    <a:lnTo>
                      <a:pt x="4296" y="1667"/>
                    </a:lnTo>
                    <a:lnTo>
                      <a:pt x="4296" y="1667"/>
                    </a:lnTo>
                    <a:lnTo>
                      <a:pt x="4296" y="1667"/>
                    </a:lnTo>
                    <a:lnTo>
                      <a:pt x="4296" y="1673"/>
                    </a:lnTo>
                    <a:lnTo>
                      <a:pt x="4296" y="1673"/>
                    </a:lnTo>
                    <a:lnTo>
                      <a:pt x="4296" y="1673"/>
                    </a:lnTo>
                    <a:lnTo>
                      <a:pt x="4296" y="1673"/>
                    </a:lnTo>
                    <a:lnTo>
                      <a:pt x="4296" y="1673"/>
                    </a:lnTo>
                    <a:lnTo>
                      <a:pt x="4296" y="1680"/>
                    </a:lnTo>
                    <a:lnTo>
                      <a:pt x="4296" y="1673"/>
                    </a:lnTo>
                    <a:lnTo>
                      <a:pt x="4296" y="1673"/>
                    </a:lnTo>
                    <a:lnTo>
                      <a:pt x="4290" y="1680"/>
                    </a:lnTo>
                    <a:lnTo>
                      <a:pt x="4290" y="1680"/>
                    </a:lnTo>
                    <a:lnTo>
                      <a:pt x="4290" y="1680"/>
                    </a:lnTo>
                    <a:lnTo>
                      <a:pt x="4296" y="1680"/>
                    </a:lnTo>
                    <a:lnTo>
                      <a:pt x="4290" y="1680"/>
                    </a:lnTo>
                    <a:lnTo>
                      <a:pt x="4290" y="1686"/>
                    </a:lnTo>
                    <a:lnTo>
                      <a:pt x="4290" y="1686"/>
                    </a:lnTo>
                    <a:lnTo>
                      <a:pt x="4284" y="1686"/>
                    </a:lnTo>
                    <a:lnTo>
                      <a:pt x="4284" y="1686"/>
                    </a:lnTo>
                    <a:lnTo>
                      <a:pt x="4284" y="1692"/>
                    </a:lnTo>
                    <a:lnTo>
                      <a:pt x="4284" y="1686"/>
                    </a:lnTo>
                    <a:lnTo>
                      <a:pt x="4284" y="1686"/>
                    </a:lnTo>
                    <a:lnTo>
                      <a:pt x="4278" y="1686"/>
                    </a:lnTo>
                    <a:lnTo>
                      <a:pt x="4278" y="1686"/>
                    </a:lnTo>
                    <a:lnTo>
                      <a:pt x="4278" y="1686"/>
                    </a:lnTo>
                    <a:lnTo>
                      <a:pt x="4278" y="1692"/>
                    </a:lnTo>
                    <a:lnTo>
                      <a:pt x="4272" y="1692"/>
                    </a:lnTo>
                    <a:lnTo>
                      <a:pt x="4272" y="1686"/>
                    </a:lnTo>
                    <a:lnTo>
                      <a:pt x="4272" y="1686"/>
                    </a:lnTo>
                    <a:lnTo>
                      <a:pt x="4272" y="1692"/>
                    </a:lnTo>
                    <a:lnTo>
                      <a:pt x="4272" y="1692"/>
                    </a:lnTo>
                    <a:lnTo>
                      <a:pt x="4266" y="1692"/>
                    </a:lnTo>
                    <a:lnTo>
                      <a:pt x="4266" y="1692"/>
                    </a:lnTo>
                    <a:lnTo>
                      <a:pt x="4266" y="1692"/>
                    </a:lnTo>
                    <a:lnTo>
                      <a:pt x="4266" y="1692"/>
                    </a:lnTo>
                    <a:lnTo>
                      <a:pt x="4266" y="1692"/>
                    </a:lnTo>
                    <a:lnTo>
                      <a:pt x="4260" y="1692"/>
                    </a:lnTo>
                    <a:lnTo>
                      <a:pt x="4260" y="1692"/>
                    </a:lnTo>
                    <a:lnTo>
                      <a:pt x="4260" y="1686"/>
                    </a:lnTo>
                    <a:lnTo>
                      <a:pt x="4260" y="1686"/>
                    </a:lnTo>
                    <a:lnTo>
                      <a:pt x="4260" y="1686"/>
                    </a:lnTo>
                    <a:lnTo>
                      <a:pt x="4254" y="1692"/>
                    </a:lnTo>
                    <a:lnTo>
                      <a:pt x="4254" y="1692"/>
                    </a:lnTo>
                    <a:lnTo>
                      <a:pt x="4254" y="1692"/>
                    </a:lnTo>
                    <a:lnTo>
                      <a:pt x="4254" y="1686"/>
                    </a:lnTo>
                    <a:lnTo>
                      <a:pt x="4248" y="1692"/>
                    </a:lnTo>
                    <a:lnTo>
                      <a:pt x="4242" y="1692"/>
                    </a:lnTo>
                    <a:lnTo>
                      <a:pt x="4242" y="1692"/>
                    </a:lnTo>
                    <a:lnTo>
                      <a:pt x="4242" y="1692"/>
                    </a:lnTo>
                    <a:lnTo>
                      <a:pt x="4242" y="1698"/>
                    </a:lnTo>
                    <a:lnTo>
                      <a:pt x="4248" y="1698"/>
                    </a:lnTo>
                    <a:lnTo>
                      <a:pt x="4248" y="1698"/>
                    </a:lnTo>
                    <a:lnTo>
                      <a:pt x="4248" y="1698"/>
                    </a:lnTo>
                    <a:lnTo>
                      <a:pt x="4248" y="1698"/>
                    </a:lnTo>
                    <a:lnTo>
                      <a:pt x="4254" y="1698"/>
                    </a:lnTo>
                    <a:lnTo>
                      <a:pt x="4260" y="1698"/>
                    </a:lnTo>
                    <a:lnTo>
                      <a:pt x="4260" y="1698"/>
                    </a:lnTo>
                    <a:lnTo>
                      <a:pt x="4260" y="1698"/>
                    </a:lnTo>
                    <a:lnTo>
                      <a:pt x="4260" y="1704"/>
                    </a:lnTo>
                    <a:lnTo>
                      <a:pt x="4260" y="1704"/>
                    </a:lnTo>
                    <a:lnTo>
                      <a:pt x="4260" y="1704"/>
                    </a:lnTo>
                    <a:lnTo>
                      <a:pt x="4260" y="1704"/>
                    </a:lnTo>
                    <a:lnTo>
                      <a:pt x="4260" y="1710"/>
                    </a:lnTo>
                    <a:lnTo>
                      <a:pt x="4260" y="1710"/>
                    </a:lnTo>
                    <a:lnTo>
                      <a:pt x="4254" y="1710"/>
                    </a:lnTo>
                    <a:lnTo>
                      <a:pt x="4254" y="1710"/>
                    </a:lnTo>
                    <a:lnTo>
                      <a:pt x="4254" y="1716"/>
                    </a:lnTo>
                    <a:lnTo>
                      <a:pt x="4254" y="1716"/>
                    </a:lnTo>
                    <a:lnTo>
                      <a:pt x="4254" y="1716"/>
                    </a:lnTo>
                    <a:lnTo>
                      <a:pt x="4254" y="1716"/>
                    </a:lnTo>
                    <a:lnTo>
                      <a:pt x="4254" y="1722"/>
                    </a:lnTo>
                    <a:lnTo>
                      <a:pt x="4254" y="1722"/>
                    </a:lnTo>
                    <a:lnTo>
                      <a:pt x="4254" y="1722"/>
                    </a:lnTo>
                    <a:lnTo>
                      <a:pt x="4254" y="1722"/>
                    </a:lnTo>
                    <a:lnTo>
                      <a:pt x="4254" y="1722"/>
                    </a:lnTo>
                    <a:lnTo>
                      <a:pt x="4254" y="1728"/>
                    </a:lnTo>
                    <a:lnTo>
                      <a:pt x="4254" y="1728"/>
                    </a:lnTo>
                    <a:lnTo>
                      <a:pt x="4248" y="1728"/>
                    </a:lnTo>
                    <a:lnTo>
                      <a:pt x="4248" y="1728"/>
                    </a:lnTo>
                    <a:lnTo>
                      <a:pt x="4248" y="1728"/>
                    </a:lnTo>
                    <a:lnTo>
                      <a:pt x="4248" y="1735"/>
                    </a:lnTo>
                    <a:lnTo>
                      <a:pt x="4248" y="1735"/>
                    </a:lnTo>
                    <a:lnTo>
                      <a:pt x="4254" y="1735"/>
                    </a:lnTo>
                    <a:lnTo>
                      <a:pt x="4254" y="1735"/>
                    </a:lnTo>
                    <a:lnTo>
                      <a:pt x="4254" y="1735"/>
                    </a:lnTo>
                    <a:lnTo>
                      <a:pt x="4260" y="1735"/>
                    </a:lnTo>
                    <a:lnTo>
                      <a:pt x="4260" y="1728"/>
                    </a:lnTo>
                    <a:lnTo>
                      <a:pt x="4266" y="1728"/>
                    </a:lnTo>
                    <a:lnTo>
                      <a:pt x="4266" y="1728"/>
                    </a:lnTo>
                    <a:lnTo>
                      <a:pt x="4266" y="1728"/>
                    </a:lnTo>
                    <a:lnTo>
                      <a:pt x="4266" y="1728"/>
                    </a:lnTo>
                    <a:lnTo>
                      <a:pt x="4266" y="1722"/>
                    </a:lnTo>
                    <a:lnTo>
                      <a:pt x="4266" y="1722"/>
                    </a:lnTo>
                    <a:lnTo>
                      <a:pt x="4266" y="1722"/>
                    </a:lnTo>
                    <a:lnTo>
                      <a:pt x="4266" y="1722"/>
                    </a:lnTo>
                    <a:lnTo>
                      <a:pt x="4266" y="1722"/>
                    </a:lnTo>
                    <a:lnTo>
                      <a:pt x="4266" y="1728"/>
                    </a:lnTo>
                    <a:lnTo>
                      <a:pt x="4272" y="1728"/>
                    </a:lnTo>
                    <a:lnTo>
                      <a:pt x="4272" y="1735"/>
                    </a:lnTo>
                    <a:lnTo>
                      <a:pt x="4272" y="1735"/>
                    </a:lnTo>
                    <a:lnTo>
                      <a:pt x="4278" y="1735"/>
                    </a:lnTo>
                    <a:lnTo>
                      <a:pt x="4278" y="1728"/>
                    </a:lnTo>
                    <a:lnTo>
                      <a:pt x="4278" y="1728"/>
                    </a:lnTo>
                    <a:lnTo>
                      <a:pt x="4272" y="1728"/>
                    </a:lnTo>
                    <a:lnTo>
                      <a:pt x="4272" y="1728"/>
                    </a:lnTo>
                    <a:lnTo>
                      <a:pt x="4272" y="1728"/>
                    </a:lnTo>
                    <a:lnTo>
                      <a:pt x="4278" y="1728"/>
                    </a:lnTo>
                    <a:lnTo>
                      <a:pt x="4278" y="1728"/>
                    </a:lnTo>
                    <a:lnTo>
                      <a:pt x="4284" y="1728"/>
                    </a:lnTo>
                    <a:lnTo>
                      <a:pt x="4284" y="1728"/>
                    </a:lnTo>
                    <a:lnTo>
                      <a:pt x="4278" y="1728"/>
                    </a:lnTo>
                    <a:lnTo>
                      <a:pt x="4278" y="1728"/>
                    </a:lnTo>
                    <a:lnTo>
                      <a:pt x="4284" y="1728"/>
                    </a:lnTo>
                    <a:lnTo>
                      <a:pt x="4284" y="1735"/>
                    </a:lnTo>
                    <a:lnTo>
                      <a:pt x="4284" y="1735"/>
                    </a:lnTo>
                    <a:lnTo>
                      <a:pt x="4284" y="1735"/>
                    </a:lnTo>
                    <a:lnTo>
                      <a:pt x="4284" y="1735"/>
                    </a:lnTo>
                    <a:lnTo>
                      <a:pt x="4284" y="1735"/>
                    </a:lnTo>
                    <a:lnTo>
                      <a:pt x="4284" y="1741"/>
                    </a:lnTo>
                    <a:lnTo>
                      <a:pt x="4278" y="1741"/>
                    </a:lnTo>
                    <a:lnTo>
                      <a:pt x="4278" y="1741"/>
                    </a:lnTo>
                    <a:lnTo>
                      <a:pt x="4278" y="1747"/>
                    </a:lnTo>
                    <a:lnTo>
                      <a:pt x="4278" y="1747"/>
                    </a:lnTo>
                    <a:lnTo>
                      <a:pt x="4278" y="1747"/>
                    </a:lnTo>
                    <a:lnTo>
                      <a:pt x="4278" y="1747"/>
                    </a:lnTo>
                    <a:lnTo>
                      <a:pt x="4272" y="1747"/>
                    </a:lnTo>
                    <a:lnTo>
                      <a:pt x="4272" y="1747"/>
                    </a:lnTo>
                    <a:lnTo>
                      <a:pt x="4272" y="1753"/>
                    </a:lnTo>
                    <a:lnTo>
                      <a:pt x="4272" y="1753"/>
                    </a:lnTo>
                    <a:lnTo>
                      <a:pt x="4278" y="1753"/>
                    </a:lnTo>
                    <a:lnTo>
                      <a:pt x="4278" y="1753"/>
                    </a:lnTo>
                    <a:lnTo>
                      <a:pt x="4278" y="1753"/>
                    </a:lnTo>
                    <a:lnTo>
                      <a:pt x="4278" y="1753"/>
                    </a:lnTo>
                    <a:lnTo>
                      <a:pt x="4278" y="1747"/>
                    </a:lnTo>
                    <a:lnTo>
                      <a:pt x="4278" y="1747"/>
                    </a:lnTo>
                    <a:lnTo>
                      <a:pt x="4284" y="1747"/>
                    </a:lnTo>
                    <a:lnTo>
                      <a:pt x="4284" y="1741"/>
                    </a:lnTo>
                    <a:lnTo>
                      <a:pt x="4290" y="1735"/>
                    </a:lnTo>
                    <a:lnTo>
                      <a:pt x="4290" y="1728"/>
                    </a:lnTo>
                    <a:lnTo>
                      <a:pt x="4296" y="1728"/>
                    </a:lnTo>
                    <a:lnTo>
                      <a:pt x="4296" y="1722"/>
                    </a:lnTo>
                    <a:lnTo>
                      <a:pt x="4296" y="1716"/>
                    </a:lnTo>
                    <a:lnTo>
                      <a:pt x="4303" y="1716"/>
                    </a:lnTo>
                    <a:lnTo>
                      <a:pt x="4303" y="1716"/>
                    </a:lnTo>
                    <a:lnTo>
                      <a:pt x="4303" y="1716"/>
                    </a:lnTo>
                    <a:lnTo>
                      <a:pt x="4303" y="1716"/>
                    </a:lnTo>
                    <a:lnTo>
                      <a:pt x="4303" y="1722"/>
                    </a:lnTo>
                    <a:lnTo>
                      <a:pt x="4296" y="1728"/>
                    </a:lnTo>
                    <a:lnTo>
                      <a:pt x="4290" y="1741"/>
                    </a:lnTo>
                    <a:lnTo>
                      <a:pt x="4284" y="1747"/>
                    </a:lnTo>
                    <a:lnTo>
                      <a:pt x="4278" y="1753"/>
                    </a:lnTo>
                    <a:lnTo>
                      <a:pt x="4272" y="1765"/>
                    </a:lnTo>
                    <a:lnTo>
                      <a:pt x="4272" y="1771"/>
                    </a:lnTo>
                    <a:lnTo>
                      <a:pt x="4272" y="1777"/>
                    </a:lnTo>
                    <a:lnTo>
                      <a:pt x="4272" y="1777"/>
                    </a:lnTo>
                    <a:lnTo>
                      <a:pt x="4266" y="1777"/>
                    </a:lnTo>
                    <a:lnTo>
                      <a:pt x="4266" y="1777"/>
                    </a:lnTo>
                    <a:lnTo>
                      <a:pt x="4266" y="1771"/>
                    </a:lnTo>
                    <a:lnTo>
                      <a:pt x="4266" y="1771"/>
                    </a:lnTo>
                    <a:lnTo>
                      <a:pt x="4260" y="1771"/>
                    </a:lnTo>
                    <a:lnTo>
                      <a:pt x="4260" y="1771"/>
                    </a:lnTo>
                    <a:lnTo>
                      <a:pt x="4254" y="1771"/>
                    </a:lnTo>
                    <a:lnTo>
                      <a:pt x="4254" y="1771"/>
                    </a:lnTo>
                    <a:lnTo>
                      <a:pt x="4254" y="1771"/>
                    </a:lnTo>
                    <a:lnTo>
                      <a:pt x="4248" y="1771"/>
                    </a:lnTo>
                    <a:lnTo>
                      <a:pt x="4248" y="1771"/>
                    </a:lnTo>
                    <a:lnTo>
                      <a:pt x="4242" y="1771"/>
                    </a:lnTo>
                    <a:lnTo>
                      <a:pt x="4235" y="1777"/>
                    </a:lnTo>
                    <a:lnTo>
                      <a:pt x="4223" y="1777"/>
                    </a:lnTo>
                    <a:lnTo>
                      <a:pt x="4223" y="1783"/>
                    </a:lnTo>
                    <a:lnTo>
                      <a:pt x="4211" y="1783"/>
                    </a:lnTo>
                    <a:lnTo>
                      <a:pt x="4211" y="1790"/>
                    </a:lnTo>
                    <a:lnTo>
                      <a:pt x="4205" y="1790"/>
                    </a:lnTo>
                    <a:lnTo>
                      <a:pt x="4205" y="1796"/>
                    </a:lnTo>
                    <a:lnTo>
                      <a:pt x="4199" y="1802"/>
                    </a:lnTo>
                    <a:lnTo>
                      <a:pt x="4187" y="1808"/>
                    </a:lnTo>
                    <a:lnTo>
                      <a:pt x="4187" y="1814"/>
                    </a:lnTo>
                    <a:lnTo>
                      <a:pt x="4181" y="1820"/>
                    </a:lnTo>
                    <a:lnTo>
                      <a:pt x="4174" y="1820"/>
                    </a:lnTo>
                    <a:lnTo>
                      <a:pt x="4174" y="1826"/>
                    </a:lnTo>
                    <a:lnTo>
                      <a:pt x="4168" y="1832"/>
                    </a:lnTo>
                    <a:lnTo>
                      <a:pt x="4168" y="1832"/>
                    </a:lnTo>
                    <a:lnTo>
                      <a:pt x="4168" y="1838"/>
                    </a:lnTo>
                    <a:lnTo>
                      <a:pt x="4162" y="1838"/>
                    </a:lnTo>
                    <a:lnTo>
                      <a:pt x="4162" y="1844"/>
                    </a:lnTo>
                    <a:lnTo>
                      <a:pt x="4156" y="1851"/>
                    </a:lnTo>
                    <a:lnTo>
                      <a:pt x="4156" y="1857"/>
                    </a:lnTo>
                    <a:lnTo>
                      <a:pt x="4156" y="1863"/>
                    </a:lnTo>
                    <a:lnTo>
                      <a:pt x="4156" y="1863"/>
                    </a:lnTo>
                    <a:lnTo>
                      <a:pt x="4156" y="1875"/>
                    </a:lnTo>
                    <a:lnTo>
                      <a:pt x="4156" y="1881"/>
                    </a:lnTo>
                    <a:lnTo>
                      <a:pt x="4150" y="1881"/>
                    </a:lnTo>
                    <a:lnTo>
                      <a:pt x="4150" y="1887"/>
                    </a:lnTo>
                    <a:lnTo>
                      <a:pt x="4150" y="1887"/>
                    </a:lnTo>
                    <a:lnTo>
                      <a:pt x="4150" y="1893"/>
                    </a:lnTo>
                    <a:lnTo>
                      <a:pt x="4150" y="1893"/>
                    </a:lnTo>
                    <a:lnTo>
                      <a:pt x="4150" y="1887"/>
                    </a:lnTo>
                    <a:lnTo>
                      <a:pt x="4144" y="1887"/>
                    </a:lnTo>
                    <a:lnTo>
                      <a:pt x="4138" y="1887"/>
                    </a:lnTo>
                    <a:lnTo>
                      <a:pt x="4132" y="1887"/>
                    </a:lnTo>
                    <a:lnTo>
                      <a:pt x="4132" y="1887"/>
                    </a:lnTo>
                    <a:lnTo>
                      <a:pt x="4126" y="1887"/>
                    </a:lnTo>
                    <a:lnTo>
                      <a:pt x="4113" y="1893"/>
                    </a:lnTo>
                    <a:lnTo>
                      <a:pt x="4101" y="1899"/>
                    </a:lnTo>
                    <a:lnTo>
                      <a:pt x="4101" y="1899"/>
                    </a:lnTo>
                    <a:lnTo>
                      <a:pt x="4089" y="1893"/>
                    </a:lnTo>
                    <a:lnTo>
                      <a:pt x="4083" y="1893"/>
                    </a:lnTo>
                    <a:lnTo>
                      <a:pt x="4083" y="1887"/>
                    </a:lnTo>
                    <a:lnTo>
                      <a:pt x="4077" y="1887"/>
                    </a:lnTo>
                    <a:lnTo>
                      <a:pt x="4071" y="1881"/>
                    </a:lnTo>
                    <a:lnTo>
                      <a:pt x="4065" y="1875"/>
                    </a:lnTo>
                    <a:lnTo>
                      <a:pt x="4052" y="1869"/>
                    </a:lnTo>
                    <a:lnTo>
                      <a:pt x="4040" y="1857"/>
                    </a:lnTo>
                    <a:lnTo>
                      <a:pt x="4034" y="1851"/>
                    </a:lnTo>
                    <a:lnTo>
                      <a:pt x="4028" y="1851"/>
                    </a:lnTo>
                    <a:lnTo>
                      <a:pt x="4028" y="1851"/>
                    </a:lnTo>
                    <a:lnTo>
                      <a:pt x="4022" y="1844"/>
                    </a:lnTo>
                    <a:lnTo>
                      <a:pt x="4016" y="1838"/>
                    </a:lnTo>
                    <a:lnTo>
                      <a:pt x="4010" y="1838"/>
                    </a:lnTo>
                    <a:lnTo>
                      <a:pt x="4010" y="1838"/>
                    </a:lnTo>
                    <a:lnTo>
                      <a:pt x="4010" y="1838"/>
                    </a:lnTo>
                    <a:lnTo>
                      <a:pt x="3997" y="1826"/>
                    </a:lnTo>
                    <a:lnTo>
                      <a:pt x="3997" y="1826"/>
                    </a:lnTo>
                    <a:lnTo>
                      <a:pt x="3997" y="1826"/>
                    </a:lnTo>
                    <a:lnTo>
                      <a:pt x="3991" y="1826"/>
                    </a:lnTo>
                    <a:lnTo>
                      <a:pt x="3991" y="1826"/>
                    </a:lnTo>
                    <a:lnTo>
                      <a:pt x="3991" y="1820"/>
                    </a:lnTo>
                    <a:lnTo>
                      <a:pt x="3985" y="1820"/>
                    </a:lnTo>
                    <a:lnTo>
                      <a:pt x="3985" y="1820"/>
                    </a:lnTo>
                    <a:lnTo>
                      <a:pt x="3979" y="1814"/>
                    </a:lnTo>
                    <a:lnTo>
                      <a:pt x="3973" y="1808"/>
                    </a:lnTo>
                    <a:lnTo>
                      <a:pt x="3967" y="1814"/>
                    </a:lnTo>
                    <a:lnTo>
                      <a:pt x="3967" y="1814"/>
                    </a:lnTo>
                    <a:lnTo>
                      <a:pt x="3955" y="1814"/>
                    </a:lnTo>
                    <a:lnTo>
                      <a:pt x="3949" y="1814"/>
                    </a:lnTo>
                    <a:lnTo>
                      <a:pt x="3949" y="1814"/>
                    </a:lnTo>
                    <a:lnTo>
                      <a:pt x="3936" y="1814"/>
                    </a:lnTo>
                    <a:lnTo>
                      <a:pt x="3936" y="1814"/>
                    </a:lnTo>
                    <a:lnTo>
                      <a:pt x="3936" y="1814"/>
                    </a:lnTo>
                    <a:lnTo>
                      <a:pt x="3924" y="1820"/>
                    </a:lnTo>
                    <a:lnTo>
                      <a:pt x="3912" y="1820"/>
                    </a:lnTo>
                    <a:lnTo>
                      <a:pt x="3906" y="1820"/>
                    </a:lnTo>
                    <a:lnTo>
                      <a:pt x="3906" y="1820"/>
                    </a:lnTo>
                    <a:lnTo>
                      <a:pt x="3906" y="1820"/>
                    </a:lnTo>
                    <a:lnTo>
                      <a:pt x="3900" y="1820"/>
                    </a:lnTo>
                    <a:lnTo>
                      <a:pt x="3900" y="1820"/>
                    </a:lnTo>
                    <a:lnTo>
                      <a:pt x="3894" y="1826"/>
                    </a:lnTo>
                    <a:lnTo>
                      <a:pt x="3888" y="1826"/>
                    </a:lnTo>
                    <a:lnTo>
                      <a:pt x="3882" y="1826"/>
                    </a:lnTo>
                    <a:lnTo>
                      <a:pt x="3869" y="1826"/>
                    </a:lnTo>
                    <a:lnTo>
                      <a:pt x="3869" y="1826"/>
                    </a:lnTo>
                    <a:lnTo>
                      <a:pt x="3869" y="1814"/>
                    </a:lnTo>
                    <a:lnTo>
                      <a:pt x="3863" y="1808"/>
                    </a:lnTo>
                    <a:lnTo>
                      <a:pt x="3857" y="1802"/>
                    </a:lnTo>
                    <a:lnTo>
                      <a:pt x="3851" y="1796"/>
                    </a:lnTo>
                    <a:lnTo>
                      <a:pt x="3851" y="1796"/>
                    </a:lnTo>
                    <a:lnTo>
                      <a:pt x="3851" y="1796"/>
                    </a:lnTo>
                    <a:lnTo>
                      <a:pt x="3845" y="1802"/>
                    </a:lnTo>
                    <a:lnTo>
                      <a:pt x="3839" y="1802"/>
                    </a:lnTo>
                    <a:lnTo>
                      <a:pt x="3839" y="1802"/>
                    </a:lnTo>
                    <a:lnTo>
                      <a:pt x="3839" y="1802"/>
                    </a:lnTo>
                    <a:lnTo>
                      <a:pt x="3839" y="1802"/>
                    </a:lnTo>
                    <a:lnTo>
                      <a:pt x="3839" y="1796"/>
                    </a:lnTo>
                    <a:lnTo>
                      <a:pt x="3845" y="1796"/>
                    </a:lnTo>
                    <a:lnTo>
                      <a:pt x="3845" y="1796"/>
                    </a:lnTo>
                    <a:lnTo>
                      <a:pt x="3839" y="1796"/>
                    </a:lnTo>
                    <a:lnTo>
                      <a:pt x="3839" y="1796"/>
                    </a:lnTo>
                    <a:lnTo>
                      <a:pt x="3839" y="1790"/>
                    </a:lnTo>
                    <a:lnTo>
                      <a:pt x="3833" y="1790"/>
                    </a:lnTo>
                    <a:lnTo>
                      <a:pt x="3820" y="1796"/>
                    </a:lnTo>
                    <a:lnTo>
                      <a:pt x="3808" y="1796"/>
                    </a:lnTo>
                    <a:lnTo>
                      <a:pt x="3802" y="1796"/>
                    </a:lnTo>
                    <a:lnTo>
                      <a:pt x="3796" y="1796"/>
                    </a:lnTo>
                    <a:lnTo>
                      <a:pt x="3790" y="1796"/>
                    </a:lnTo>
                    <a:lnTo>
                      <a:pt x="3778" y="1796"/>
                    </a:lnTo>
                    <a:lnTo>
                      <a:pt x="3772" y="1802"/>
                    </a:lnTo>
                    <a:lnTo>
                      <a:pt x="3766" y="1802"/>
                    </a:lnTo>
                    <a:lnTo>
                      <a:pt x="3759" y="1802"/>
                    </a:lnTo>
                    <a:lnTo>
                      <a:pt x="3753" y="1802"/>
                    </a:lnTo>
                    <a:lnTo>
                      <a:pt x="3741" y="1802"/>
                    </a:lnTo>
                    <a:lnTo>
                      <a:pt x="3735" y="1802"/>
                    </a:lnTo>
                    <a:lnTo>
                      <a:pt x="3735" y="1802"/>
                    </a:lnTo>
                    <a:lnTo>
                      <a:pt x="3735" y="1802"/>
                    </a:lnTo>
                    <a:lnTo>
                      <a:pt x="3735" y="1802"/>
                    </a:lnTo>
                    <a:lnTo>
                      <a:pt x="3729" y="1802"/>
                    </a:lnTo>
                    <a:lnTo>
                      <a:pt x="3729" y="1802"/>
                    </a:lnTo>
                    <a:lnTo>
                      <a:pt x="3723" y="1802"/>
                    </a:lnTo>
                    <a:lnTo>
                      <a:pt x="3723" y="1802"/>
                    </a:lnTo>
                    <a:lnTo>
                      <a:pt x="3723" y="1802"/>
                    </a:lnTo>
                    <a:lnTo>
                      <a:pt x="3723" y="1808"/>
                    </a:lnTo>
                    <a:lnTo>
                      <a:pt x="3723" y="1808"/>
                    </a:lnTo>
                    <a:lnTo>
                      <a:pt x="3723" y="1808"/>
                    </a:lnTo>
                    <a:lnTo>
                      <a:pt x="3717" y="1808"/>
                    </a:lnTo>
                    <a:lnTo>
                      <a:pt x="3717" y="1808"/>
                    </a:lnTo>
                    <a:lnTo>
                      <a:pt x="3717" y="1808"/>
                    </a:lnTo>
                    <a:lnTo>
                      <a:pt x="3717" y="1808"/>
                    </a:lnTo>
                    <a:lnTo>
                      <a:pt x="3717" y="1808"/>
                    </a:lnTo>
                    <a:lnTo>
                      <a:pt x="3717" y="1808"/>
                    </a:lnTo>
                    <a:lnTo>
                      <a:pt x="3717" y="1808"/>
                    </a:lnTo>
                    <a:lnTo>
                      <a:pt x="3717" y="1808"/>
                    </a:lnTo>
                    <a:lnTo>
                      <a:pt x="3717" y="1802"/>
                    </a:lnTo>
                    <a:lnTo>
                      <a:pt x="3711" y="1802"/>
                    </a:lnTo>
                    <a:lnTo>
                      <a:pt x="3711" y="1802"/>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05" y="1808"/>
                    </a:lnTo>
                    <a:lnTo>
                      <a:pt x="3705" y="1808"/>
                    </a:lnTo>
                    <a:lnTo>
                      <a:pt x="3705" y="1814"/>
                    </a:lnTo>
                    <a:lnTo>
                      <a:pt x="3705" y="1814"/>
                    </a:lnTo>
                    <a:lnTo>
                      <a:pt x="3705" y="1814"/>
                    </a:lnTo>
                    <a:lnTo>
                      <a:pt x="3705" y="1814"/>
                    </a:lnTo>
                    <a:lnTo>
                      <a:pt x="3698" y="1814"/>
                    </a:lnTo>
                    <a:lnTo>
                      <a:pt x="3698" y="1814"/>
                    </a:lnTo>
                    <a:lnTo>
                      <a:pt x="3698" y="1814"/>
                    </a:lnTo>
                    <a:lnTo>
                      <a:pt x="3698" y="1814"/>
                    </a:lnTo>
                    <a:lnTo>
                      <a:pt x="3698" y="1814"/>
                    </a:lnTo>
                    <a:lnTo>
                      <a:pt x="3698" y="1814"/>
                    </a:lnTo>
                    <a:lnTo>
                      <a:pt x="3698" y="1814"/>
                    </a:lnTo>
                    <a:lnTo>
                      <a:pt x="3698" y="1814"/>
                    </a:lnTo>
                    <a:lnTo>
                      <a:pt x="3692" y="1814"/>
                    </a:lnTo>
                    <a:lnTo>
                      <a:pt x="3692" y="1814"/>
                    </a:lnTo>
                    <a:lnTo>
                      <a:pt x="3692" y="1814"/>
                    </a:lnTo>
                    <a:lnTo>
                      <a:pt x="3692" y="1820"/>
                    </a:lnTo>
                    <a:lnTo>
                      <a:pt x="3692" y="1814"/>
                    </a:lnTo>
                    <a:lnTo>
                      <a:pt x="3692" y="1820"/>
                    </a:lnTo>
                    <a:lnTo>
                      <a:pt x="3692" y="1820"/>
                    </a:lnTo>
                    <a:lnTo>
                      <a:pt x="3692" y="1820"/>
                    </a:lnTo>
                    <a:lnTo>
                      <a:pt x="3692" y="1820"/>
                    </a:lnTo>
                    <a:lnTo>
                      <a:pt x="3692" y="1820"/>
                    </a:lnTo>
                    <a:lnTo>
                      <a:pt x="3686" y="1820"/>
                    </a:lnTo>
                    <a:lnTo>
                      <a:pt x="3686" y="1820"/>
                    </a:lnTo>
                    <a:lnTo>
                      <a:pt x="3686" y="1820"/>
                    </a:lnTo>
                    <a:lnTo>
                      <a:pt x="3686" y="1820"/>
                    </a:lnTo>
                    <a:lnTo>
                      <a:pt x="3686" y="1820"/>
                    </a:lnTo>
                    <a:lnTo>
                      <a:pt x="3686" y="1820"/>
                    </a:lnTo>
                    <a:lnTo>
                      <a:pt x="3686" y="1820"/>
                    </a:lnTo>
                    <a:lnTo>
                      <a:pt x="3686" y="1820"/>
                    </a:lnTo>
                    <a:lnTo>
                      <a:pt x="3686" y="1826"/>
                    </a:lnTo>
                    <a:lnTo>
                      <a:pt x="3680" y="1826"/>
                    </a:lnTo>
                    <a:lnTo>
                      <a:pt x="3680" y="1826"/>
                    </a:lnTo>
                    <a:lnTo>
                      <a:pt x="3680" y="1826"/>
                    </a:lnTo>
                    <a:lnTo>
                      <a:pt x="3680" y="1826"/>
                    </a:lnTo>
                    <a:lnTo>
                      <a:pt x="3680" y="1826"/>
                    </a:lnTo>
                    <a:lnTo>
                      <a:pt x="3680" y="1826"/>
                    </a:lnTo>
                    <a:lnTo>
                      <a:pt x="3680" y="1826"/>
                    </a:lnTo>
                    <a:lnTo>
                      <a:pt x="3680" y="1826"/>
                    </a:lnTo>
                    <a:lnTo>
                      <a:pt x="3668" y="1826"/>
                    </a:lnTo>
                    <a:lnTo>
                      <a:pt x="3662" y="1832"/>
                    </a:lnTo>
                    <a:lnTo>
                      <a:pt x="3650" y="1838"/>
                    </a:lnTo>
                    <a:lnTo>
                      <a:pt x="3643" y="1838"/>
                    </a:lnTo>
                    <a:lnTo>
                      <a:pt x="3631" y="1838"/>
                    </a:lnTo>
                    <a:lnTo>
                      <a:pt x="3619" y="1844"/>
                    </a:lnTo>
                    <a:lnTo>
                      <a:pt x="3613" y="1844"/>
                    </a:lnTo>
                    <a:lnTo>
                      <a:pt x="3601" y="1844"/>
                    </a:lnTo>
                    <a:lnTo>
                      <a:pt x="3589" y="1844"/>
                    </a:lnTo>
                    <a:lnTo>
                      <a:pt x="3582" y="1844"/>
                    </a:lnTo>
                    <a:lnTo>
                      <a:pt x="3576" y="1851"/>
                    </a:lnTo>
                    <a:lnTo>
                      <a:pt x="3564" y="1851"/>
                    </a:lnTo>
                    <a:lnTo>
                      <a:pt x="3564" y="1851"/>
                    </a:lnTo>
                    <a:lnTo>
                      <a:pt x="3558" y="1851"/>
                    </a:lnTo>
                    <a:lnTo>
                      <a:pt x="3546" y="1851"/>
                    </a:lnTo>
                    <a:lnTo>
                      <a:pt x="3540" y="1851"/>
                    </a:lnTo>
                    <a:lnTo>
                      <a:pt x="3540" y="1844"/>
                    </a:lnTo>
                    <a:lnTo>
                      <a:pt x="3540" y="1844"/>
                    </a:lnTo>
                    <a:lnTo>
                      <a:pt x="3540" y="1838"/>
                    </a:lnTo>
                    <a:lnTo>
                      <a:pt x="3540" y="1832"/>
                    </a:lnTo>
                    <a:lnTo>
                      <a:pt x="3540" y="1832"/>
                    </a:lnTo>
                    <a:lnTo>
                      <a:pt x="3540" y="1826"/>
                    </a:lnTo>
                    <a:lnTo>
                      <a:pt x="3540" y="1826"/>
                    </a:lnTo>
                    <a:lnTo>
                      <a:pt x="3540" y="1826"/>
                    </a:lnTo>
                    <a:lnTo>
                      <a:pt x="3540" y="1826"/>
                    </a:lnTo>
                    <a:lnTo>
                      <a:pt x="3540" y="1826"/>
                    </a:lnTo>
                    <a:lnTo>
                      <a:pt x="3540" y="1826"/>
                    </a:lnTo>
                    <a:lnTo>
                      <a:pt x="3540" y="1820"/>
                    </a:lnTo>
                    <a:lnTo>
                      <a:pt x="3540" y="1820"/>
                    </a:lnTo>
                    <a:lnTo>
                      <a:pt x="3540" y="1820"/>
                    </a:lnTo>
                    <a:lnTo>
                      <a:pt x="3546" y="1820"/>
                    </a:lnTo>
                    <a:lnTo>
                      <a:pt x="3546" y="1820"/>
                    </a:lnTo>
                    <a:lnTo>
                      <a:pt x="3546" y="1820"/>
                    </a:lnTo>
                    <a:lnTo>
                      <a:pt x="3546" y="1820"/>
                    </a:lnTo>
                    <a:lnTo>
                      <a:pt x="3546" y="1820"/>
                    </a:lnTo>
                    <a:lnTo>
                      <a:pt x="3546" y="1820"/>
                    </a:lnTo>
                    <a:lnTo>
                      <a:pt x="3546" y="1826"/>
                    </a:lnTo>
                    <a:lnTo>
                      <a:pt x="3546" y="1826"/>
                    </a:lnTo>
                    <a:lnTo>
                      <a:pt x="3546" y="1820"/>
                    </a:lnTo>
                    <a:lnTo>
                      <a:pt x="3552" y="1820"/>
                    </a:lnTo>
                    <a:lnTo>
                      <a:pt x="3552" y="1820"/>
                    </a:lnTo>
                    <a:lnTo>
                      <a:pt x="3552" y="1820"/>
                    </a:lnTo>
                    <a:lnTo>
                      <a:pt x="3552" y="1820"/>
                    </a:lnTo>
                    <a:lnTo>
                      <a:pt x="3552" y="1820"/>
                    </a:lnTo>
                    <a:lnTo>
                      <a:pt x="3552" y="1820"/>
                    </a:lnTo>
                    <a:lnTo>
                      <a:pt x="3558" y="1820"/>
                    </a:lnTo>
                    <a:lnTo>
                      <a:pt x="3558" y="1820"/>
                    </a:lnTo>
                    <a:lnTo>
                      <a:pt x="3558" y="1820"/>
                    </a:lnTo>
                    <a:lnTo>
                      <a:pt x="3558" y="1820"/>
                    </a:lnTo>
                    <a:lnTo>
                      <a:pt x="3558" y="1820"/>
                    </a:lnTo>
                    <a:lnTo>
                      <a:pt x="3558" y="1820"/>
                    </a:lnTo>
                    <a:lnTo>
                      <a:pt x="3558" y="1820"/>
                    </a:lnTo>
                    <a:lnTo>
                      <a:pt x="3558" y="1814"/>
                    </a:lnTo>
                    <a:lnTo>
                      <a:pt x="3564" y="1814"/>
                    </a:lnTo>
                    <a:lnTo>
                      <a:pt x="3564" y="1814"/>
                    </a:lnTo>
                    <a:lnTo>
                      <a:pt x="3564" y="1814"/>
                    </a:lnTo>
                    <a:lnTo>
                      <a:pt x="3558" y="1814"/>
                    </a:lnTo>
                    <a:lnTo>
                      <a:pt x="3558" y="1814"/>
                    </a:lnTo>
                    <a:lnTo>
                      <a:pt x="3558" y="1808"/>
                    </a:lnTo>
                    <a:lnTo>
                      <a:pt x="3558" y="1808"/>
                    </a:lnTo>
                    <a:lnTo>
                      <a:pt x="3558" y="1808"/>
                    </a:lnTo>
                    <a:lnTo>
                      <a:pt x="3564" y="1808"/>
                    </a:lnTo>
                    <a:lnTo>
                      <a:pt x="3564" y="1808"/>
                    </a:lnTo>
                    <a:lnTo>
                      <a:pt x="3564" y="1808"/>
                    </a:lnTo>
                    <a:lnTo>
                      <a:pt x="3564" y="1802"/>
                    </a:lnTo>
                    <a:lnTo>
                      <a:pt x="3564" y="1802"/>
                    </a:lnTo>
                    <a:lnTo>
                      <a:pt x="3558" y="1802"/>
                    </a:lnTo>
                    <a:lnTo>
                      <a:pt x="3558" y="1802"/>
                    </a:lnTo>
                    <a:lnTo>
                      <a:pt x="3558" y="1802"/>
                    </a:lnTo>
                    <a:lnTo>
                      <a:pt x="3564" y="1802"/>
                    </a:lnTo>
                    <a:lnTo>
                      <a:pt x="3564" y="1802"/>
                    </a:lnTo>
                    <a:lnTo>
                      <a:pt x="3564" y="1796"/>
                    </a:lnTo>
                    <a:lnTo>
                      <a:pt x="3564" y="1796"/>
                    </a:lnTo>
                    <a:lnTo>
                      <a:pt x="3564" y="1796"/>
                    </a:lnTo>
                    <a:lnTo>
                      <a:pt x="3564" y="1796"/>
                    </a:lnTo>
                    <a:lnTo>
                      <a:pt x="3564" y="1796"/>
                    </a:lnTo>
                    <a:lnTo>
                      <a:pt x="3564" y="1796"/>
                    </a:lnTo>
                    <a:lnTo>
                      <a:pt x="3564" y="1796"/>
                    </a:lnTo>
                    <a:lnTo>
                      <a:pt x="3564" y="1796"/>
                    </a:lnTo>
                    <a:lnTo>
                      <a:pt x="3564" y="1796"/>
                    </a:lnTo>
                    <a:lnTo>
                      <a:pt x="3570" y="1796"/>
                    </a:lnTo>
                    <a:lnTo>
                      <a:pt x="3570" y="1796"/>
                    </a:lnTo>
                    <a:lnTo>
                      <a:pt x="3570" y="1790"/>
                    </a:lnTo>
                    <a:lnTo>
                      <a:pt x="3570" y="1790"/>
                    </a:lnTo>
                    <a:lnTo>
                      <a:pt x="3570" y="1790"/>
                    </a:lnTo>
                    <a:lnTo>
                      <a:pt x="3570" y="1790"/>
                    </a:lnTo>
                    <a:lnTo>
                      <a:pt x="3570" y="1790"/>
                    </a:lnTo>
                    <a:lnTo>
                      <a:pt x="3570" y="1790"/>
                    </a:lnTo>
                    <a:lnTo>
                      <a:pt x="3570" y="1790"/>
                    </a:lnTo>
                    <a:lnTo>
                      <a:pt x="3570" y="1790"/>
                    </a:lnTo>
                    <a:lnTo>
                      <a:pt x="3570" y="1783"/>
                    </a:lnTo>
                    <a:lnTo>
                      <a:pt x="3576" y="1790"/>
                    </a:lnTo>
                    <a:lnTo>
                      <a:pt x="3576" y="1783"/>
                    </a:lnTo>
                    <a:lnTo>
                      <a:pt x="3576" y="1783"/>
                    </a:lnTo>
                    <a:lnTo>
                      <a:pt x="3576" y="1783"/>
                    </a:lnTo>
                    <a:lnTo>
                      <a:pt x="3576" y="1783"/>
                    </a:lnTo>
                    <a:lnTo>
                      <a:pt x="3576" y="1783"/>
                    </a:lnTo>
                    <a:lnTo>
                      <a:pt x="3576" y="1783"/>
                    </a:lnTo>
                    <a:lnTo>
                      <a:pt x="3582" y="1783"/>
                    </a:lnTo>
                    <a:lnTo>
                      <a:pt x="3582" y="1783"/>
                    </a:lnTo>
                    <a:lnTo>
                      <a:pt x="3582" y="1783"/>
                    </a:lnTo>
                    <a:lnTo>
                      <a:pt x="3582" y="1777"/>
                    </a:lnTo>
                    <a:lnTo>
                      <a:pt x="3582" y="1783"/>
                    </a:lnTo>
                    <a:lnTo>
                      <a:pt x="3582" y="1777"/>
                    </a:lnTo>
                    <a:lnTo>
                      <a:pt x="3582" y="1777"/>
                    </a:lnTo>
                    <a:lnTo>
                      <a:pt x="3589" y="1777"/>
                    </a:lnTo>
                    <a:lnTo>
                      <a:pt x="3589" y="1777"/>
                    </a:lnTo>
                    <a:lnTo>
                      <a:pt x="3589" y="1777"/>
                    </a:lnTo>
                    <a:lnTo>
                      <a:pt x="3589" y="1777"/>
                    </a:lnTo>
                    <a:lnTo>
                      <a:pt x="3589" y="1777"/>
                    </a:lnTo>
                    <a:lnTo>
                      <a:pt x="3595" y="1777"/>
                    </a:lnTo>
                    <a:lnTo>
                      <a:pt x="3595" y="1777"/>
                    </a:lnTo>
                    <a:lnTo>
                      <a:pt x="3595" y="1777"/>
                    </a:lnTo>
                    <a:lnTo>
                      <a:pt x="3595" y="1777"/>
                    </a:lnTo>
                    <a:lnTo>
                      <a:pt x="3595" y="1777"/>
                    </a:lnTo>
                    <a:lnTo>
                      <a:pt x="3595" y="1777"/>
                    </a:lnTo>
                    <a:lnTo>
                      <a:pt x="3601" y="1777"/>
                    </a:lnTo>
                    <a:lnTo>
                      <a:pt x="3601" y="1777"/>
                    </a:lnTo>
                    <a:lnTo>
                      <a:pt x="3601" y="1777"/>
                    </a:lnTo>
                    <a:lnTo>
                      <a:pt x="3601" y="1777"/>
                    </a:lnTo>
                    <a:lnTo>
                      <a:pt x="3601" y="1777"/>
                    </a:lnTo>
                    <a:lnTo>
                      <a:pt x="3607" y="1777"/>
                    </a:lnTo>
                    <a:lnTo>
                      <a:pt x="3607" y="1777"/>
                    </a:lnTo>
                    <a:lnTo>
                      <a:pt x="3607" y="1777"/>
                    </a:lnTo>
                    <a:lnTo>
                      <a:pt x="3607" y="1777"/>
                    </a:lnTo>
                    <a:lnTo>
                      <a:pt x="3607" y="1777"/>
                    </a:lnTo>
                    <a:lnTo>
                      <a:pt x="3607" y="1777"/>
                    </a:lnTo>
                    <a:lnTo>
                      <a:pt x="3607" y="1777"/>
                    </a:lnTo>
                    <a:lnTo>
                      <a:pt x="3607" y="1771"/>
                    </a:lnTo>
                    <a:lnTo>
                      <a:pt x="3607" y="1771"/>
                    </a:lnTo>
                    <a:lnTo>
                      <a:pt x="3607" y="1771"/>
                    </a:lnTo>
                    <a:lnTo>
                      <a:pt x="3613" y="1771"/>
                    </a:lnTo>
                    <a:lnTo>
                      <a:pt x="3613" y="1771"/>
                    </a:lnTo>
                    <a:lnTo>
                      <a:pt x="3613" y="1771"/>
                    </a:lnTo>
                    <a:lnTo>
                      <a:pt x="3613" y="1771"/>
                    </a:lnTo>
                    <a:lnTo>
                      <a:pt x="3613" y="1771"/>
                    </a:lnTo>
                    <a:lnTo>
                      <a:pt x="3613" y="1771"/>
                    </a:lnTo>
                    <a:lnTo>
                      <a:pt x="3619" y="1771"/>
                    </a:lnTo>
                    <a:lnTo>
                      <a:pt x="3619" y="1765"/>
                    </a:lnTo>
                    <a:lnTo>
                      <a:pt x="3619" y="1765"/>
                    </a:lnTo>
                    <a:lnTo>
                      <a:pt x="3619" y="1765"/>
                    </a:lnTo>
                    <a:lnTo>
                      <a:pt x="3619" y="1765"/>
                    </a:lnTo>
                    <a:lnTo>
                      <a:pt x="3619" y="1765"/>
                    </a:lnTo>
                    <a:lnTo>
                      <a:pt x="3619" y="1765"/>
                    </a:lnTo>
                    <a:lnTo>
                      <a:pt x="3619" y="1765"/>
                    </a:lnTo>
                    <a:lnTo>
                      <a:pt x="3625" y="1765"/>
                    </a:lnTo>
                    <a:lnTo>
                      <a:pt x="3625" y="1765"/>
                    </a:lnTo>
                    <a:lnTo>
                      <a:pt x="3625" y="1765"/>
                    </a:lnTo>
                    <a:lnTo>
                      <a:pt x="3625" y="1765"/>
                    </a:lnTo>
                    <a:lnTo>
                      <a:pt x="3625" y="1765"/>
                    </a:lnTo>
                    <a:lnTo>
                      <a:pt x="3625" y="1759"/>
                    </a:lnTo>
                    <a:lnTo>
                      <a:pt x="3625" y="1759"/>
                    </a:lnTo>
                    <a:lnTo>
                      <a:pt x="3625" y="1759"/>
                    </a:lnTo>
                    <a:lnTo>
                      <a:pt x="3625" y="1759"/>
                    </a:lnTo>
                    <a:lnTo>
                      <a:pt x="3625" y="1759"/>
                    </a:lnTo>
                    <a:lnTo>
                      <a:pt x="3625" y="1759"/>
                    </a:lnTo>
                    <a:lnTo>
                      <a:pt x="3625" y="1753"/>
                    </a:lnTo>
                    <a:lnTo>
                      <a:pt x="3631" y="1753"/>
                    </a:lnTo>
                    <a:lnTo>
                      <a:pt x="3631" y="1753"/>
                    </a:lnTo>
                    <a:lnTo>
                      <a:pt x="3631" y="1753"/>
                    </a:lnTo>
                    <a:lnTo>
                      <a:pt x="3631" y="1753"/>
                    </a:lnTo>
                    <a:lnTo>
                      <a:pt x="3631" y="1753"/>
                    </a:lnTo>
                    <a:lnTo>
                      <a:pt x="3631" y="1753"/>
                    </a:lnTo>
                    <a:lnTo>
                      <a:pt x="3631" y="1753"/>
                    </a:lnTo>
                    <a:lnTo>
                      <a:pt x="3631" y="1753"/>
                    </a:lnTo>
                    <a:lnTo>
                      <a:pt x="3637" y="1753"/>
                    </a:lnTo>
                    <a:lnTo>
                      <a:pt x="3637" y="1753"/>
                    </a:lnTo>
                    <a:lnTo>
                      <a:pt x="3637" y="1747"/>
                    </a:lnTo>
                    <a:lnTo>
                      <a:pt x="3637" y="1747"/>
                    </a:lnTo>
                    <a:lnTo>
                      <a:pt x="3637" y="1747"/>
                    </a:lnTo>
                    <a:lnTo>
                      <a:pt x="3637" y="1747"/>
                    </a:lnTo>
                    <a:lnTo>
                      <a:pt x="3643" y="1747"/>
                    </a:lnTo>
                    <a:lnTo>
                      <a:pt x="3643" y="1747"/>
                    </a:lnTo>
                    <a:lnTo>
                      <a:pt x="3643" y="1747"/>
                    </a:lnTo>
                    <a:lnTo>
                      <a:pt x="3643" y="1747"/>
                    </a:lnTo>
                    <a:lnTo>
                      <a:pt x="3643" y="1747"/>
                    </a:lnTo>
                    <a:lnTo>
                      <a:pt x="3643" y="1747"/>
                    </a:lnTo>
                    <a:lnTo>
                      <a:pt x="3643" y="1747"/>
                    </a:lnTo>
                    <a:lnTo>
                      <a:pt x="3650" y="1747"/>
                    </a:lnTo>
                    <a:lnTo>
                      <a:pt x="3650" y="1747"/>
                    </a:lnTo>
                    <a:lnTo>
                      <a:pt x="3650" y="1747"/>
                    </a:lnTo>
                    <a:lnTo>
                      <a:pt x="3650" y="1747"/>
                    </a:lnTo>
                    <a:lnTo>
                      <a:pt x="3650" y="1747"/>
                    </a:lnTo>
                    <a:lnTo>
                      <a:pt x="3650" y="1747"/>
                    </a:lnTo>
                    <a:lnTo>
                      <a:pt x="3650" y="1747"/>
                    </a:lnTo>
                    <a:lnTo>
                      <a:pt x="3650" y="1747"/>
                    </a:lnTo>
                    <a:lnTo>
                      <a:pt x="3650" y="1741"/>
                    </a:lnTo>
                    <a:lnTo>
                      <a:pt x="3650" y="1741"/>
                    </a:lnTo>
                    <a:lnTo>
                      <a:pt x="3650" y="1741"/>
                    </a:lnTo>
                    <a:lnTo>
                      <a:pt x="3650" y="1741"/>
                    </a:lnTo>
                    <a:lnTo>
                      <a:pt x="3656" y="1741"/>
                    </a:lnTo>
                    <a:lnTo>
                      <a:pt x="3656" y="1741"/>
                    </a:lnTo>
                    <a:lnTo>
                      <a:pt x="3656" y="1741"/>
                    </a:lnTo>
                    <a:lnTo>
                      <a:pt x="3656" y="1735"/>
                    </a:lnTo>
                    <a:lnTo>
                      <a:pt x="3656" y="1735"/>
                    </a:lnTo>
                    <a:lnTo>
                      <a:pt x="3656" y="1735"/>
                    </a:lnTo>
                    <a:lnTo>
                      <a:pt x="3656" y="1735"/>
                    </a:lnTo>
                    <a:lnTo>
                      <a:pt x="3656" y="1735"/>
                    </a:lnTo>
                    <a:lnTo>
                      <a:pt x="3656" y="1728"/>
                    </a:lnTo>
                    <a:lnTo>
                      <a:pt x="3656" y="1728"/>
                    </a:lnTo>
                    <a:lnTo>
                      <a:pt x="3656" y="1728"/>
                    </a:lnTo>
                    <a:lnTo>
                      <a:pt x="3656" y="1728"/>
                    </a:lnTo>
                    <a:lnTo>
                      <a:pt x="3656" y="1728"/>
                    </a:lnTo>
                    <a:lnTo>
                      <a:pt x="3656" y="1728"/>
                    </a:lnTo>
                    <a:lnTo>
                      <a:pt x="3656" y="1722"/>
                    </a:lnTo>
                    <a:lnTo>
                      <a:pt x="3656" y="1722"/>
                    </a:lnTo>
                    <a:lnTo>
                      <a:pt x="3656" y="1722"/>
                    </a:lnTo>
                    <a:lnTo>
                      <a:pt x="3662" y="1722"/>
                    </a:lnTo>
                    <a:lnTo>
                      <a:pt x="3662" y="1728"/>
                    </a:lnTo>
                    <a:lnTo>
                      <a:pt x="3662" y="1728"/>
                    </a:lnTo>
                    <a:lnTo>
                      <a:pt x="3662" y="1728"/>
                    </a:lnTo>
                    <a:lnTo>
                      <a:pt x="3662" y="1728"/>
                    </a:lnTo>
                    <a:lnTo>
                      <a:pt x="3662" y="1728"/>
                    </a:lnTo>
                    <a:lnTo>
                      <a:pt x="3662" y="1728"/>
                    </a:lnTo>
                    <a:lnTo>
                      <a:pt x="3662" y="1722"/>
                    </a:lnTo>
                    <a:lnTo>
                      <a:pt x="3668" y="1722"/>
                    </a:lnTo>
                    <a:lnTo>
                      <a:pt x="3668" y="1722"/>
                    </a:lnTo>
                    <a:lnTo>
                      <a:pt x="3668" y="1722"/>
                    </a:lnTo>
                    <a:lnTo>
                      <a:pt x="3668" y="1722"/>
                    </a:lnTo>
                    <a:lnTo>
                      <a:pt x="3662" y="1722"/>
                    </a:lnTo>
                    <a:lnTo>
                      <a:pt x="3668" y="1716"/>
                    </a:lnTo>
                    <a:lnTo>
                      <a:pt x="3668" y="1716"/>
                    </a:lnTo>
                    <a:lnTo>
                      <a:pt x="3668" y="1716"/>
                    </a:lnTo>
                    <a:lnTo>
                      <a:pt x="3668" y="1716"/>
                    </a:lnTo>
                    <a:lnTo>
                      <a:pt x="3668" y="1716"/>
                    </a:lnTo>
                    <a:lnTo>
                      <a:pt x="3668" y="1716"/>
                    </a:lnTo>
                    <a:lnTo>
                      <a:pt x="3668" y="1716"/>
                    </a:lnTo>
                    <a:lnTo>
                      <a:pt x="3668" y="1716"/>
                    </a:lnTo>
                    <a:lnTo>
                      <a:pt x="3674" y="1716"/>
                    </a:lnTo>
                    <a:lnTo>
                      <a:pt x="3674" y="1710"/>
                    </a:lnTo>
                    <a:lnTo>
                      <a:pt x="3674" y="1710"/>
                    </a:lnTo>
                    <a:lnTo>
                      <a:pt x="3674" y="1710"/>
                    </a:lnTo>
                    <a:lnTo>
                      <a:pt x="3674" y="1710"/>
                    </a:lnTo>
                    <a:lnTo>
                      <a:pt x="3674" y="1710"/>
                    </a:lnTo>
                    <a:lnTo>
                      <a:pt x="3674" y="1710"/>
                    </a:lnTo>
                    <a:lnTo>
                      <a:pt x="3674" y="1710"/>
                    </a:lnTo>
                    <a:lnTo>
                      <a:pt x="3680" y="1710"/>
                    </a:lnTo>
                    <a:lnTo>
                      <a:pt x="3680" y="1710"/>
                    </a:lnTo>
                    <a:lnTo>
                      <a:pt x="3680" y="1710"/>
                    </a:lnTo>
                    <a:lnTo>
                      <a:pt x="3680" y="1710"/>
                    </a:lnTo>
                    <a:lnTo>
                      <a:pt x="3680" y="1710"/>
                    </a:lnTo>
                    <a:lnTo>
                      <a:pt x="3680" y="1710"/>
                    </a:lnTo>
                    <a:lnTo>
                      <a:pt x="3680" y="1710"/>
                    </a:lnTo>
                    <a:lnTo>
                      <a:pt x="3680" y="1710"/>
                    </a:lnTo>
                    <a:lnTo>
                      <a:pt x="3680" y="1710"/>
                    </a:lnTo>
                    <a:lnTo>
                      <a:pt x="3680" y="1716"/>
                    </a:lnTo>
                    <a:lnTo>
                      <a:pt x="3680" y="1716"/>
                    </a:lnTo>
                    <a:lnTo>
                      <a:pt x="3680" y="1716"/>
                    </a:lnTo>
                    <a:lnTo>
                      <a:pt x="3680" y="1716"/>
                    </a:lnTo>
                    <a:lnTo>
                      <a:pt x="3680" y="1716"/>
                    </a:lnTo>
                    <a:lnTo>
                      <a:pt x="3680" y="1716"/>
                    </a:lnTo>
                    <a:lnTo>
                      <a:pt x="3680" y="1716"/>
                    </a:lnTo>
                    <a:lnTo>
                      <a:pt x="3680" y="1722"/>
                    </a:lnTo>
                    <a:lnTo>
                      <a:pt x="3680" y="1722"/>
                    </a:lnTo>
                    <a:lnTo>
                      <a:pt x="3686" y="1722"/>
                    </a:lnTo>
                    <a:lnTo>
                      <a:pt x="3686" y="1722"/>
                    </a:lnTo>
                    <a:lnTo>
                      <a:pt x="3686" y="1722"/>
                    </a:lnTo>
                    <a:lnTo>
                      <a:pt x="3686" y="1722"/>
                    </a:lnTo>
                    <a:lnTo>
                      <a:pt x="3686" y="1716"/>
                    </a:lnTo>
                    <a:lnTo>
                      <a:pt x="3686" y="1716"/>
                    </a:lnTo>
                    <a:lnTo>
                      <a:pt x="3686" y="1716"/>
                    </a:lnTo>
                    <a:lnTo>
                      <a:pt x="3692" y="1716"/>
                    </a:lnTo>
                    <a:lnTo>
                      <a:pt x="3692" y="1716"/>
                    </a:lnTo>
                    <a:lnTo>
                      <a:pt x="3692" y="1716"/>
                    </a:lnTo>
                    <a:lnTo>
                      <a:pt x="3692" y="1716"/>
                    </a:lnTo>
                    <a:lnTo>
                      <a:pt x="3692" y="1716"/>
                    </a:lnTo>
                    <a:lnTo>
                      <a:pt x="3692" y="1716"/>
                    </a:lnTo>
                    <a:lnTo>
                      <a:pt x="3692" y="1710"/>
                    </a:lnTo>
                    <a:lnTo>
                      <a:pt x="3698" y="1704"/>
                    </a:lnTo>
                    <a:lnTo>
                      <a:pt x="3698" y="1704"/>
                    </a:lnTo>
                    <a:lnTo>
                      <a:pt x="3698" y="1704"/>
                    </a:lnTo>
                    <a:lnTo>
                      <a:pt x="3705" y="1704"/>
                    </a:lnTo>
                    <a:lnTo>
                      <a:pt x="3705" y="1698"/>
                    </a:lnTo>
                    <a:lnTo>
                      <a:pt x="3705" y="1698"/>
                    </a:lnTo>
                    <a:lnTo>
                      <a:pt x="3705" y="1698"/>
                    </a:lnTo>
                    <a:lnTo>
                      <a:pt x="3705" y="1698"/>
                    </a:lnTo>
                    <a:lnTo>
                      <a:pt x="3705" y="1698"/>
                    </a:lnTo>
                    <a:lnTo>
                      <a:pt x="3705" y="1698"/>
                    </a:lnTo>
                    <a:lnTo>
                      <a:pt x="3705" y="1698"/>
                    </a:lnTo>
                    <a:lnTo>
                      <a:pt x="3705" y="1698"/>
                    </a:lnTo>
                    <a:lnTo>
                      <a:pt x="3711" y="1698"/>
                    </a:lnTo>
                    <a:lnTo>
                      <a:pt x="3711" y="1698"/>
                    </a:lnTo>
                    <a:lnTo>
                      <a:pt x="3711" y="1698"/>
                    </a:lnTo>
                    <a:lnTo>
                      <a:pt x="3711" y="1698"/>
                    </a:lnTo>
                    <a:lnTo>
                      <a:pt x="3711" y="1698"/>
                    </a:lnTo>
                    <a:lnTo>
                      <a:pt x="3711" y="1698"/>
                    </a:lnTo>
                    <a:lnTo>
                      <a:pt x="3711" y="1698"/>
                    </a:lnTo>
                    <a:lnTo>
                      <a:pt x="3711" y="1698"/>
                    </a:lnTo>
                    <a:lnTo>
                      <a:pt x="3711" y="1692"/>
                    </a:lnTo>
                    <a:lnTo>
                      <a:pt x="3711" y="1692"/>
                    </a:lnTo>
                    <a:lnTo>
                      <a:pt x="3717" y="1692"/>
                    </a:lnTo>
                    <a:lnTo>
                      <a:pt x="3717" y="1692"/>
                    </a:lnTo>
                    <a:lnTo>
                      <a:pt x="3717" y="1692"/>
                    </a:lnTo>
                    <a:lnTo>
                      <a:pt x="3717" y="1692"/>
                    </a:lnTo>
                    <a:lnTo>
                      <a:pt x="3717" y="1692"/>
                    </a:lnTo>
                    <a:lnTo>
                      <a:pt x="3717" y="1692"/>
                    </a:lnTo>
                    <a:lnTo>
                      <a:pt x="3717" y="1692"/>
                    </a:lnTo>
                    <a:lnTo>
                      <a:pt x="3723" y="1692"/>
                    </a:lnTo>
                    <a:lnTo>
                      <a:pt x="3723" y="1692"/>
                    </a:lnTo>
                    <a:lnTo>
                      <a:pt x="3723" y="1692"/>
                    </a:lnTo>
                    <a:lnTo>
                      <a:pt x="3723" y="1698"/>
                    </a:lnTo>
                    <a:lnTo>
                      <a:pt x="3723" y="1698"/>
                    </a:lnTo>
                    <a:lnTo>
                      <a:pt x="3723" y="1698"/>
                    </a:lnTo>
                    <a:lnTo>
                      <a:pt x="3723" y="1698"/>
                    </a:lnTo>
                    <a:lnTo>
                      <a:pt x="3723" y="1698"/>
                    </a:lnTo>
                    <a:lnTo>
                      <a:pt x="3729" y="1698"/>
                    </a:lnTo>
                    <a:lnTo>
                      <a:pt x="3729" y="1698"/>
                    </a:lnTo>
                    <a:lnTo>
                      <a:pt x="3729" y="1698"/>
                    </a:lnTo>
                    <a:lnTo>
                      <a:pt x="3729" y="1698"/>
                    </a:lnTo>
                    <a:lnTo>
                      <a:pt x="3729" y="1698"/>
                    </a:lnTo>
                    <a:lnTo>
                      <a:pt x="3729" y="1692"/>
                    </a:lnTo>
                    <a:lnTo>
                      <a:pt x="3729" y="1692"/>
                    </a:lnTo>
                    <a:lnTo>
                      <a:pt x="3729" y="1698"/>
                    </a:lnTo>
                    <a:lnTo>
                      <a:pt x="3729" y="1692"/>
                    </a:lnTo>
                    <a:lnTo>
                      <a:pt x="3735" y="1692"/>
                    </a:lnTo>
                    <a:lnTo>
                      <a:pt x="3735" y="1680"/>
                    </a:lnTo>
                    <a:lnTo>
                      <a:pt x="3735" y="1680"/>
                    </a:lnTo>
                    <a:lnTo>
                      <a:pt x="3741" y="1673"/>
                    </a:lnTo>
                    <a:lnTo>
                      <a:pt x="3741" y="1673"/>
                    </a:lnTo>
                    <a:lnTo>
                      <a:pt x="3741" y="1673"/>
                    </a:lnTo>
                    <a:lnTo>
                      <a:pt x="3741" y="1667"/>
                    </a:lnTo>
                    <a:lnTo>
                      <a:pt x="3741" y="1667"/>
                    </a:lnTo>
                    <a:lnTo>
                      <a:pt x="3741" y="1667"/>
                    </a:lnTo>
                    <a:lnTo>
                      <a:pt x="3747" y="1667"/>
                    </a:lnTo>
                    <a:lnTo>
                      <a:pt x="3747" y="1667"/>
                    </a:lnTo>
                    <a:lnTo>
                      <a:pt x="3747" y="1667"/>
                    </a:lnTo>
                    <a:lnTo>
                      <a:pt x="3747" y="1667"/>
                    </a:lnTo>
                    <a:lnTo>
                      <a:pt x="3747" y="1667"/>
                    </a:lnTo>
                    <a:lnTo>
                      <a:pt x="3747" y="1661"/>
                    </a:lnTo>
                    <a:lnTo>
                      <a:pt x="3747" y="1661"/>
                    </a:lnTo>
                    <a:lnTo>
                      <a:pt x="3747" y="1667"/>
                    </a:lnTo>
                    <a:lnTo>
                      <a:pt x="3753" y="1667"/>
                    </a:lnTo>
                    <a:lnTo>
                      <a:pt x="3753" y="1667"/>
                    </a:lnTo>
                    <a:lnTo>
                      <a:pt x="3753" y="1667"/>
                    </a:lnTo>
                    <a:lnTo>
                      <a:pt x="3753" y="1667"/>
                    </a:lnTo>
                    <a:lnTo>
                      <a:pt x="3753" y="1667"/>
                    </a:lnTo>
                    <a:lnTo>
                      <a:pt x="3753" y="1667"/>
                    </a:lnTo>
                    <a:lnTo>
                      <a:pt x="3753" y="1667"/>
                    </a:lnTo>
                    <a:lnTo>
                      <a:pt x="3759" y="1667"/>
                    </a:lnTo>
                    <a:lnTo>
                      <a:pt x="3759" y="1667"/>
                    </a:lnTo>
                    <a:lnTo>
                      <a:pt x="3759" y="1661"/>
                    </a:lnTo>
                    <a:lnTo>
                      <a:pt x="3759" y="1661"/>
                    </a:lnTo>
                    <a:lnTo>
                      <a:pt x="3753" y="1661"/>
                    </a:lnTo>
                    <a:lnTo>
                      <a:pt x="3753" y="1661"/>
                    </a:lnTo>
                    <a:lnTo>
                      <a:pt x="3753" y="1661"/>
                    </a:lnTo>
                    <a:lnTo>
                      <a:pt x="3753" y="1661"/>
                    </a:lnTo>
                    <a:lnTo>
                      <a:pt x="3753" y="1661"/>
                    </a:lnTo>
                    <a:lnTo>
                      <a:pt x="3753" y="1661"/>
                    </a:lnTo>
                    <a:lnTo>
                      <a:pt x="3753" y="1655"/>
                    </a:lnTo>
                    <a:lnTo>
                      <a:pt x="3753" y="1655"/>
                    </a:lnTo>
                    <a:lnTo>
                      <a:pt x="3753" y="1655"/>
                    </a:lnTo>
                    <a:lnTo>
                      <a:pt x="3753" y="1655"/>
                    </a:lnTo>
                    <a:lnTo>
                      <a:pt x="3753" y="1655"/>
                    </a:lnTo>
                    <a:lnTo>
                      <a:pt x="3753" y="1655"/>
                    </a:lnTo>
                    <a:lnTo>
                      <a:pt x="3753" y="1649"/>
                    </a:lnTo>
                    <a:lnTo>
                      <a:pt x="3753" y="1649"/>
                    </a:lnTo>
                    <a:lnTo>
                      <a:pt x="3759" y="1649"/>
                    </a:lnTo>
                    <a:lnTo>
                      <a:pt x="3759" y="1649"/>
                    </a:lnTo>
                    <a:lnTo>
                      <a:pt x="3753" y="1649"/>
                    </a:lnTo>
                    <a:lnTo>
                      <a:pt x="3753" y="1649"/>
                    </a:lnTo>
                    <a:lnTo>
                      <a:pt x="3753" y="1643"/>
                    </a:lnTo>
                    <a:lnTo>
                      <a:pt x="3753" y="1643"/>
                    </a:lnTo>
                    <a:lnTo>
                      <a:pt x="3753" y="1643"/>
                    </a:lnTo>
                    <a:lnTo>
                      <a:pt x="3753" y="1643"/>
                    </a:lnTo>
                    <a:lnTo>
                      <a:pt x="3753" y="1643"/>
                    </a:lnTo>
                    <a:lnTo>
                      <a:pt x="3753" y="1643"/>
                    </a:lnTo>
                    <a:lnTo>
                      <a:pt x="3753" y="1643"/>
                    </a:lnTo>
                    <a:lnTo>
                      <a:pt x="3753" y="1643"/>
                    </a:lnTo>
                    <a:lnTo>
                      <a:pt x="3753" y="1637"/>
                    </a:lnTo>
                    <a:lnTo>
                      <a:pt x="3753" y="1637"/>
                    </a:lnTo>
                    <a:lnTo>
                      <a:pt x="3759" y="1637"/>
                    </a:lnTo>
                    <a:lnTo>
                      <a:pt x="3759" y="1637"/>
                    </a:lnTo>
                    <a:lnTo>
                      <a:pt x="3753" y="1637"/>
                    </a:lnTo>
                    <a:lnTo>
                      <a:pt x="3766" y="1637"/>
                    </a:lnTo>
                    <a:lnTo>
                      <a:pt x="3772" y="1637"/>
                    </a:lnTo>
                    <a:lnTo>
                      <a:pt x="3772" y="1631"/>
                    </a:lnTo>
                    <a:lnTo>
                      <a:pt x="3772" y="1631"/>
                    </a:lnTo>
                    <a:lnTo>
                      <a:pt x="3778" y="1631"/>
                    </a:lnTo>
                    <a:lnTo>
                      <a:pt x="3778" y="1631"/>
                    </a:lnTo>
                    <a:lnTo>
                      <a:pt x="3784" y="1631"/>
                    </a:lnTo>
                    <a:lnTo>
                      <a:pt x="3784" y="1631"/>
                    </a:lnTo>
                    <a:lnTo>
                      <a:pt x="3790" y="1631"/>
                    </a:lnTo>
                    <a:lnTo>
                      <a:pt x="3796" y="1631"/>
                    </a:lnTo>
                    <a:lnTo>
                      <a:pt x="3796" y="1631"/>
                    </a:lnTo>
                    <a:lnTo>
                      <a:pt x="3802" y="1631"/>
                    </a:lnTo>
                    <a:lnTo>
                      <a:pt x="3802" y="1631"/>
                    </a:lnTo>
                    <a:lnTo>
                      <a:pt x="3808" y="1631"/>
                    </a:lnTo>
                    <a:lnTo>
                      <a:pt x="3808" y="1631"/>
                    </a:lnTo>
                    <a:lnTo>
                      <a:pt x="3814" y="1631"/>
                    </a:lnTo>
                    <a:lnTo>
                      <a:pt x="3814" y="1631"/>
                    </a:lnTo>
                    <a:lnTo>
                      <a:pt x="3820" y="1631"/>
                    </a:lnTo>
                    <a:lnTo>
                      <a:pt x="3820" y="1631"/>
                    </a:lnTo>
                    <a:lnTo>
                      <a:pt x="3827" y="1631"/>
                    </a:lnTo>
                    <a:lnTo>
                      <a:pt x="3833" y="1631"/>
                    </a:lnTo>
                    <a:lnTo>
                      <a:pt x="3839" y="1625"/>
                    </a:lnTo>
                    <a:lnTo>
                      <a:pt x="3839" y="1625"/>
                    </a:lnTo>
                    <a:lnTo>
                      <a:pt x="3845" y="1625"/>
                    </a:lnTo>
                    <a:lnTo>
                      <a:pt x="3845" y="1625"/>
                    </a:lnTo>
                    <a:lnTo>
                      <a:pt x="3851" y="1625"/>
                    </a:lnTo>
                    <a:lnTo>
                      <a:pt x="3851" y="1625"/>
                    </a:lnTo>
                    <a:lnTo>
                      <a:pt x="3857" y="1625"/>
                    </a:lnTo>
                    <a:lnTo>
                      <a:pt x="3869" y="1625"/>
                    </a:lnTo>
                    <a:lnTo>
                      <a:pt x="3875" y="1625"/>
                    </a:lnTo>
                    <a:lnTo>
                      <a:pt x="3882" y="1619"/>
                    </a:lnTo>
                    <a:lnTo>
                      <a:pt x="3888" y="1619"/>
                    </a:lnTo>
                    <a:lnTo>
                      <a:pt x="3894" y="1619"/>
                    </a:lnTo>
                    <a:lnTo>
                      <a:pt x="3900" y="1619"/>
                    </a:lnTo>
                    <a:lnTo>
                      <a:pt x="3906" y="1619"/>
                    </a:lnTo>
                    <a:lnTo>
                      <a:pt x="3918" y="1612"/>
                    </a:lnTo>
                    <a:lnTo>
                      <a:pt x="3918" y="1612"/>
                    </a:lnTo>
                    <a:lnTo>
                      <a:pt x="3930" y="1612"/>
                    </a:lnTo>
                    <a:lnTo>
                      <a:pt x="3936" y="1612"/>
                    </a:lnTo>
                    <a:lnTo>
                      <a:pt x="3955" y="1606"/>
                    </a:lnTo>
                    <a:lnTo>
                      <a:pt x="3961" y="1606"/>
                    </a:lnTo>
                    <a:lnTo>
                      <a:pt x="3967" y="1606"/>
                    </a:lnTo>
                    <a:lnTo>
                      <a:pt x="3979" y="1606"/>
                    </a:lnTo>
                    <a:lnTo>
                      <a:pt x="3979" y="1606"/>
                    </a:lnTo>
                    <a:lnTo>
                      <a:pt x="3985" y="1600"/>
                    </a:lnTo>
                    <a:lnTo>
                      <a:pt x="3991" y="1600"/>
                    </a:lnTo>
                    <a:lnTo>
                      <a:pt x="3997" y="1600"/>
                    </a:lnTo>
                    <a:lnTo>
                      <a:pt x="4004" y="1600"/>
                    </a:lnTo>
                    <a:lnTo>
                      <a:pt x="4004" y="1600"/>
                    </a:lnTo>
                    <a:lnTo>
                      <a:pt x="4010" y="1600"/>
                    </a:lnTo>
                    <a:lnTo>
                      <a:pt x="4016" y="1600"/>
                    </a:lnTo>
                    <a:lnTo>
                      <a:pt x="4022" y="1594"/>
                    </a:lnTo>
                    <a:moveTo>
                      <a:pt x="916" y="134"/>
                    </a:moveTo>
                    <a:lnTo>
                      <a:pt x="916" y="134"/>
                    </a:lnTo>
                    <a:lnTo>
                      <a:pt x="916" y="134"/>
                    </a:lnTo>
                    <a:lnTo>
                      <a:pt x="946" y="141"/>
                    </a:lnTo>
                    <a:lnTo>
                      <a:pt x="952" y="147"/>
                    </a:lnTo>
                    <a:lnTo>
                      <a:pt x="964" y="147"/>
                    </a:lnTo>
                    <a:lnTo>
                      <a:pt x="977" y="153"/>
                    </a:lnTo>
                    <a:lnTo>
                      <a:pt x="989" y="153"/>
                    </a:lnTo>
                    <a:lnTo>
                      <a:pt x="1001" y="153"/>
                    </a:lnTo>
                    <a:lnTo>
                      <a:pt x="1013" y="159"/>
                    </a:lnTo>
                    <a:lnTo>
                      <a:pt x="1019" y="159"/>
                    </a:lnTo>
                    <a:lnTo>
                      <a:pt x="1031" y="159"/>
                    </a:lnTo>
                    <a:lnTo>
                      <a:pt x="1038" y="165"/>
                    </a:lnTo>
                    <a:lnTo>
                      <a:pt x="1050" y="165"/>
                    </a:lnTo>
                    <a:lnTo>
                      <a:pt x="1050" y="165"/>
                    </a:lnTo>
                    <a:lnTo>
                      <a:pt x="1056" y="165"/>
                    </a:lnTo>
                    <a:lnTo>
                      <a:pt x="1056" y="165"/>
                    </a:lnTo>
                    <a:lnTo>
                      <a:pt x="1062" y="165"/>
                    </a:lnTo>
                    <a:lnTo>
                      <a:pt x="1074" y="171"/>
                    </a:lnTo>
                    <a:lnTo>
                      <a:pt x="1080" y="171"/>
                    </a:lnTo>
                    <a:lnTo>
                      <a:pt x="1092" y="171"/>
                    </a:lnTo>
                    <a:lnTo>
                      <a:pt x="1099" y="171"/>
                    </a:lnTo>
                    <a:lnTo>
                      <a:pt x="1117" y="177"/>
                    </a:lnTo>
                    <a:lnTo>
                      <a:pt x="1117" y="177"/>
                    </a:lnTo>
                    <a:lnTo>
                      <a:pt x="1129" y="177"/>
                    </a:lnTo>
                    <a:lnTo>
                      <a:pt x="1135" y="177"/>
                    </a:lnTo>
                    <a:lnTo>
                      <a:pt x="1135" y="177"/>
                    </a:lnTo>
                    <a:lnTo>
                      <a:pt x="1135" y="177"/>
                    </a:lnTo>
                    <a:lnTo>
                      <a:pt x="1141" y="183"/>
                    </a:lnTo>
                    <a:lnTo>
                      <a:pt x="1190" y="189"/>
                    </a:lnTo>
                    <a:lnTo>
                      <a:pt x="1202" y="189"/>
                    </a:lnTo>
                    <a:lnTo>
                      <a:pt x="1208" y="196"/>
                    </a:lnTo>
                    <a:lnTo>
                      <a:pt x="1221" y="196"/>
                    </a:lnTo>
                    <a:lnTo>
                      <a:pt x="1233" y="196"/>
                    </a:lnTo>
                    <a:lnTo>
                      <a:pt x="1239" y="196"/>
                    </a:lnTo>
                    <a:lnTo>
                      <a:pt x="1257" y="202"/>
                    </a:lnTo>
                    <a:lnTo>
                      <a:pt x="1276" y="202"/>
                    </a:lnTo>
                    <a:lnTo>
                      <a:pt x="1288" y="208"/>
                    </a:lnTo>
                    <a:lnTo>
                      <a:pt x="1294" y="208"/>
                    </a:lnTo>
                    <a:lnTo>
                      <a:pt x="1306" y="208"/>
                    </a:lnTo>
                    <a:lnTo>
                      <a:pt x="1312" y="208"/>
                    </a:lnTo>
                    <a:lnTo>
                      <a:pt x="1324" y="214"/>
                    </a:lnTo>
                    <a:lnTo>
                      <a:pt x="1331" y="214"/>
                    </a:lnTo>
                    <a:lnTo>
                      <a:pt x="1337" y="214"/>
                    </a:lnTo>
                    <a:lnTo>
                      <a:pt x="1355" y="214"/>
                    </a:lnTo>
                    <a:lnTo>
                      <a:pt x="1355" y="220"/>
                    </a:lnTo>
                    <a:lnTo>
                      <a:pt x="1373" y="220"/>
                    </a:lnTo>
                    <a:lnTo>
                      <a:pt x="1410" y="226"/>
                    </a:lnTo>
                    <a:lnTo>
                      <a:pt x="1410" y="226"/>
                    </a:lnTo>
                    <a:lnTo>
                      <a:pt x="1416" y="226"/>
                    </a:lnTo>
                    <a:lnTo>
                      <a:pt x="1416" y="226"/>
                    </a:lnTo>
                    <a:lnTo>
                      <a:pt x="1428" y="226"/>
                    </a:lnTo>
                    <a:lnTo>
                      <a:pt x="1428" y="226"/>
                    </a:lnTo>
                    <a:lnTo>
                      <a:pt x="1440" y="232"/>
                    </a:lnTo>
                    <a:lnTo>
                      <a:pt x="1446" y="232"/>
                    </a:lnTo>
                    <a:lnTo>
                      <a:pt x="1483" y="238"/>
                    </a:lnTo>
                    <a:lnTo>
                      <a:pt x="1483" y="238"/>
                    </a:lnTo>
                    <a:lnTo>
                      <a:pt x="1507" y="238"/>
                    </a:lnTo>
                    <a:lnTo>
                      <a:pt x="1532" y="238"/>
                    </a:lnTo>
                    <a:lnTo>
                      <a:pt x="1544" y="244"/>
                    </a:lnTo>
                    <a:lnTo>
                      <a:pt x="1569" y="244"/>
                    </a:lnTo>
                    <a:lnTo>
                      <a:pt x="1575" y="244"/>
                    </a:lnTo>
                    <a:lnTo>
                      <a:pt x="1587" y="244"/>
                    </a:lnTo>
                    <a:lnTo>
                      <a:pt x="1611" y="251"/>
                    </a:lnTo>
                    <a:lnTo>
                      <a:pt x="1630" y="251"/>
                    </a:lnTo>
                    <a:lnTo>
                      <a:pt x="1636" y="251"/>
                    </a:lnTo>
                    <a:lnTo>
                      <a:pt x="1636" y="251"/>
                    </a:lnTo>
                    <a:lnTo>
                      <a:pt x="1642" y="251"/>
                    </a:lnTo>
                    <a:lnTo>
                      <a:pt x="1648" y="257"/>
                    </a:lnTo>
                    <a:lnTo>
                      <a:pt x="1660" y="257"/>
                    </a:lnTo>
                    <a:lnTo>
                      <a:pt x="1660" y="257"/>
                    </a:lnTo>
                    <a:lnTo>
                      <a:pt x="1666" y="257"/>
                    </a:lnTo>
                    <a:lnTo>
                      <a:pt x="1672" y="257"/>
                    </a:lnTo>
                    <a:lnTo>
                      <a:pt x="1691" y="257"/>
                    </a:lnTo>
                    <a:lnTo>
                      <a:pt x="1703" y="263"/>
                    </a:lnTo>
                    <a:lnTo>
                      <a:pt x="1703" y="263"/>
                    </a:lnTo>
                    <a:lnTo>
                      <a:pt x="1709" y="263"/>
                    </a:lnTo>
                    <a:lnTo>
                      <a:pt x="1709" y="263"/>
                    </a:lnTo>
                    <a:lnTo>
                      <a:pt x="1715" y="263"/>
                    </a:lnTo>
                    <a:lnTo>
                      <a:pt x="1721" y="263"/>
                    </a:lnTo>
                    <a:lnTo>
                      <a:pt x="1721" y="263"/>
                    </a:lnTo>
                    <a:lnTo>
                      <a:pt x="1721" y="263"/>
                    </a:lnTo>
                    <a:lnTo>
                      <a:pt x="1727" y="263"/>
                    </a:lnTo>
                    <a:lnTo>
                      <a:pt x="1733" y="263"/>
                    </a:lnTo>
                    <a:lnTo>
                      <a:pt x="1752" y="263"/>
                    </a:lnTo>
                    <a:lnTo>
                      <a:pt x="1764" y="269"/>
                    </a:lnTo>
                    <a:lnTo>
                      <a:pt x="1770" y="269"/>
                    </a:lnTo>
                    <a:lnTo>
                      <a:pt x="1782" y="269"/>
                    </a:lnTo>
                    <a:lnTo>
                      <a:pt x="1807" y="269"/>
                    </a:lnTo>
                    <a:lnTo>
                      <a:pt x="1825" y="275"/>
                    </a:lnTo>
                    <a:lnTo>
                      <a:pt x="1825" y="275"/>
                    </a:lnTo>
                    <a:lnTo>
                      <a:pt x="1825" y="275"/>
                    </a:lnTo>
                    <a:lnTo>
                      <a:pt x="1825" y="275"/>
                    </a:lnTo>
                    <a:lnTo>
                      <a:pt x="1825" y="281"/>
                    </a:lnTo>
                    <a:lnTo>
                      <a:pt x="1825" y="281"/>
                    </a:lnTo>
                    <a:lnTo>
                      <a:pt x="1825" y="281"/>
                    </a:lnTo>
                    <a:lnTo>
                      <a:pt x="1825" y="281"/>
                    </a:lnTo>
                    <a:lnTo>
                      <a:pt x="1825" y="287"/>
                    </a:lnTo>
                    <a:lnTo>
                      <a:pt x="1825" y="287"/>
                    </a:lnTo>
                    <a:lnTo>
                      <a:pt x="1825" y="287"/>
                    </a:lnTo>
                    <a:lnTo>
                      <a:pt x="1825" y="299"/>
                    </a:lnTo>
                    <a:lnTo>
                      <a:pt x="1825" y="299"/>
                    </a:lnTo>
                    <a:lnTo>
                      <a:pt x="1825" y="299"/>
                    </a:lnTo>
                    <a:lnTo>
                      <a:pt x="1825" y="299"/>
                    </a:lnTo>
                    <a:lnTo>
                      <a:pt x="1825" y="312"/>
                    </a:lnTo>
                    <a:lnTo>
                      <a:pt x="1825" y="312"/>
                    </a:lnTo>
                    <a:lnTo>
                      <a:pt x="1825" y="312"/>
                    </a:lnTo>
                    <a:lnTo>
                      <a:pt x="1825" y="312"/>
                    </a:lnTo>
                    <a:lnTo>
                      <a:pt x="1825" y="318"/>
                    </a:lnTo>
                    <a:lnTo>
                      <a:pt x="1825" y="318"/>
                    </a:lnTo>
                    <a:lnTo>
                      <a:pt x="1825" y="324"/>
                    </a:lnTo>
                    <a:lnTo>
                      <a:pt x="1819" y="324"/>
                    </a:lnTo>
                    <a:lnTo>
                      <a:pt x="1819" y="324"/>
                    </a:lnTo>
                    <a:lnTo>
                      <a:pt x="1819" y="324"/>
                    </a:lnTo>
                    <a:lnTo>
                      <a:pt x="1819" y="330"/>
                    </a:lnTo>
                    <a:lnTo>
                      <a:pt x="1819" y="330"/>
                    </a:lnTo>
                    <a:lnTo>
                      <a:pt x="1819" y="336"/>
                    </a:lnTo>
                    <a:lnTo>
                      <a:pt x="1819" y="336"/>
                    </a:lnTo>
                    <a:lnTo>
                      <a:pt x="1819" y="336"/>
                    </a:lnTo>
                    <a:lnTo>
                      <a:pt x="1819" y="336"/>
                    </a:lnTo>
                    <a:lnTo>
                      <a:pt x="1819" y="342"/>
                    </a:lnTo>
                    <a:lnTo>
                      <a:pt x="1819" y="342"/>
                    </a:lnTo>
                    <a:lnTo>
                      <a:pt x="1819" y="348"/>
                    </a:lnTo>
                    <a:lnTo>
                      <a:pt x="1819" y="354"/>
                    </a:lnTo>
                    <a:lnTo>
                      <a:pt x="1819" y="360"/>
                    </a:lnTo>
                    <a:lnTo>
                      <a:pt x="1819" y="367"/>
                    </a:lnTo>
                    <a:lnTo>
                      <a:pt x="1819" y="367"/>
                    </a:lnTo>
                    <a:lnTo>
                      <a:pt x="1819" y="385"/>
                    </a:lnTo>
                    <a:lnTo>
                      <a:pt x="1819" y="391"/>
                    </a:lnTo>
                    <a:lnTo>
                      <a:pt x="1819" y="391"/>
                    </a:lnTo>
                    <a:lnTo>
                      <a:pt x="1813" y="403"/>
                    </a:lnTo>
                    <a:lnTo>
                      <a:pt x="1813" y="403"/>
                    </a:lnTo>
                    <a:lnTo>
                      <a:pt x="1813" y="409"/>
                    </a:lnTo>
                    <a:lnTo>
                      <a:pt x="1813" y="415"/>
                    </a:lnTo>
                    <a:lnTo>
                      <a:pt x="1813" y="428"/>
                    </a:lnTo>
                    <a:lnTo>
                      <a:pt x="1813" y="428"/>
                    </a:lnTo>
                    <a:lnTo>
                      <a:pt x="1813" y="434"/>
                    </a:lnTo>
                    <a:lnTo>
                      <a:pt x="1813" y="440"/>
                    </a:lnTo>
                    <a:lnTo>
                      <a:pt x="1813" y="452"/>
                    </a:lnTo>
                    <a:lnTo>
                      <a:pt x="1813" y="458"/>
                    </a:lnTo>
                    <a:lnTo>
                      <a:pt x="1813" y="458"/>
                    </a:lnTo>
                    <a:lnTo>
                      <a:pt x="1807" y="470"/>
                    </a:lnTo>
                    <a:lnTo>
                      <a:pt x="1807" y="470"/>
                    </a:lnTo>
                    <a:lnTo>
                      <a:pt x="1807" y="470"/>
                    </a:lnTo>
                    <a:lnTo>
                      <a:pt x="1807" y="476"/>
                    </a:lnTo>
                    <a:lnTo>
                      <a:pt x="1807" y="489"/>
                    </a:lnTo>
                    <a:lnTo>
                      <a:pt x="1807" y="489"/>
                    </a:lnTo>
                    <a:lnTo>
                      <a:pt x="1807" y="489"/>
                    </a:lnTo>
                    <a:lnTo>
                      <a:pt x="1807" y="495"/>
                    </a:lnTo>
                    <a:lnTo>
                      <a:pt x="1807" y="495"/>
                    </a:lnTo>
                    <a:lnTo>
                      <a:pt x="1807" y="507"/>
                    </a:lnTo>
                    <a:lnTo>
                      <a:pt x="1807" y="507"/>
                    </a:lnTo>
                    <a:lnTo>
                      <a:pt x="1807" y="519"/>
                    </a:lnTo>
                    <a:lnTo>
                      <a:pt x="1807" y="531"/>
                    </a:lnTo>
                    <a:lnTo>
                      <a:pt x="1807" y="531"/>
                    </a:lnTo>
                    <a:lnTo>
                      <a:pt x="1800" y="544"/>
                    </a:lnTo>
                    <a:lnTo>
                      <a:pt x="1800" y="556"/>
                    </a:lnTo>
                    <a:lnTo>
                      <a:pt x="1800" y="574"/>
                    </a:lnTo>
                    <a:lnTo>
                      <a:pt x="1800" y="574"/>
                    </a:lnTo>
                    <a:lnTo>
                      <a:pt x="1800" y="599"/>
                    </a:lnTo>
                    <a:lnTo>
                      <a:pt x="1794" y="617"/>
                    </a:lnTo>
                    <a:lnTo>
                      <a:pt x="1794" y="623"/>
                    </a:lnTo>
                    <a:lnTo>
                      <a:pt x="1794" y="629"/>
                    </a:lnTo>
                    <a:lnTo>
                      <a:pt x="1794" y="629"/>
                    </a:lnTo>
                    <a:lnTo>
                      <a:pt x="1794" y="641"/>
                    </a:lnTo>
                    <a:lnTo>
                      <a:pt x="1794" y="666"/>
                    </a:lnTo>
                    <a:lnTo>
                      <a:pt x="1794" y="666"/>
                    </a:lnTo>
                    <a:lnTo>
                      <a:pt x="1794" y="672"/>
                    </a:lnTo>
                    <a:lnTo>
                      <a:pt x="1794" y="672"/>
                    </a:lnTo>
                    <a:lnTo>
                      <a:pt x="1794" y="678"/>
                    </a:lnTo>
                    <a:lnTo>
                      <a:pt x="1794" y="684"/>
                    </a:lnTo>
                    <a:lnTo>
                      <a:pt x="1788" y="684"/>
                    </a:lnTo>
                    <a:lnTo>
                      <a:pt x="1788" y="690"/>
                    </a:lnTo>
                    <a:lnTo>
                      <a:pt x="1788" y="715"/>
                    </a:lnTo>
                    <a:lnTo>
                      <a:pt x="1788" y="727"/>
                    </a:lnTo>
                    <a:lnTo>
                      <a:pt x="1788" y="727"/>
                    </a:lnTo>
                    <a:lnTo>
                      <a:pt x="1770" y="727"/>
                    </a:lnTo>
                    <a:lnTo>
                      <a:pt x="1758" y="727"/>
                    </a:lnTo>
                    <a:lnTo>
                      <a:pt x="1752" y="727"/>
                    </a:lnTo>
                    <a:lnTo>
                      <a:pt x="1739" y="727"/>
                    </a:lnTo>
                    <a:lnTo>
                      <a:pt x="1733" y="727"/>
                    </a:lnTo>
                    <a:lnTo>
                      <a:pt x="1727" y="727"/>
                    </a:lnTo>
                    <a:lnTo>
                      <a:pt x="1709" y="721"/>
                    </a:lnTo>
                    <a:lnTo>
                      <a:pt x="1709" y="721"/>
                    </a:lnTo>
                    <a:lnTo>
                      <a:pt x="1691" y="721"/>
                    </a:lnTo>
                    <a:lnTo>
                      <a:pt x="1678" y="721"/>
                    </a:lnTo>
                    <a:lnTo>
                      <a:pt x="1666" y="721"/>
                    </a:lnTo>
                    <a:lnTo>
                      <a:pt x="1660" y="721"/>
                    </a:lnTo>
                    <a:lnTo>
                      <a:pt x="1642" y="715"/>
                    </a:lnTo>
                    <a:lnTo>
                      <a:pt x="1636" y="715"/>
                    </a:lnTo>
                    <a:lnTo>
                      <a:pt x="1636" y="715"/>
                    </a:lnTo>
                    <a:lnTo>
                      <a:pt x="1623" y="715"/>
                    </a:lnTo>
                    <a:lnTo>
                      <a:pt x="1611" y="715"/>
                    </a:lnTo>
                    <a:lnTo>
                      <a:pt x="1605" y="715"/>
                    </a:lnTo>
                    <a:lnTo>
                      <a:pt x="1587" y="709"/>
                    </a:lnTo>
                    <a:lnTo>
                      <a:pt x="1581" y="709"/>
                    </a:lnTo>
                    <a:lnTo>
                      <a:pt x="1556" y="709"/>
                    </a:lnTo>
                    <a:lnTo>
                      <a:pt x="1544" y="709"/>
                    </a:lnTo>
                    <a:lnTo>
                      <a:pt x="1544" y="709"/>
                    </a:lnTo>
                    <a:lnTo>
                      <a:pt x="1538" y="709"/>
                    </a:lnTo>
                    <a:lnTo>
                      <a:pt x="1538" y="702"/>
                    </a:lnTo>
                    <a:lnTo>
                      <a:pt x="1538" y="702"/>
                    </a:lnTo>
                    <a:lnTo>
                      <a:pt x="1526" y="702"/>
                    </a:lnTo>
                    <a:lnTo>
                      <a:pt x="1520" y="702"/>
                    </a:lnTo>
                    <a:lnTo>
                      <a:pt x="1507" y="702"/>
                    </a:lnTo>
                    <a:lnTo>
                      <a:pt x="1495" y="702"/>
                    </a:lnTo>
                    <a:lnTo>
                      <a:pt x="1483" y="696"/>
                    </a:lnTo>
                    <a:lnTo>
                      <a:pt x="1477" y="696"/>
                    </a:lnTo>
                    <a:lnTo>
                      <a:pt x="1465" y="696"/>
                    </a:lnTo>
                    <a:lnTo>
                      <a:pt x="1453" y="696"/>
                    </a:lnTo>
                    <a:lnTo>
                      <a:pt x="1446" y="696"/>
                    </a:lnTo>
                    <a:lnTo>
                      <a:pt x="1446" y="696"/>
                    </a:lnTo>
                    <a:lnTo>
                      <a:pt x="1446" y="696"/>
                    </a:lnTo>
                    <a:lnTo>
                      <a:pt x="1446" y="690"/>
                    </a:lnTo>
                    <a:lnTo>
                      <a:pt x="1422" y="690"/>
                    </a:lnTo>
                    <a:lnTo>
                      <a:pt x="1422" y="690"/>
                    </a:lnTo>
                    <a:lnTo>
                      <a:pt x="1416" y="690"/>
                    </a:lnTo>
                    <a:lnTo>
                      <a:pt x="1410" y="690"/>
                    </a:lnTo>
                    <a:lnTo>
                      <a:pt x="1398" y="684"/>
                    </a:lnTo>
                    <a:lnTo>
                      <a:pt x="1392" y="684"/>
                    </a:lnTo>
                    <a:lnTo>
                      <a:pt x="1379" y="684"/>
                    </a:lnTo>
                    <a:lnTo>
                      <a:pt x="1379" y="684"/>
                    </a:lnTo>
                    <a:lnTo>
                      <a:pt x="1379" y="684"/>
                    </a:lnTo>
                    <a:lnTo>
                      <a:pt x="1361" y="684"/>
                    </a:lnTo>
                    <a:lnTo>
                      <a:pt x="1355" y="678"/>
                    </a:lnTo>
                    <a:lnTo>
                      <a:pt x="1337" y="678"/>
                    </a:lnTo>
                    <a:lnTo>
                      <a:pt x="1331" y="678"/>
                    </a:lnTo>
                    <a:lnTo>
                      <a:pt x="1324" y="678"/>
                    </a:lnTo>
                    <a:lnTo>
                      <a:pt x="1318" y="678"/>
                    </a:lnTo>
                    <a:lnTo>
                      <a:pt x="1312" y="672"/>
                    </a:lnTo>
                    <a:lnTo>
                      <a:pt x="1306" y="672"/>
                    </a:lnTo>
                    <a:lnTo>
                      <a:pt x="1300" y="672"/>
                    </a:lnTo>
                    <a:lnTo>
                      <a:pt x="1294" y="672"/>
                    </a:lnTo>
                    <a:lnTo>
                      <a:pt x="1288" y="672"/>
                    </a:lnTo>
                    <a:lnTo>
                      <a:pt x="1282" y="672"/>
                    </a:lnTo>
                    <a:lnTo>
                      <a:pt x="1276" y="672"/>
                    </a:lnTo>
                    <a:lnTo>
                      <a:pt x="1276" y="672"/>
                    </a:lnTo>
                    <a:lnTo>
                      <a:pt x="1276" y="666"/>
                    </a:lnTo>
                    <a:lnTo>
                      <a:pt x="1269" y="672"/>
                    </a:lnTo>
                    <a:lnTo>
                      <a:pt x="1263" y="666"/>
                    </a:lnTo>
                    <a:lnTo>
                      <a:pt x="1257" y="666"/>
                    </a:lnTo>
                    <a:lnTo>
                      <a:pt x="1245" y="666"/>
                    </a:lnTo>
                    <a:lnTo>
                      <a:pt x="1245" y="666"/>
                    </a:lnTo>
                    <a:lnTo>
                      <a:pt x="1245" y="666"/>
                    </a:lnTo>
                    <a:lnTo>
                      <a:pt x="1239" y="666"/>
                    </a:lnTo>
                    <a:lnTo>
                      <a:pt x="1221" y="660"/>
                    </a:lnTo>
                    <a:lnTo>
                      <a:pt x="1221" y="660"/>
                    </a:lnTo>
                    <a:lnTo>
                      <a:pt x="1215" y="666"/>
                    </a:lnTo>
                    <a:lnTo>
                      <a:pt x="1215" y="678"/>
                    </a:lnTo>
                    <a:lnTo>
                      <a:pt x="1215" y="690"/>
                    </a:lnTo>
                    <a:lnTo>
                      <a:pt x="1215" y="690"/>
                    </a:lnTo>
                    <a:lnTo>
                      <a:pt x="1208" y="702"/>
                    </a:lnTo>
                    <a:lnTo>
                      <a:pt x="1208" y="721"/>
                    </a:lnTo>
                    <a:lnTo>
                      <a:pt x="1208" y="721"/>
                    </a:lnTo>
                    <a:lnTo>
                      <a:pt x="1202" y="721"/>
                    </a:lnTo>
                    <a:lnTo>
                      <a:pt x="1202" y="715"/>
                    </a:lnTo>
                    <a:lnTo>
                      <a:pt x="1202" y="715"/>
                    </a:lnTo>
                    <a:lnTo>
                      <a:pt x="1202" y="715"/>
                    </a:lnTo>
                    <a:lnTo>
                      <a:pt x="1202" y="709"/>
                    </a:lnTo>
                    <a:lnTo>
                      <a:pt x="1202" y="709"/>
                    </a:lnTo>
                    <a:lnTo>
                      <a:pt x="1202" y="709"/>
                    </a:lnTo>
                    <a:lnTo>
                      <a:pt x="1202" y="709"/>
                    </a:lnTo>
                    <a:lnTo>
                      <a:pt x="1196" y="709"/>
                    </a:lnTo>
                    <a:lnTo>
                      <a:pt x="1196" y="709"/>
                    </a:lnTo>
                    <a:lnTo>
                      <a:pt x="1196" y="702"/>
                    </a:lnTo>
                    <a:lnTo>
                      <a:pt x="1196" y="702"/>
                    </a:lnTo>
                    <a:lnTo>
                      <a:pt x="1196" y="696"/>
                    </a:lnTo>
                    <a:lnTo>
                      <a:pt x="1196" y="696"/>
                    </a:lnTo>
                    <a:lnTo>
                      <a:pt x="1196" y="696"/>
                    </a:lnTo>
                    <a:lnTo>
                      <a:pt x="1190" y="690"/>
                    </a:lnTo>
                    <a:lnTo>
                      <a:pt x="1190" y="690"/>
                    </a:lnTo>
                    <a:lnTo>
                      <a:pt x="1190" y="690"/>
                    </a:lnTo>
                    <a:lnTo>
                      <a:pt x="1190" y="690"/>
                    </a:lnTo>
                    <a:lnTo>
                      <a:pt x="1190" y="684"/>
                    </a:lnTo>
                    <a:lnTo>
                      <a:pt x="1190" y="684"/>
                    </a:lnTo>
                    <a:lnTo>
                      <a:pt x="1190" y="684"/>
                    </a:lnTo>
                    <a:lnTo>
                      <a:pt x="1190" y="684"/>
                    </a:lnTo>
                    <a:lnTo>
                      <a:pt x="1184" y="684"/>
                    </a:lnTo>
                    <a:lnTo>
                      <a:pt x="1184" y="684"/>
                    </a:lnTo>
                    <a:lnTo>
                      <a:pt x="1184" y="690"/>
                    </a:lnTo>
                    <a:lnTo>
                      <a:pt x="1184" y="690"/>
                    </a:lnTo>
                    <a:lnTo>
                      <a:pt x="1184" y="690"/>
                    </a:lnTo>
                    <a:lnTo>
                      <a:pt x="1184" y="690"/>
                    </a:lnTo>
                    <a:lnTo>
                      <a:pt x="1178" y="690"/>
                    </a:lnTo>
                    <a:lnTo>
                      <a:pt x="1178" y="690"/>
                    </a:lnTo>
                    <a:lnTo>
                      <a:pt x="1178" y="690"/>
                    </a:lnTo>
                    <a:lnTo>
                      <a:pt x="1178" y="690"/>
                    </a:lnTo>
                    <a:lnTo>
                      <a:pt x="1178" y="690"/>
                    </a:lnTo>
                    <a:lnTo>
                      <a:pt x="1178" y="690"/>
                    </a:lnTo>
                    <a:lnTo>
                      <a:pt x="1178" y="696"/>
                    </a:lnTo>
                    <a:lnTo>
                      <a:pt x="1172" y="696"/>
                    </a:lnTo>
                    <a:lnTo>
                      <a:pt x="1172" y="702"/>
                    </a:lnTo>
                    <a:lnTo>
                      <a:pt x="1172" y="702"/>
                    </a:lnTo>
                    <a:lnTo>
                      <a:pt x="1178" y="702"/>
                    </a:lnTo>
                    <a:lnTo>
                      <a:pt x="1178" y="709"/>
                    </a:lnTo>
                    <a:lnTo>
                      <a:pt x="1178" y="709"/>
                    </a:lnTo>
                    <a:lnTo>
                      <a:pt x="1172" y="709"/>
                    </a:lnTo>
                    <a:lnTo>
                      <a:pt x="1172" y="709"/>
                    </a:lnTo>
                    <a:lnTo>
                      <a:pt x="1172" y="702"/>
                    </a:lnTo>
                    <a:lnTo>
                      <a:pt x="1172" y="702"/>
                    </a:lnTo>
                    <a:lnTo>
                      <a:pt x="1166" y="702"/>
                    </a:lnTo>
                    <a:lnTo>
                      <a:pt x="1166" y="702"/>
                    </a:lnTo>
                    <a:lnTo>
                      <a:pt x="1166" y="702"/>
                    </a:lnTo>
                    <a:lnTo>
                      <a:pt x="1166" y="702"/>
                    </a:lnTo>
                    <a:lnTo>
                      <a:pt x="1160" y="702"/>
                    </a:lnTo>
                    <a:lnTo>
                      <a:pt x="1160" y="702"/>
                    </a:lnTo>
                    <a:lnTo>
                      <a:pt x="1160" y="702"/>
                    </a:lnTo>
                    <a:lnTo>
                      <a:pt x="1154" y="702"/>
                    </a:lnTo>
                    <a:lnTo>
                      <a:pt x="1154" y="702"/>
                    </a:lnTo>
                    <a:lnTo>
                      <a:pt x="1154" y="702"/>
                    </a:lnTo>
                    <a:lnTo>
                      <a:pt x="1147" y="709"/>
                    </a:lnTo>
                    <a:lnTo>
                      <a:pt x="1147" y="709"/>
                    </a:lnTo>
                    <a:lnTo>
                      <a:pt x="1147" y="702"/>
                    </a:lnTo>
                    <a:lnTo>
                      <a:pt x="1147" y="702"/>
                    </a:lnTo>
                    <a:lnTo>
                      <a:pt x="1141" y="702"/>
                    </a:lnTo>
                    <a:lnTo>
                      <a:pt x="1141" y="696"/>
                    </a:lnTo>
                    <a:lnTo>
                      <a:pt x="1141" y="702"/>
                    </a:lnTo>
                    <a:lnTo>
                      <a:pt x="1135" y="696"/>
                    </a:lnTo>
                    <a:lnTo>
                      <a:pt x="1135" y="702"/>
                    </a:lnTo>
                    <a:lnTo>
                      <a:pt x="1135" y="702"/>
                    </a:lnTo>
                    <a:lnTo>
                      <a:pt x="1135" y="702"/>
                    </a:lnTo>
                    <a:lnTo>
                      <a:pt x="1129" y="702"/>
                    </a:lnTo>
                    <a:lnTo>
                      <a:pt x="1129" y="696"/>
                    </a:lnTo>
                    <a:lnTo>
                      <a:pt x="1129" y="702"/>
                    </a:lnTo>
                    <a:lnTo>
                      <a:pt x="1129" y="702"/>
                    </a:lnTo>
                    <a:lnTo>
                      <a:pt x="1129" y="702"/>
                    </a:lnTo>
                    <a:lnTo>
                      <a:pt x="1129" y="702"/>
                    </a:lnTo>
                    <a:lnTo>
                      <a:pt x="1123" y="702"/>
                    </a:lnTo>
                    <a:lnTo>
                      <a:pt x="1123" y="702"/>
                    </a:lnTo>
                    <a:lnTo>
                      <a:pt x="1123" y="702"/>
                    </a:lnTo>
                    <a:lnTo>
                      <a:pt x="1123" y="696"/>
                    </a:lnTo>
                    <a:lnTo>
                      <a:pt x="1123" y="696"/>
                    </a:lnTo>
                    <a:lnTo>
                      <a:pt x="1117" y="696"/>
                    </a:lnTo>
                    <a:lnTo>
                      <a:pt x="1117" y="696"/>
                    </a:lnTo>
                    <a:lnTo>
                      <a:pt x="1117" y="696"/>
                    </a:lnTo>
                    <a:lnTo>
                      <a:pt x="1117" y="696"/>
                    </a:lnTo>
                    <a:lnTo>
                      <a:pt x="1111" y="696"/>
                    </a:lnTo>
                    <a:lnTo>
                      <a:pt x="1111" y="690"/>
                    </a:lnTo>
                    <a:lnTo>
                      <a:pt x="1111" y="696"/>
                    </a:lnTo>
                    <a:lnTo>
                      <a:pt x="1111" y="696"/>
                    </a:lnTo>
                    <a:lnTo>
                      <a:pt x="1111" y="696"/>
                    </a:lnTo>
                    <a:lnTo>
                      <a:pt x="1111" y="696"/>
                    </a:lnTo>
                    <a:lnTo>
                      <a:pt x="1105" y="696"/>
                    </a:lnTo>
                    <a:lnTo>
                      <a:pt x="1105" y="696"/>
                    </a:lnTo>
                    <a:lnTo>
                      <a:pt x="1105" y="702"/>
                    </a:lnTo>
                    <a:lnTo>
                      <a:pt x="1105" y="702"/>
                    </a:lnTo>
                    <a:lnTo>
                      <a:pt x="1099" y="709"/>
                    </a:lnTo>
                    <a:lnTo>
                      <a:pt x="1099" y="702"/>
                    </a:lnTo>
                    <a:lnTo>
                      <a:pt x="1092" y="702"/>
                    </a:lnTo>
                    <a:lnTo>
                      <a:pt x="1092" y="702"/>
                    </a:lnTo>
                    <a:lnTo>
                      <a:pt x="1092" y="702"/>
                    </a:lnTo>
                    <a:lnTo>
                      <a:pt x="1092" y="702"/>
                    </a:lnTo>
                    <a:lnTo>
                      <a:pt x="1092" y="702"/>
                    </a:lnTo>
                    <a:lnTo>
                      <a:pt x="1086" y="696"/>
                    </a:lnTo>
                    <a:lnTo>
                      <a:pt x="1086" y="696"/>
                    </a:lnTo>
                    <a:lnTo>
                      <a:pt x="1086" y="696"/>
                    </a:lnTo>
                    <a:lnTo>
                      <a:pt x="1086" y="696"/>
                    </a:lnTo>
                    <a:lnTo>
                      <a:pt x="1080" y="696"/>
                    </a:lnTo>
                    <a:lnTo>
                      <a:pt x="1080" y="696"/>
                    </a:lnTo>
                    <a:lnTo>
                      <a:pt x="1080" y="696"/>
                    </a:lnTo>
                    <a:lnTo>
                      <a:pt x="1074" y="696"/>
                    </a:lnTo>
                    <a:lnTo>
                      <a:pt x="1074" y="696"/>
                    </a:lnTo>
                    <a:lnTo>
                      <a:pt x="1074" y="696"/>
                    </a:lnTo>
                    <a:lnTo>
                      <a:pt x="1074" y="696"/>
                    </a:lnTo>
                    <a:lnTo>
                      <a:pt x="1068" y="696"/>
                    </a:lnTo>
                    <a:lnTo>
                      <a:pt x="1068" y="696"/>
                    </a:lnTo>
                    <a:lnTo>
                      <a:pt x="1062" y="702"/>
                    </a:lnTo>
                    <a:lnTo>
                      <a:pt x="1062" y="702"/>
                    </a:lnTo>
                    <a:lnTo>
                      <a:pt x="1062" y="702"/>
                    </a:lnTo>
                    <a:lnTo>
                      <a:pt x="1062" y="709"/>
                    </a:lnTo>
                    <a:lnTo>
                      <a:pt x="1062" y="709"/>
                    </a:lnTo>
                    <a:lnTo>
                      <a:pt x="1062" y="709"/>
                    </a:lnTo>
                    <a:lnTo>
                      <a:pt x="1062" y="709"/>
                    </a:lnTo>
                    <a:lnTo>
                      <a:pt x="1062" y="709"/>
                    </a:lnTo>
                    <a:lnTo>
                      <a:pt x="1056" y="709"/>
                    </a:lnTo>
                    <a:lnTo>
                      <a:pt x="1056" y="702"/>
                    </a:lnTo>
                    <a:lnTo>
                      <a:pt x="1056" y="702"/>
                    </a:lnTo>
                    <a:lnTo>
                      <a:pt x="1056" y="702"/>
                    </a:lnTo>
                    <a:lnTo>
                      <a:pt x="1050" y="696"/>
                    </a:lnTo>
                    <a:lnTo>
                      <a:pt x="1050" y="696"/>
                    </a:lnTo>
                    <a:lnTo>
                      <a:pt x="1050" y="690"/>
                    </a:lnTo>
                    <a:lnTo>
                      <a:pt x="1050" y="690"/>
                    </a:lnTo>
                    <a:lnTo>
                      <a:pt x="1050" y="684"/>
                    </a:lnTo>
                    <a:lnTo>
                      <a:pt x="1050" y="684"/>
                    </a:lnTo>
                    <a:lnTo>
                      <a:pt x="1050" y="684"/>
                    </a:lnTo>
                    <a:lnTo>
                      <a:pt x="1050" y="684"/>
                    </a:lnTo>
                    <a:lnTo>
                      <a:pt x="1050" y="678"/>
                    </a:lnTo>
                    <a:lnTo>
                      <a:pt x="1050" y="678"/>
                    </a:lnTo>
                    <a:lnTo>
                      <a:pt x="1050" y="678"/>
                    </a:lnTo>
                    <a:lnTo>
                      <a:pt x="1050" y="678"/>
                    </a:lnTo>
                    <a:lnTo>
                      <a:pt x="1050" y="672"/>
                    </a:lnTo>
                    <a:lnTo>
                      <a:pt x="1050" y="672"/>
                    </a:lnTo>
                    <a:lnTo>
                      <a:pt x="1050" y="672"/>
                    </a:lnTo>
                    <a:lnTo>
                      <a:pt x="1050" y="672"/>
                    </a:lnTo>
                    <a:lnTo>
                      <a:pt x="1050" y="666"/>
                    </a:lnTo>
                    <a:lnTo>
                      <a:pt x="1050" y="666"/>
                    </a:lnTo>
                    <a:lnTo>
                      <a:pt x="1050" y="666"/>
                    </a:lnTo>
                    <a:lnTo>
                      <a:pt x="1050" y="666"/>
                    </a:lnTo>
                    <a:lnTo>
                      <a:pt x="1050" y="660"/>
                    </a:lnTo>
                    <a:lnTo>
                      <a:pt x="1050" y="660"/>
                    </a:lnTo>
                    <a:lnTo>
                      <a:pt x="1044" y="660"/>
                    </a:lnTo>
                    <a:lnTo>
                      <a:pt x="1044" y="660"/>
                    </a:lnTo>
                    <a:lnTo>
                      <a:pt x="1050" y="660"/>
                    </a:lnTo>
                    <a:lnTo>
                      <a:pt x="1050" y="660"/>
                    </a:lnTo>
                    <a:lnTo>
                      <a:pt x="1044" y="654"/>
                    </a:lnTo>
                    <a:lnTo>
                      <a:pt x="1044" y="654"/>
                    </a:lnTo>
                    <a:lnTo>
                      <a:pt x="1044" y="654"/>
                    </a:lnTo>
                    <a:lnTo>
                      <a:pt x="1044" y="654"/>
                    </a:lnTo>
                    <a:lnTo>
                      <a:pt x="1044" y="654"/>
                    </a:lnTo>
                    <a:lnTo>
                      <a:pt x="1044" y="654"/>
                    </a:lnTo>
                    <a:lnTo>
                      <a:pt x="1038" y="654"/>
                    </a:lnTo>
                    <a:lnTo>
                      <a:pt x="1038" y="654"/>
                    </a:lnTo>
                    <a:lnTo>
                      <a:pt x="1038" y="654"/>
                    </a:lnTo>
                    <a:lnTo>
                      <a:pt x="1031" y="654"/>
                    </a:lnTo>
                    <a:lnTo>
                      <a:pt x="1031" y="654"/>
                    </a:lnTo>
                    <a:lnTo>
                      <a:pt x="1031" y="654"/>
                    </a:lnTo>
                    <a:lnTo>
                      <a:pt x="1031" y="654"/>
                    </a:lnTo>
                    <a:lnTo>
                      <a:pt x="1031" y="647"/>
                    </a:lnTo>
                    <a:lnTo>
                      <a:pt x="1025" y="647"/>
                    </a:lnTo>
                    <a:lnTo>
                      <a:pt x="1025" y="647"/>
                    </a:lnTo>
                    <a:lnTo>
                      <a:pt x="1025" y="641"/>
                    </a:lnTo>
                    <a:lnTo>
                      <a:pt x="1019" y="635"/>
                    </a:lnTo>
                    <a:lnTo>
                      <a:pt x="1019" y="635"/>
                    </a:lnTo>
                    <a:lnTo>
                      <a:pt x="1019" y="635"/>
                    </a:lnTo>
                    <a:lnTo>
                      <a:pt x="1019" y="635"/>
                    </a:lnTo>
                    <a:lnTo>
                      <a:pt x="1025" y="635"/>
                    </a:lnTo>
                    <a:lnTo>
                      <a:pt x="1025" y="635"/>
                    </a:lnTo>
                    <a:lnTo>
                      <a:pt x="1025" y="629"/>
                    </a:lnTo>
                    <a:lnTo>
                      <a:pt x="1025" y="629"/>
                    </a:lnTo>
                    <a:lnTo>
                      <a:pt x="1025" y="629"/>
                    </a:lnTo>
                    <a:lnTo>
                      <a:pt x="1025" y="629"/>
                    </a:lnTo>
                    <a:lnTo>
                      <a:pt x="1025" y="629"/>
                    </a:lnTo>
                    <a:lnTo>
                      <a:pt x="1025" y="623"/>
                    </a:lnTo>
                    <a:lnTo>
                      <a:pt x="1025" y="623"/>
                    </a:lnTo>
                    <a:lnTo>
                      <a:pt x="1025" y="623"/>
                    </a:lnTo>
                    <a:lnTo>
                      <a:pt x="1025" y="617"/>
                    </a:lnTo>
                    <a:lnTo>
                      <a:pt x="1025" y="617"/>
                    </a:lnTo>
                    <a:lnTo>
                      <a:pt x="1025" y="617"/>
                    </a:lnTo>
                    <a:lnTo>
                      <a:pt x="1019" y="617"/>
                    </a:lnTo>
                    <a:lnTo>
                      <a:pt x="1025" y="617"/>
                    </a:lnTo>
                    <a:lnTo>
                      <a:pt x="1025" y="611"/>
                    </a:lnTo>
                    <a:lnTo>
                      <a:pt x="1019" y="611"/>
                    </a:lnTo>
                    <a:lnTo>
                      <a:pt x="1019" y="611"/>
                    </a:lnTo>
                    <a:lnTo>
                      <a:pt x="1019" y="611"/>
                    </a:lnTo>
                    <a:lnTo>
                      <a:pt x="1019" y="611"/>
                    </a:lnTo>
                    <a:lnTo>
                      <a:pt x="1019" y="605"/>
                    </a:lnTo>
                    <a:lnTo>
                      <a:pt x="1019" y="605"/>
                    </a:lnTo>
                    <a:lnTo>
                      <a:pt x="1019" y="605"/>
                    </a:lnTo>
                    <a:lnTo>
                      <a:pt x="1013" y="599"/>
                    </a:lnTo>
                    <a:lnTo>
                      <a:pt x="1013" y="599"/>
                    </a:lnTo>
                    <a:lnTo>
                      <a:pt x="1013" y="599"/>
                    </a:lnTo>
                    <a:lnTo>
                      <a:pt x="1013" y="593"/>
                    </a:lnTo>
                    <a:lnTo>
                      <a:pt x="1013" y="593"/>
                    </a:lnTo>
                    <a:lnTo>
                      <a:pt x="1013" y="593"/>
                    </a:lnTo>
                    <a:lnTo>
                      <a:pt x="1013" y="593"/>
                    </a:lnTo>
                    <a:lnTo>
                      <a:pt x="1007" y="586"/>
                    </a:lnTo>
                    <a:lnTo>
                      <a:pt x="1007" y="586"/>
                    </a:lnTo>
                    <a:lnTo>
                      <a:pt x="1013" y="580"/>
                    </a:lnTo>
                    <a:lnTo>
                      <a:pt x="1013" y="580"/>
                    </a:lnTo>
                    <a:lnTo>
                      <a:pt x="1007" y="580"/>
                    </a:lnTo>
                    <a:lnTo>
                      <a:pt x="1007" y="574"/>
                    </a:lnTo>
                    <a:lnTo>
                      <a:pt x="1007" y="574"/>
                    </a:lnTo>
                    <a:lnTo>
                      <a:pt x="1007" y="574"/>
                    </a:lnTo>
                    <a:lnTo>
                      <a:pt x="1007" y="568"/>
                    </a:lnTo>
                    <a:lnTo>
                      <a:pt x="1013" y="568"/>
                    </a:lnTo>
                    <a:lnTo>
                      <a:pt x="1013" y="562"/>
                    </a:lnTo>
                    <a:lnTo>
                      <a:pt x="1013" y="562"/>
                    </a:lnTo>
                    <a:lnTo>
                      <a:pt x="1007" y="562"/>
                    </a:lnTo>
                    <a:lnTo>
                      <a:pt x="1007" y="562"/>
                    </a:lnTo>
                    <a:lnTo>
                      <a:pt x="1007" y="562"/>
                    </a:lnTo>
                    <a:lnTo>
                      <a:pt x="1007" y="556"/>
                    </a:lnTo>
                    <a:lnTo>
                      <a:pt x="1007" y="556"/>
                    </a:lnTo>
                    <a:lnTo>
                      <a:pt x="1007" y="556"/>
                    </a:lnTo>
                    <a:lnTo>
                      <a:pt x="1007" y="556"/>
                    </a:lnTo>
                    <a:lnTo>
                      <a:pt x="1007" y="550"/>
                    </a:lnTo>
                    <a:lnTo>
                      <a:pt x="1007" y="550"/>
                    </a:lnTo>
                    <a:lnTo>
                      <a:pt x="1001" y="550"/>
                    </a:lnTo>
                    <a:lnTo>
                      <a:pt x="1001" y="550"/>
                    </a:lnTo>
                    <a:lnTo>
                      <a:pt x="1001" y="550"/>
                    </a:lnTo>
                    <a:lnTo>
                      <a:pt x="1001" y="550"/>
                    </a:lnTo>
                    <a:lnTo>
                      <a:pt x="1001" y="544"/>
                    </a:lnTo>
                    <a:lnTo>
                      <a:pt x="1001" y="544"/>
                    </a:lnTo>
                    <a:lnTo>
                      <a:pt x="1001" y="544"/>
                    </a:lnTo>
                    <a:lnTo>
                      <a:pt x="1001" y="544"/>
                    </a:lnTo>
                    <a:lnTo>
                      <a:pt x="1001" y="538"/>
                    </a:lnTo>
                    <a:lnTo>
                      <a:pt x="995" y="538"/>
                    </a:lnTo>
                    <a:lnTo>
                      <a:pt x="995" y="538"/>
                    </a:lnTo>
                    <a:lnTo>
                      <a:pt x="995" y="538"/>
                    </a:lnTo>
                    <a:lnTo>
                      <a:pt x="995" y="544"/>
                    </a:lnTo>
                    <a:lnTo>
                      <a:pt x="995" y="544"/>
                    </a:lnTo>
                    <a:lnTo>
                      <a:pt x="995" y="544"/>
                    </a:lnTo>
                    <a:lnTo>
                      <a:pt x="995" y="544"/>
                    </a:lnTo>
                    <a:lnTo>
                      <a:pt x="995" y="544"/>
                    </a:lnTo>
                    <a:lnTo>
                      <a:pt x="995" y="544"/>
                    </a:lnTo>
                    <a:lnTo>
                      <a:pt x="989" y="544"/>
                    </a:lnTo>
                    <a:lnTo>
                      <a:pt x="989" y="550"/>
                    </a:lnTo>
                    <a:lnTo>
                      <a:pt x="989" y="550"/>
                    </a:lnTo>
                    <a:lnTo>
                      <a:pt x="989" y="550"/>
                    </a:lnTo>
                    <a:lnTo>
                      <a:pt x="983" y="550"/>
                    </a:lnTo>
                    <a:lnTo>
                      <a:pt x="983" y="550"/>
                    </a:lnTo>
                    <a:lnTo>
                      <a:pt x="983" y="550"/>
                    </a:lnTo>
                    <a:lnTo>
                      <a:pt x="983" y="556"/>
                    </a:lnTo>
                    <a:lnTo>
                      <a:pt x="983" y="556"/>
                    </a:lnTo>
                    <a:lnTo>
                      <a:pt x="983" y="556"/>
                    </a:lnTo>
                    <a:lnTo>
                      <a:pt x="977" y="556"/>
                    </a:lnTo>
                    <a:lnTo>
                      <a:pt x="977" y="556"/>
                    </a:lnTo>
                    <a:lnTo>
                      <a:pt x="977" y="556"/>
                    </a:lnTo>
                    <a:lnTo>
                      <a:pt x="977" y="556"/>
                    </a:lnTo>
                    <a:lnTo>
                      <a:pt x="977" y="556"/>
                    </a:lnTo>
                    <a:lnTo>
                      <a:pt x="977" y="556"/>
                    </a:lnTo>
                    <a:lnTo>
                      <a:pt x="970" y="556"/>
                    </a:lnTo>
                    <a:lnTo>
                      <a:pt x="970" y="562"/>
                    </a:lnTo>
                    <a:lnTo>
                      <a:pt x="964" y="562"/>
                    </a:lnTo>
                    <a:lnTo>
                      <a:pt x="964" y="562"/>
                    </a:lnTo>
                    <a:lnTo>
                      <a:pt x="964" y="562"/>
                    </a:lnTo>
                    <a:lnTo>
                      <a:pt x="964" y="556"/>
                    </a:lnTo>
                    <a:lnTo>
                      <a:pt x="964" y="556"/>
                    </a:lnTo>
                    <a:lnTo>
                      <a:pt x="958" y="556"/>
                    </a:lnTo>
                    <a:lnTo>
                      <a:pt x="958" y="550"/>
                    </a:lnTo>
                    <a:lnTo>
                      <a:pt x="958" y="550"/>
                    </a:lnTo>
                    <a:lnTo>
                      <a:pt x="958" y="550"/>
                    </a:lnTo>
                    <a:lnTo>
                      <a:pt x="958" y="550"/>
                    </a:lnTo>
                    <a:lnTo>
                      <a:pt x="952" y="550"/>
                    </a:lnTo>
                    <a:lnTo>
                      <a:pt x="952" y="550"/>
                    </a:lnTo>
                    <a:lnTo>
                      <a:pt x="952" y="544"/>
                    </a:lnTo>
                    <a:lnTo>
                      <a:pt x="952" y="544"/>
                    </a:lnTo>
                    <a:lnTo>
                      <a:pt x="952" y="544"/>
                    </a:lnTo>
                    <a:lnTo>
                      <a:pt x="952" y="544"/>
                    </a:lnTo>
                    <a:lnTo>
                      <a:pt x="952" y="544"/>
                    </a:lnTo>
                    <a:lnTo>
                      <a:pt x="952" y="544"/>
                    </a:lnTo>
                    <a:lnTo>
                      <a:pt x="952" y="538"/>
                    </a:lnTo>
                    <a:lnTo>
                      <a:pt x="952" y="538"/>
                    </a:lnTo>
                    <a:lnTo>
                      <a:pt x="952" y="538"/>
                    </a:lnTo>
                    <a:lnTo>
                      <a:pt x="952" y="538"/>
                    </a:lnTo>
                    <a:lnTo>
                      <a:pt x="952" y="538"/>
                    </a:lnTo>
                    <a:lnTo>
                      <a:pt x="952" y="538"/>
                    </a:lnTo>
                    <a:lnTo>
                      <a:pt x="958" y="538"/>
                    </a:lnTo>
                    <a:lnTo>
                      <a:pt x="958" y="538"/>
                    </a:lnTo>
                    <a:lnTo>
                      <a:pt x="958" y="531"/>
                    </a:lnTo>
                    <a:lnTo>
                      <a:pt x="958" y="531"/>
                    </a:lnTo>
                    <a:lnTo>
                      <a:pt x="958" y="531"/>
                    </a:lnTo>
                    <a:lnTo>
                      <a:pt x="958" y="525"/>
                    </a:lnTo>
                    <a:lnTo>
                      <a:pt x="952" y="519"/>
                    </a:lnTo>
                    <a:lnTo>
                      <a:pt x="952" y="519"/>
                    </a:lnTo>
                    <a:lnTo>
                      <a:pt x="952" y="519"/>
                    </a:lnTo>
                    <a:lnTo>
                      <a:pt x="958" y="519"/>
                    </a:lnTo>
                    <a:lnTo>
                      <a:pt x="958" y="519"/>
                    </a:lnTo>
                    <a:lnTo>
                      <a:pt x="958" y="513"/>
                    </a:lnTo>
                    <a:lnTo>
                      <a:pt x="958" y="513"/>
                    </a:lnTo>
                    <a:lnTo>
                      <a:pt x="958" y="513"/>
                    </a:lnTo>
                    <a:lnTo>
                      <a:pt x="964" y="513"/>
                    </a:lnTo>
                    <a:lnTo>
                      <a:pt x="964" y="513"/>
                    </a:lnTo>
                    <a:lnTo>
                      <a:pt x="964" y="513"/>
                    </a:lnTo>
                    <a:lnTo>
                      <a:pt x="970" y="513"/>
                    </a:lnTo>
                    <a:lnTo>
                      <a:pt x="970" y="513"/>
                    </a:lnTo>
                    <a:lnTo>
                      <a:pt x="970" y="513"/>
                    </a:lnTo>
                    <a:lnTo>
                      <a:pt x="970" y="513"/>
                    </a:lnTo>
                    <a:lnTo>
                      <a:pt x="970" y="507"/>
                    </a:lnTo>
                    <a:lnTo>
                      <a:pt x="970" y="507"/>
                    </a:lnTo>
                    <a:lnTo>
                      <a:pt x="970" y="507"/>
                    </a:lnTo>
                    <a:lnTo>
                      <a:pt x="970" y="507"/>
                    </a:lnTo>
                    <a:lnTo>
                      <a:pt x="970" y="501"/>
                    </a:lnTo>
                    <a:lnTo>
                      <a:pt x="970" y="501"/>
                    </a:lnTo>
                    <a:lnTo>
                      <a:pt x="970" y="501"/>
                    </a:lnTo>
                    <a:lnTo>
                      <a:pt x="964" y="501"/>
                    </a:lnTo>
                    <a:lnTo>
                      <a:pt x="964" y="501"/>
                    </a:lnTo>
                    <a:lnTo>
                      <a:pt x="964" y="495"/>
                    </a:lnTo>
                    <a:lnTo>
                      <a:pt x="964" y="495"/>
                    </a:lnTo>
                    <a:lnTo>
                      <a:pt x="964" y="495"/>
                    </a:lnTo>
                    <a:lnTo>
                      <a:pt x="964" y="495"/>
                    </a:lnTo>
                    <a:lnTo>
                      <a:pt x="964" y="495"/>
                    </a:lnTo>
                    <a:lnTo>
                      <a:pt x="964" y="495"/>
                    </a:lnTo>
                    <a:lnTo>
                      <a:pt x="970" y="489"/>
                    </a:lnTo>
                    <a:lnTo>
                      <a:pt x="970" y="489"/>
                    </a:lnTo>
                    <a:lnTo>
                      <a:pt x="970" y="489"/>
                    </a:lnTo>
                    <a:lnTo>
                      <a:pt x="970" y="483"/>
                    </a:lnTo>
                    <a:lnTo>
                      <a:pt x="970" y="483"/>
                    </a:lnTo>
                    <a:lnTo>
                      <a:pt x="964" y="483"/>
                    </a:lnTo>
                    <a:lnTo>
                      <a:pt x="964" y="483"/>
                    </a:lnTo>
                    <a:lnTo>
                      <a:pt x="964" y="476"/>
                    </a:lnTo>
                    <a:lnTo>
                      <a:pt x="970" y="476"/>
                    </a:lnTo>
                    <a:lnTo>
                      <a:pt x="970" y="483"/>
                    </a:lnTo>
                    <a:lnTo>
                      <a:pt x="970" y="483"/>
                    </a:lnTo>
                    <a:lnTo>
                      <a:pt x="970" y="476"/>
                    </a:lnTo>
                    <a:lnTo>
                      <a:pt x="970" y="476"/>
                    </a:lnTo>
                    <a:lnTo>
                      <a:pt x="970" y="476"/>
                    </a:lnTo>
                    <a:lnTo>
                      <a:pt x="970" y="476"/>
                    </a:lnTo>
                    <a:lnTo>
                      <a:pt x="970" y="470"/>
                    </a:lnTo>
                    <a:lnTo>
                      <a:pt x="970" y="470"/>
                    </a:lnTo>
                    <a:lnTo>
                      <a:pt x="970" y="470"/>
                    </a:lnTo>
                    <a:lnTo>
                      <a:pt x="970" y="464"/>
                    </a:lnTo>
                    <a:lnTo>
                      <a:pt x="977" y="470"/>
                    </a:lnTo>
                    <a:lnTo>
                      <a:pt x="977" y="470"/>
                    </a:lnTo>
                    <a:lnTo>
                      <a:pt x="977" y="464"/>
                    </a:lnTo>
                    <a:lnTo>
                      <a:pt x="977" y="464"/>
                    </a:lnTo>
                    <a:lnTo>
                      <a:pt x="977" y="464"/>
                    </a:lnTo>
                    <a:lnTo>
                      <a:pt x="977" y="464"/>
                    </a:lnTo>
                    <a:lnTo>
                      <a:pt x="977" y="464"/>
                    </a:lnTo>
                    <a:lnTo>
                      <a:pt x="977" y="458"/>
                    </a:lnTo>
                    <a:lnTo>
                      <a:pt x="977" y="458"/>
                    </a:lnTo>
                    <a:lnTo>
                      <a:pt x="977" y="458"/>
                    </a:lnTo>
                    <a:lnTo>
                      <a:pt x="977" y="452"/>
                    </a:lnTo>
                    <a:lnTo>
                      <a:pt x="983" y="452"/>
                    </a:lnTo>
                    <a:lnTo>
                      <a:pt x="983" y="452"/>
                    </a:lnTo>
                    <a:lnTo>
                      <a:pt x="983" y="452"/>
                    </a:lnTo>
                    <a:lnTo>
                      <a:pt x="983" y="446"/>
                    </a:lnTo>
                    <a:lnTo>
                      <a:pt x="983" y="446"/>
                    </a:lnTo>
                    <a:lnTo>
                      <a:pt x="983" y="446"/>
                    </a:lnTo>
                    <a:lnTo>
                      <a:pt x="983" y="446"/>
                    </a:lnTo>
                    <a:lnTo>
                      <a:pt x="983" y="446"/>
                    </a:lnTo>
                    <a:lnTo>
                      <a:pt x="983" y="446"/>
                    </a:lnTo>
                    <a:lnTo>
                      <a:pt x="983" y="446"/>
                    </a:lnTo>
                    <a:lnTo>
                      <a:pt x="983" y="446"/>
                    </a:lnTo>
                    <a:lnTo>
                      <a:pt x="989" y="446"/>
                    </a:lnTo>
                    <a:lnTo>
                      <a:pt x="989" y="440"/>
                    </a:lnTo>
                    <a:lnTo>
                      <a:pt x="989" y="440"/>
                    </a:lnTo>
                    <a:lnTo>
                      <a:pt x="989" y="440"/>
                    </a:lnTo>
                    <a:lnTo>
                      <a:pt x="989" y="440"/>
                    </a:lnTo>
                    <a:lnTo>
                      <a:pt x="989" y="440"/>
                    </a:lnTo>
                    <a:lnTo>
                      <a:pt x="989" y="434"/>
                    </a:lnTo>
                    <a:lnTo>
                      <a:pt x="989" y="434"/>
                    </a:lnTo>
                    <a:lnTo>
                      <a:pt x="989" y="434"/>
                    </a:lnTo>
                    <a:lnTo>
                      <a:pt x="989" y="434"/>
                    </a:lnTo>
                    <a:lnTo>
                      <a:pt x="989" y="434"/>
                    </a:lnTo>
                    <a:lnTo>
                      <a:pt x="989" y="428"/>
                    </a:lnTo>
                    <a:lnTo>
                      <a:pt x="989" y="428"/>
                    </a:lnTo>
                    <a:lnTo>
                      <a:pt x="989" y="422"/>
                    </a:lnTo>
                    <a:lnTo>
                      <a:pt x="989" y="422"/>
                    </a:lnTo>
                    <a:lnTo>
                      <a:pt x="983" y="428"/>
                    </a:lnTo>
                    <a:lnTo>
                      <a:pt x="983" y="422"/>
                    </a:lnTo>
                    <a:lnTo>
                      <a:pt x="983" y="428"/>
                    </a:lnTo>
                    <a:lnTo>
                      <a:pt x="983" y="428"/>
                    </a:lnTo>
                    <a:lnTo>
                      <a:pt x="983" y="428"/>
                    </a:lnTo>
                    <a:lnTo>
                      <a:pt x="977" y="428"/>
                    </a:lnTo>
                    <a:lnTo>
                      <a:pt x="977" y="422"/>
                    </a:lnTo>
                    <a:lnTo>
                      <a:pt x="977" y="422"/>
                    </a:lnTo>
                    <a:lnTo>
                      <a:pt x="970" y="428"/>
                    </a:lnTo>
                    <a:lnTo>
                      <a:pt x="970" y="428"/>
                    </a:lnTo>
                    <a:lnTo>
                      <a:pt x="970" y="422"/>
                    </a:lnTo>
                    <a:lnTo>
                      <a:pt x="970" y="422"/>
                    </a:lnTo>
                    <a:lnTo>
                      <a:pt x="970" y="422"/>
                    </a:lnTo>
                    <a:lnTo>
                      <a:pt x="970" y="422"/>
                    </a:lnTo>
                    <a:lnTo>
                      <a:pt x="970" y="422"/>
                    </a:lnTo>
                    <a:lnTo>
                      <a:pt x="970" y="422"/>
                    </a:lnTo>
                    <a:lnTo>
                      <a:pt x="970" y="415"/>
                    </a:lnTo>
                    <a:lnTo>
                      <a:pt x="970" y="415"/>
                    </a:lnTo>
                    <a:lnTo>
                      <a:pt x="970" y="415"/>
                    </a:lnTo>
                    <a:lnTo>
                      <a:pt x="970" y="415"/>
                    </a:lnTo>
                    <a:lnTo>
                      <a:pt x="964" y="409"/>
                    </a:lnTo>
                    <a:lnTo>
                      <a:pt x="964" y="415"/>
                    </a:lnTo>
                    <a:lnTo>
                      <a:pt x="964" y="415"/>
                    </a:lnTo>
                    <a:lnTo>
                      <a:pt x="964" y="415"/>
                    </a:lnTo>
                    <a:lnTo>
                      <a:pt x="958" y="415"/>
                    </a:lnTo>
                    <a:lnTo>
                      <a:pt x="958" y="415"/>
                    </a:lnTo>
                    <a:lnTo>
                      <a:pt x="958" y="415"/>
                    </a:lnTo>
                    <a:lnTo>
                      <a:pt x="958" y="415"/>
                    </a:lnTo>
                    <a:lnTo>
                      <a:pt x="958" y="409"/>
                    </a:lnTo>
                    <a:lnTo>
                      <a:pt x="958" y="409"/>
                    </a:lnTo>
                    <a:lnTo>
                      <a:pt x="958" y="409"/>
                    </a:lnTo>
                    <a:lnTo>
                      <a:pt x="958" y="409"/>
                    </a:lnTo>
                    <a:lnTo>
                      <a:pt x="958" y="403"/>
                    </a:lnTo>
                    <a:lnTo>
                      <a:pt x="958" y="403"/>
                    </a:lnTo>
                    <a:lnTo>
                      <a:pt x="958" y="403"/>
                    </a:lnTo>
                    <a:lnTo>
                      <a:pt x="958" y="403"/>
                    </a:lnTo>
                    <a:lnTo>
                      <a:pt x="952" y="403"/>
                    </a:lnTo>
                    <a:lnTo>
                      <a:pt x="952" y="403"/>
                    </a:lnTo>
                    <a:lnTo>
                      <a:pt x="952" y="403"/>
                    </a:lnTo>
                    <a:lnTo>
                      <a:pt x="952" y="397"/>
                    </a:lnTo>
                    <a:lnTo>
                      <a:pt x="952" y="397"/>
                    </a:lnTo>
                    <a:lnTo>
                      <a:pt x="952" y="403"/>
                    </a:lnTo>
                    <a:lnTo>
                      <a:pt x="952" y="397"/>
                    </a:lnTo>
                    <a:lnTo>
                      <a:pt x="952" y="397"/>
                    </a:lnTo>
                    <a:lnTo>
                      <a:pt x="952" y="397"/>
                    </a:lnTo>
                    <a:lnTo>
                      <a:pt x="946" y="397"/>
                    </a:lnTo>
                    <a:lnTo>
                      <a:pt x="952" y="397"/>
                    </a:lnTo>
                    <a:lnTo>
                      <a:pt x="952" y="397"/>
                    </a:lnTo>
                    <a:lnTo>
                      <a:pt x="946" y="391"/>
                    </a:lnTo>
                    <a:lnTo>
                      <a:pt x="946" y="391"/>
                    </a:lnTo>
                    <a:lnTo>
                      <a:pt x="952" y="391"/>
                    </a:lnTo>
                    <a:lnTo>
                      <a:pt x="952" y="391"/>
                    </a:lnTo>
                    <a:lnTo>
                      <a:pt x="952" y="391"/>
                    </a:lnTo>
                    <a:lnTo>
                      <a:pt x="952" y="391"/>
                    </a:lnTo>
                    <a:lnTo>
                      <a:pt x="952" y="385"/>
                    </a:lnTo>
                    <a:lnTo>
                      <a:pt x="946" y="385"/>
                    </a:lnTo>
                    <a:lnTo>
                      <a:pt x="946" y="385"/>
                    </a:lnTo>
                    <a:lnTo>
                      <a:pt x="946" y="379"/>
                    </a:lnTo>
                    <a:lnTo>
                      <a:pt x="946" y="379"/>
                    </a:lnTo>
                    <a:lnTo>
                      <a:pt x="946" y="379"/>
                    </a:lnTo>
                    <a:lnTo>
                      <a:pt x="940" y="379"/>
                    </a:lnTo>
                    <a:lnTo>
                      <a:pt x="940" y="379"/>
                    </a:lnTo>
                    <a:lnTo>
                      <a:pt x="940" y="379"/>
                    </a:lnTo>
                    <a:lnTo>
                      <a:pt x="940" y="373"/>
                    </a:lnTo>
                    <a:lnTo>
                      <a:pt x="940" y="373"/>
                    </a:lnTo>
                    <a:lnTo>
                      <a:pt x="940" y="373"/>
                    </a:lnTo>
                    <a:lnTo>
                      <a:pt x="940" y="367"/>
                    </a:lnTo>
                    <a:lnTo>
                      <a:pt x="940" y="367"/>
                    </a:lnTo>
                    <a:lnTo>
                      <a:pt x="940" y="367"/>
                    </a:lnTo>
                    <a:lnTo>
                      <a:pt x="940" y="367"/>
                    </a:lnTo>
                    <a:lnTo>
                      <a:pt x="934" y="360"/>
                    </a:lnTo>
                    <a:lnTo>
                      <a:pt x="934" y="360"/>
                    </a:lnTo>
                    <a:lnTo>
                      <a:pt x="934" y="360"/>
                    </a:lnTo>
                    <a:lnTo>
                      <a:pt x="934" y="360"/>
                    </a:lnTo>
                    <a:lnTo>
                      <a:pt x="934" y="354"/>
                    </a:lnTo>
                    <a:lnTo>
                      <a:pt x="934" y="354"/>
                    </a:lnTo>
                    <a:lnTo>
                      <a:pt x="928" y="354"/>
                    </a:lnTo>
                    <a:lnTo>
                      <a:pt x="934" y="354"/>
                    </a:lnTo>
                    <a:lnTo>
                      <a:pt x="928" y="354"/>
                    </a:lnTo>
                    <a:lnTo>
                      <a:pt x="928" y="354"/>
                    </a:lnTo>
                    <a:lnTo>
                      <a:pt x="928" y="348"/>
                    </a:lnTo>
                    <a:lnTo>
                      <a:pt x="928" y="348"/>
                    </a:lnTo>
                    <a:lnTo>
                      <a:pt x="928" y="348"/>
                    </a:lnTo>
                    <a:lnTo>
                      <a:pt x="928" y="348"/>
                    </a:lnTo>
                    <a:lnTo>
                      <a:pt x="928" y="342"/>
                    </a:lnTo>
                    <a:lnTo>
                      <a:pt x="928" y="342"/>
                    </a:lnTo>
                    <a:lnTo>
                      <a:pt x="928" y="342"/>
                    </a:lnTo>
                    <a:lnTo>
                      <a:pt x="928" y="342"/>
                    </a:lnTo>
                    <a:lnTo>
                      <a:pt x="922" y="342"/>
                    </a:lnTo>
                    <a:lnTo>
                      <a:pt x="922" y="342"/>
                    </a:lnTo>
                    <a:lnTo>
                      <a:pt x="922" y="342"/>
                    </a:lnTo>
                    <a:lnTo>
                      <a:pt x="922" y="342"/>
                    </a:lnTo>
                    <a:lnTo>
                      <a:pt x="922" y="336"/>
                    </a:lnTo>
                    <a:lnTo>
                      <a:pt x="922" y="336"/>
                    </a:lnTo>
                    <a:lnTo>
                      <a:pt x="916" y="336"/>
                    </a:lnTo>
                    <a:lnTo>
                      <a:pt x="916" y="336"/>
                    </a:lnTo>
                    <a:lnTo>
                      <a:pt x="916" y="336"/>
                    </a:lnTo>
                    <a:lnTo>
                      <a:pt x="916" y="336"/>
                    </a:lnTo>
                    <a:lnTo>
                      <a:pt x="916" y="336"/>
                    </a:lnTo>
                    <a:lnTo>
                      <a:pt x="916" y="336"/>
                    </a:lnTo>
                    <a:lnTo>
                      <a:pt x="916" y="330"/>
                    </a:lnTo>
                    <a:lnTo>
                      <a:pt x="916" y="330"/>
                    </a:lnTo>
                    <a:lnTo>
                      <a:pt x="909" y="330"/>
                    </a:lnTo>
                    <a:lnTo>
                      <a:pt x="909" y="324"/>
                    </a:lnTo>
                    <a:lnTo>
                      <a:pt x="909" y="324"/>
                    </a:lnTo>
                    <a:lnTo>
                      <a:pt x="909" y="324"/>
                    </a:lnTo>
                    <a:lnTo>
                      <a:pt x="909" y="324"/>
                    </a:lnTo>
                    <a:lnTo>
                      <a:pt x="909" y="324"/>
                    </a:lnTo>
                    <a:lnTo>
                      <a:pt x="903" y="324"/>
                    </a:lnTo>
                    <a:lnTo>
                      <a:pt x="903" y="318"/>
                    </a:lnTo>
                    <a:lnTo>
                      <a:pt x="903" y="318"/>
                    </a:lnTo>
                    <a:lnTo>
                      <a:pt x="903" y="318"/>
                    </a:lnTo>
                    <a:lnTo>
                      <a:pt x="903" y="318"/>
                    </a:lnTo>
                    <a:lnTo>
                      <a:pt x="903" y="312"/>
                    </a:lnTo>
                    <a:lnTo>
                      <a:pt x="903" y="312"/>
                    </a:lnTo>
                    <a:lnTo>
                      <a:pt x="903" y="318"/>
                    </a:lnTo>
                    <a:lnTo>
                      <a:pt x="909" y="312"/>
                    </a:lnTo>
                    <a:lnTo>
                      <a:pt x="909" y="312"/>
                    </a:lnTo>
                    <a:lnTo>
                      <a:pt x="909" y="312"/>
                    </a:lnTo>
                    <a:lnTo>
                      <a:pt x="903" y="312"/>
                    </a:lnTo>
                    <a:lnTo>
                      <a:pt x="903" y="312"/>
                    </a:lnTo>
                    <a:lnTo>
                      <a:pt x="903" y="305"/>
                    </a:lnTo>
                    <a:lnTo>
                      <a:pt x="903" y="305"/>
                    </a:lnTo>
                    <a:lnTo>
                      <a:pt x="903" y="305"/>
                    </a:lnTo>
                    <a:lnTo>
                      <a:pt x="903" y="305"/>
                    </a:lnTo>
                    <a:lnTo>
                      <a:pt x="903" y="305"/>
                    </a:lnTo>
                    <a:lnTo>
                      <a:pt x="903" y="299"/>
                    </a:lnTo>
                    <a:lnTo>
                      <a:pt x="903" y="299"/>
                    </a:lnTo>
                    <a:lnTo>
                      <a:pt x="909" y="299"/>
                    </a:lnTo>
                    <a:lnTo>
                      <a:pt x="909" y="299"/>
                    </a:lnTo>
                    <a:lnTo>
                      <a:pt x="909" y="293"/>
                    </a:lnTo>
                    <a:lnTo>
                      <a:pt x="909" y="293"/>
                    </a:lnTo>
                    <a:lnTo>
                      <a:pt x="909" y="293"/>
                    </a:lnTo>
                    <a:lnTo>
                      <a:pt x="903" y="293"/>
                    </a:lnTo>
                    <a:lnTo>
                      <a:pt x="903" y="293"/>
                    </a:lnTo>
                    <a:lnTo>
                      <a:pt x="909" y="287"/>
                    </a:lnTo>
                    <a:lnTo>
                      <a:pt x="909" y="287"/>
                    </a:lnTo>
                    <a:lnTo>
                      <a:pt x="909" y="287"/>
                    </a:lnTo>
                    <a:lnTo>
                      <a:pt x="903" y="287"/>
                    </a:lnTo>
                    <a:lnTo>
                      <a:pt x="903" y="287"/>
                    </a:lnTo>
                    <a:lnTo>
                      <a:pt x="903" y="281"/>
                    </a:lnTo>
                    <a:lnTo>
                      <a:pt x="903" y="281"/>
                    </a:lnTo>
                    <a:lnTo>
                      <a:pt x="903" y="281"/>
                    </a:lnTo>
                    <a:lnTo>
                      <a:pt x="903" y="281"/>
                    </a:lnTo>
                    <a:lnTo>
                      <a:pt x="903" y="281"/>
                    </a:lnTo>
                    <a:lnTo>
                      <a:pt x="903" y="281"/>
                    </a:lnTo>
                    <a:lnTo>
                      <a:pt x="903" y="281"/>
                    </a:lnTo>
                    <a:lnTo>
                      <a:pt x="903" y="275"/>
                    </a:lnTo>
                    <a:lnTo>
                      <a:pt x="903" y="275"/>
                    </a:lnTo>
                    <a:lnTo>
                      <a:pt x="903" y="275"/>
                    </a:lnTo>
                    <a:lnTo>
                      <a:pt x="903" y="275"/>
                    </a:lnTo>
                    <a:lnTo>
                      <a:pt x="903" y="269"/>
                    </a:lnTo>
                    <a:lnTo>
                      <a:pt x="897" y="269"/>
                    </a:lnTo>
                    <a:lnTo>
                      <a:pt x="897" y="269"/>
                    </a:lnTo>
                    <a:lnTo>
                      <a:pt x="897" y="269"/>
                    </a:lnTo>
                    <a:lnTo>
                      <a:pt x="897" y="269"/>
                    </a:lnTo>
                    <a:lnTo>
                      <a:pt x="897" y="263"/>
                    </a:lnTo>
                    <a:lnTo>
                      <a:pt x="897" y="263"/>
                    </a:lnTo>
                    <a:lnTo>
                      <a:pt x="897" y="257"/>
                    </a:lnTo>
                    <a:lnTo>
                      <a:pt x="891" y="257"/>
                    </a:lnTo>
                    <a:lnTo>
                      <a:pt x="891" y="257"/>
                    </a:lnTo>
                    <a:lnTo>
                      <a:pt x="891" y="257"/>
                    </a:lnTo>
                    <a:lnTo>
                      <a:pt x="891" y="257"/>
                    </a:lnTo>
                    <a:lnTo>
                      <a:pt x="891" y="257"/>
                    </a:lnTo>
                    <a:lnTo>
                      <a:pt x="891" y="251"/>
                    </a:lnTo>
                    <a:lnTo>
                      <a:pt x="891" y="251"/>
                    </a:lnTo>
                    <a:lnTo>
                      <a:pt x="891" y="244"/>
                    </a:lnTo>
                    <a:lnTo>
                      <a:pt x="891" y="238"/>
                    </a:lnTo>
                    <a:lnTo>
                      <a:pt x="891" y="238"/>
                    </a:lnTo>
                    <a:lnTo>
                      <a:pt x="891" y="238"/>
                    </a:lnTo>
                    <a:lnTo>
                      <a:pt x="891" y="232"/>
                    </a:lnTo>
                    <a:lnTo>
                      <a:pt x="897" y="220"/>
                    </a:lnTo>
                    <a:lnTo>
                      <a:pt x="897" y="220"/>
                    </a:lnTo>
                    <a:lnTo>
                      <a:pt x="897" y="220"/>
                    </a:lnTo>
                    <a:lnTo>
                      <a:pt x="897" y="214"/>
                    </a:lnTo>
                    <a:lnTo>
                      <a:pt x="897" y="202"/>
                    </a:lnTo>
                    <a:lnTo>
                      <a:pt x="903" y="196"/>
                    </a:lnTo>
                    <a:lnTo>
                      <a:pt x="916" y="134"/>
                    </a:lnTo>
                    <a:moveTo>
                      <a:pt x="4333" y="1044"/>
                    </a:moveTo>
                    <a:lnTo>
                      <a:pt x="4333" y="1044"/>
                    </a:lnTo>
                    <a:lnTo>
                      <a:pt x="4333" y="1044"/>
                    </a:lnTo>
                    <a:lnTo>
                      <a:pt x="4333" y="1044"/>
                    </a:lnTo>
                    <a:lnTo>
                      <a:pt x="4339" y="1044"/>
                    </a:lnTo>
                    <a:lnTo>
                      <a:pt x="4339" y="1044"/>
                    </a:lnTo>
                    <a:lnTo>
                      <a:pt x="4339" y="1051"/>
                    </a:lnTo>
                    <a:lnTo>
                      <a:pt x="4339" y="1051"/>
                    </a:lnTo>
                    <a:lnTo>
                      <a:pt x="4339" y="1051"/>
                    </a:lnTo>
                    <a:lnTo>
                      <a:pt x="4333" y="1051"/>
                    </a:lnTo>
                    <a:lnTo>
                      <a:pt x="4333" y="1057"/>
                    </a:lnTo>
                    <a:lnTo>
                      <a:pt x="4333" y="1057"/>
                    </a:lnTo>
                    <a:lnTo>
                      <a:pt x="4333" y="1057"/>
                    </a:lnTo>
                    <a:lnTo>
                      <a:pt x="4333" y="1057"/>
                    </a:lnTo>
                    <a:lnTo>
                      <a:pt x="4333" y="1057"/>
                    </a:lnTo>
                    <a:lnTo>
                      <a:pt x="4327" y="1063"/>
                    </a:lnTo>
                    <a:lnTo>
                      <a:pt x="4327" y="1063"/>
                    </a:lnTo>
                    <a:lnTo>
                      <a:pt x="4327" y="1063"/>
                    </a:lnTo>
                    <a:lnTo>
                      <a:pt x="4327" y="1063"/>
                    </a:lnTo>
                    <a:lnTo>
                      <a:pt x="4327" y="1063"/>
                    </a:lnTo>
                    <a:lnTo>
                      <a:pt x="4327" y="1063"/>
                    </a:lnTo>
                    <a:lnTo>
                      <a:pt x="4321" y="1063"/>
                    </a:lnTo>
                    <a:lnTo>
                      <a:pt x="4321" y="1063"/>
                    </a:lnTo>
                    <a:lnTo>
                      <a:pt x="4327" y="1063"/>
                    </a:lnTo>
                    <a:lnTo>
                      <a:pt x="4327" y="1063"/>
                    </a:lnTo>
                    <a:lnTo>
                      <a:pt x="4321" y="1057"/>
                    </a:lnTo>
                    <a:lnTo>
                      <a:pt x="4327" y="1057"/>
                    </a:lnTo>
                    <a:lnTo>
                      <a:pt x="4327" y="1057"/>
                    </a:lnTo>
                    <a:lnTo>
                      <a:pt x="4327" y="1051"/>
                    </a:lnTo>
                    <a:lnTo>
                      <a:pt x="4327" y="1051"/>
                    </a:lnTo>
                    <a:lnTo>
                      <a:pt x="4327" y="1051"/>
                    </a:lnTo>
                    <a:lnTo>
                      <a:pt x="4327" y="1051"/>
                    </a:lnTo>
                    <a:lnTo>
                      <a:pt x="4327" y="1051"/>
                    </a:lnTo>
                    <a:lnTo>
                      <a:pt x="4327" y="1051"/>
                    </a:lnTo>
                    <a:lnTo>
                      <a:pt x="4327" y="1044"/>
                    </a:lnTo>
                    <a:lnTo>
                      <a:pt x="4327" y="1044"/>
                    </a:lnTo>
                    <a:lnTo>
                      <a:pt x="4327" y="1044"/>
                    </a:lnTo>
                    <a:lnTo>
                      <a:pt x="4327" y="1044"/>
                    </a:lnTo>
                    <a:lnTo>
                      <a:pt x="4333" y="1044"/>
                    </a:lnTo>
                    <a:moveTo>
                      <a:pt x="1465" y="1160"/>
                    </a:moveTo>
                    <a:lnTo>
                      <a:pt x="1465" y="1160"/>
                    </a:lnTo>
                    <a:lnTo>
                      <a:pt x="1465" y="1160"/>
                    </a:lnTo>
                    <a:lnTo>
                      <a:pt x="1471" y="1160"/>
                    </a:lnTo>
                    <a:lnTo>
                      <a:pt x="1477" y="1167"/>
                    </a:lnTo>
                    <a:lnTo>
                      <a:pt x="1483" y="1167"/>
                    </a:lnTo>
                    <a:lnTo>
                      <a:pt x="1495" y="1167"/>
                    </a:lnTo>
                    <a:lnTo>
                      <a:pt x="1507" y="1167"/>
                    </a:lnTo>
                    <a:lnTo>
                      <a:pt x="1507" y="1167"/>
                    </a:lnTo>
                    <a:lnTo>
                      <a:pt x="1538" y="1173"/>
                    </a:lnTo>
                    <a:lnTo>
                      <a:pt x="1544" y="1173"/>
                    </a:lnTo>
                    <a:lnTo>
                      <a:pt x="1544" y="1173"/>
                    </a:lnTo>
                    <a:lnTo>
                      <a:pt x="1544" y="1173"/>
                    </a:lnTo>
                    <a:lnTo>
                      <a:pt x="1550" y="1173"/>
                    </a:lnTo>
                    <a:lnTo>
                      <a:pt x="1562" y="1173"/>
                    </a:lnTo>
                    <a:lnTo>
                      <a:pt x="1562" y="1173"/>
                    </a:lnTo>
                    <a:lnTo>
                      <a:pt x="1569" y="1173"/>
                    </a:lnTo>
                    <a:lnTo>
                      <a:pt x="1575" y="1179"/>
                    </a:lnTo>
                    <a:lnTo>
                      <a:pt x="1599" y="1179"/>
                    </a:lnTo>
                    <a:lnTo>
                      <a:pt x="1605" y="1179"/>
                    </a:lnTo>
                    <a:lnTo>
                      <a:pt x="1605" y="1179"/>
                    </a:lnTo>
                    <a:lnTo>
                      <a:pt x="1611" y="1179"/>
                    </a:lnTo>
                    <a:lnTo>
                      <a:pt x="1617" y="1179"/>
                    </a:lnTo>
                    <a:lnTo>
                      <a:pt x="1630" y="1179"/>
                    </a:lnTo>
                    <a:lnTo>
                      <a:pt x="1642" y="1185"/>
                    </a:lnTo>
                    <a:lnTo>
                      <a:pt x="1648" y="1185"/>
                    </a:lnTo>
                    <a:lnTo>
                      <a:pt x="1666" y="1185"/>
                    </a:lnTo>
                    <a:lnTo>
                      <a:pt x="1672" y="1185"/>
                    </a:lnTo>
                    <a:lnTo>
                      <a:pt x="1678" y="1185"/>
                    </a:lnTo>
                    <a:lnTo>
                      <a:pt x="1678" y="1185"/>
                    </a:lnTo>
                    <a:lnTo>
                      <a:pt x="1691" y="1185"/>
                    </a:lnTo>
                    <a:lnTo>
                      <a:pt x="1697" y="1185"/>
                    </a:lnTo>
                    <a:lnTo>
                      <a:pt x="1697" y="1185"/>
                    </a:lnTo>
                    <a:lnTo>
                      <a:pt x="1697" y="1185"/>
                    </a:lnTo>
                    <a:lnTo>
                      <a:pt x="1703" y="1191"/>
                    </a:lnTo>
                    <a:lnTo>
                      <a:pt x="1709" y="1191"/>
                    </a:lnTo>
                    <a:lnTo>
                      <a:pt x="1709" y="1191"/>
                    </a:lnTo>
                    <a:lnTo>
                      <a:pt x="1721" y="1191"/>
                    </a:lnTo>
                    <a:lnTo>
                      <a:pt x="1733" y="1191"/>
                    </a:lnTo>
                    <a:lnTo>
                      <a:pt x="1739" y="1191"/>
                    </a:lnTo>
                    <a:lnTo>
                      <a:pt x="1746" y="1191"/>
                    </a:lnTo>
                    <a:lnTo>
                      <a:pt x="1746" y="1191"/>
                    </a:lnTo>
                    <a:lnTo>
                      <a:pt x="1746" y="1191"/>
                    </a:lnTo>
                    <a:lnTo>
                      <a:pt x="1746" y="1191"/>
                    </a:lnTo>
                    <a:lnTo>
                      <a:pt x="1752" y="1191"/>
                    </a:lnTo>
                    <a:lnTo>
                      <a:pt x="1752" y="1191"/>
                    </a:lnTo>
                    <a:lnTo>
                      <a:pt x="1752" y="1191"/>
                    </a:lnTo>
                    <a:lnTo>
                      <a:pt x="1758" y="1191"/>
                    </a:lnTo>
                    <a:lnTo>
                      <a:pt x="1758" y="1191"/>
                    </a:lnTo>
                    <a:lnTo>
                      <a:pt x="1758" y="1191"/>
                    </a:lnTo>
                    <a:lnTo>
                      <a:pt x="1764" y="1191"/>
                    </a:lnTo>
                    <a:lnTo>
                      <a:pt x="1764" y="1191"/>
                    </a:lnTo>
                    <a:lnTo>
                      <a:pt x="1770" y="1191"/>
                    </a:lnTo>
                    <a:lnTo>
                      <a:pt x="1770" y="1197"/>
                    </a:lnTo>
                    <a:lnTo>
                      <a:pt x="1776" y="1197"/>
                    </a:lnTo>
                    <a:lnTo>
                      <a:pt x="1788" y="1197"/>
                    </a:lnTo>
                    <a:lnTo>
                      <a:pt x="1794" y="1197"/>
                    </a:lnTo>
                    <a:lnTo>
                      <a:pt x="1794" y="1197"/>
                    </a:lnTo>
                    <a:lnTo>
                      <a:pt x="1794" y="1197"/>
                    </a:lnTo>
                    <a:lnTo>
                      <a:pt x="1800" y="1197"/>
                    </a:lnTo>
                    <a:lnTo>
                      <a:pt x="1800" y="1197"/>
                    </a:lnTo>
                    <a:lnTo>
                      <a:pt x="1807" y="1197"/>
                    </a:lnTo>
                    <a:lnTo>
                      <a:pt x="1807" y="1197"/>
                    </a:lnTo>
                    <a:lnTo>
                      <a:pt x="1807" y="1197"/>
                    </a:lnTo>
                    <a:lnTo>
                      <a:pt x="1825" y="1197"/>
                    </a:lnTo>
                    <a:lnTo>
                      <a:pt x="1831" y="1197"/>
                    </a:lnTo>
                    <a:lnTo>
                      <a:pt x="1831" y="1197"/>
                    </a:lnTo>
                    <a:lnTo>
                      <a:pt x="1831" y="1197"/>
                    </a:lnTo>
                    <a:lnTo>
                      <a:pt x="1837" y="1197"/>
                    </a:lnTo>
                    <a:lnTo>
                      <a:pt x="1837" y="1197"/>
                    </a:lnTo>
                    <a:lnTo>
                      <a:pt x="1837" y="1197"/>
                    </a:lnTo>
                    <a:lnTo>
                      <a:pt x="1837" y="1197"/>
                    </a:lnTo>
                    <a:lnTo>
                      <a:pt x="1843" y="1197"/>
                    </a:lnTo>
                    <a:lnTo>
                      <a:pt x="1843" y="1197"/>
                    </a:lnTo>
                    <a:lnTo>
                      <a:pt x="1843" y="1197"/>
                    </a:lnTo>
                    <a:lnTo>
                      <a:pt x="1843" y="1197"/>
                    </a:lnTo>
                    <a:lnTo>
                      <a:pt x="1849" y="1197"/>
                    </a:lnTo>
                    <a:lnTo>
                      <a:pt x="1849" y="1203"/>
                    </a:lnTo>
                    <a:lnTo>
                      <a:pt x="1849" y="1203"/>
                    </a:lnTo>
                    <a:lnTo>
                      <a:pt x="1849" y="1203"/>
                    </a:lnTo>
                    <a:lnTo>
                      <a:pt x="1855" y="1203"/>
                    </a:lnTo>
                    <a:lnTo>
                      <a:pt x="1855" y="1203"/>
                    </a:lnTo>
                    <a:lnTo>
                      <a:pt x="1855" y="1203"/>
                    </a:lnTo>
                    <a:lnTo>
                      <a:pt x="1861" y="1203"/>
                    </a:lnTo>
                    <a:lnTo>
                      <a:pt x="1861" y="1203"/>
                    </a:lnTo>
                    <a:lnTo>
                      <a:pt x="1861" y="1203"/>
                    </a:lnTo>
                    <a:lnTo>
                      <a:pt x="1868" y="1203"/>
                    </a:lnTo>
                    <a:lnTo>
                      <a:pt x="1874" y="1203"/>
                    </a:lnTo>
                    <a:lnTo>
                      <a:pt x="1874" y="1203"/>
                    </a:lnTo>
                    <a:lnTo>
                      <a:pt x="1874" y="1203"/>
                    </a:lnTo>
                    <a:lnTo>
                      <a:pt x="1880" y="1203"/>
                    </a:lnTo>
                    <a:lnTo>
                      <a:pt x="1880" y="1203"/>
                    </a:lnTo>
                    <a:lnTo>
                      <a:pt x="1886" y="1203"/>
                    </a:lnTo>
                    <a:lnTo>
                      <a:pt x="1892" y="1203"/>
                    </a:lnTo>
                    <a:lnTo>
                      <a:pt x="1892" y="1203"/>
                    </a:lnTo>
                    <a:lnTo>
                      <a:pt x="1892" y="1203"/>
                    </a:lnTo>
                    <a:lnTo>
                      <a:pt x="1898" y="1203"/>
                    </a:lnTo>
                    <a:lnTo>
                      <a:pt x="1898" y="1203"/>
                    </a:lnTo>
                    <a:lnTo>
                      <a:pt x="1898" y="1203"/>
                    </a:lnTo>
                    <a:lnTo>
                      <a:pt x="1904" y="1203"/>
                    </a:lnTo>
                    <a:lnTo>
                      <a:pt x="1904" y="1203"/>
                    </a:lnTo>
                    <a:lnTo>
                      <a:pt x="1904" y="1203"/>
                    </a:lnTo>
                    <a:lnTo>
                      <a:pt x="1910" y="1203"/>
                    </a:lnTo>
                    <a:lnTo>
                      <a:pt x="1910" y="1203"/>
                    </a:lnTo>
                    <a:lnTo>
                      <a:pt x="1916" y="1203"/>
                    </a:lnTo>
                    <a:lnTo>
                      <a:pt x="1916" y="1203"/>
                    </a:lnTo>
                    <a:lnTo>
                      <a:pt x="1916" y="1203"/>
                    </a:lnTo>
                    <a:lnTo>
                      <a:pt x="1922" y="1203"/>
                    </a:lnTo>
                    <a:lnTo>
                      <a:pt x="1916" y="1234"/>
                    </a:lnTo>
                    <a:lnTo>
                      <a:pt x="1916" y="1240"/>
                    </a:lnTo>
                    <a:lnTo>
                      <a:pt x="1916" y="1252"/>
                    </a:lnTo>
                    <a:lnTo>
                      <a:pt x="1916" y="1258"/>
                    </a:lnTo>
                    <a:lnTo>
                      <a:pt x="1916" y="1258"/>
                    </a:lnTo>
                    <a:lnTo>
                      <a:pt x="1916" y="1270"/>
                    </a:lnTo>
                    <a:lnTo>
                      <a:pt x="1916" y="1277"/>
                    </a:lnTo>
                    <a:lnTo>
                      <a:pt x="1916" y="1283"/>
                    </a:lnTo>
                    <a:lnTo>
                      <a:pt x="1916" y="1283"/>
                    </a:lnTo>
                    <a:lnTo>
                      <a:pt x="1916" y="1283"/>
                    </a:lnTo>
                    <a:lnTo>
                      <a:pt x="1916" y="1295"/>
                    </a:lnTo>
                    <a:lnTo>
                      <a:pt x="1916" y="1295"/>
                    </a:lnTo>
                    <a:lnTo>
                      <a:pt x="1916" y="1295"/>
                    </a:lnTo>
                    <a:lnTo>
                      <a:pt x="1916" y="1295"/>
                    </a:lnTo>
                    <a:lnTo>
                      <a:pt x="1916" y="1301"/>
                    </a:lnTo>
                    <a:lnTo>
                      <a:pt x="1916" y="1301"/>
                    </a:lnTo>
                    <a:lnTo>
                      <a:pt x="1916" y="1301"/>
                    </a:lnTo>
                    <a:lnTo>
                      <a:pt x="1910" y="1313"/>
                    </a:lnTo>
                    <a:lnTo>
                      <a:pt x="1910" y="1319"/>
                    </a:lnTo>
                    <a:lnTo>
                      <a:pt x="1910" y="1325"/>
                    </a:lnTo>
                    <a:lnTo>
                      <a:pt x="1910" y="1338"/>
                    </a:lnTo>
                    <a:lnTo>
                      <a:pt x="1910" y="1338"/>
                    </a:lnTo>
                    <a:lnTo>
                      <a:pt x="1910" y="1356"/>
                    </a:lnTo>
                    <a:lnTo>
                      <a:pt x="1910" y="1362"/>
                    </a:lnTo>
                    <a:lnTo>
                      <a:pt x="1910" y="1362"/>
                    </a:lnTo>
                    <a:lnTo>
                      <a:pt x="1910" y="1368"/>
                    </a:lnTo>
                    <a:lnTo>
                      <a:pt x="1910" y="1374"/>
                    </a:lnTo>
                    <a:lnTo>
                      <a:pt x="1910" y="1374"/>
                    </a:lnTo>
                    <a:lnTo>
                      <a:pt x="1910" y="1380"/>
                    </a:lnTo>
                    <a:lnTo>
                      <a:pt x="1910" y="1386"/>
                    </a:lnTo>
                    <a:lnTo>
                      <a:pt x="1910" y="1393"/>
                    </a:lnTo>
                    <a:lnTo>
                      <a:pt x="1910" y="1393"/>
                    </a:lnTo>
                    <a:lnTo>
                      <a:pt x="1910" y="1399"/>
                    </a:lnTo>
                    <a:lnTo>
                      <a:pt x="1904" y="1423"/>
                    </a:lnTo>
                    <a:lnTo>
                      <a:pt x="1904" y="1423"/>
                    </a:lnTo>
                    <a:lnTo>
                      <a:pt x="1904" y="1429"/>
                    </a:lnTo>
                    <a:lnTo>
                      <a:pt x="1904" y="1460"/>
                    </a:lnTo>
                    <a:lnTo>
                      <a:pt x="1904" y="1460"/>
                    </a:lnTo>
                    <a:lnTo>
                      <a:pt x="1904" y="1460"/>
                    </a:lnTo>
                    <a:lnTo>
                      <a:pt x="1904" y="1466"/>
                    </a:lnTo>
                    <a:lnTo>
                      <a:pt x="1904" y="1466"/>
                    </a:lnTo>
                    <a:lnTo>
                      <a:pt x="1904" y="1466"/>
                    </a:lnTo>
                    <a:lnTo>
                      <a:pt x="1904" y="1472"/>
                    </a:lnTo>
                    <a:lnTo>
                      <a:pt x="1904" y="1472"/>
                    </a:lnTo>
                    <a:lnTo>
                      <a:pt x="1904" y="1478"/>
                    </a:lnTo>
                    <a:lnTo>
                      <a:pt x="1904" y="1484"/>
                    </a:lnTo>
                    <a:lnTo>
                      <a:pt x="1904" y="1484"/>
                    </a:lnTo>
                    <a:lnTo>
                      <a:pt x="1904" y="1490"/>
                    </a:lnTo>
                    <a:lnTo>
                      <a:pt x="1904" y="1490"/>
                    </a:lnTo>
                    <a:lnTo>
                      <a:pt x="1904" y="1490"/>
                    </a:lnTo>
                    <a:lnTo>
                      <a:pt x="1904" y="1496"/>
                    </a:lnTo>
                    <a:lnTo>
                      <a:pt x="1904" y="1496"/>
                    </a:lnTo>
                    <a:lnTo>
                      <a:pt x="1904" y="1496"/>
                    </a:lnTo>
                    <a:lnTo>
                      <a:pt x="1904" y="1502"/>
                    </a:lnTo>
                    <a:lnTo>
                      <a:pt x="1898" y="1502"/>
                    </a:lnTo>
                    <a:lnTo>
                      <a:pt x="1898" y="1502"/>
                    </a:lnTo>
                    <a:lnTo>
                      <a:pt x="1898" y="1509"/>
                    </a:lnTo>
                    <a:lnTo>
                      <a:pt x="1898" y="1509"/>
                    </a:lnTo>
                    <a:lnTo>
                      <a:pt x="1898" y="1509"/>
                    </a:lnTo>
                    <a:lnTo>
                      <a:pt x="1898" y="1515"/>
                    </a:lnTo>
                    <a:lnTo>
                      <a:pt x="1898" y="1515"/>
                    </a:lnTo>
                    <a:lnTo>
                      <a:pt x="1898" y="1521"/>
                    </a:lnTo>
                    <a:lnTo>
                      <a:pt x="1898" y="1521"/>
                    </a:lnTo>
                    <a:lnTo>
                      <a:pt x="1898" y="1527"/>
                    </a:lnTo>
                    <a:lnTo>
                      <a:pt x="1898" y="1539"/>
                    </a:lnTo>
                    <a:lnTo>
                      <a:pt x="1898" y="1539"/>
                    </a:lnTo>
                    <a:lnTo>
                      <a:pt x="1898" y="1539"/>
                    </a:lnTo>
                    <a:lnTo>
                      <a:pt x="1898" y="1545"/>
                    </a:lnTo>
                    <a:lnTo>
                      <a:pt x="1898" y="1551"/>
                    </a:lnTo>
                    <a:lnTo>
                      <a:pt x="1898" y="1564"/>
                    </a:lnTo>
                    <a:lnTo>
                      <a:pt x="1898" y="1570"/>
                    </a:lnTo>
                    <a:lnTo>
                      <a:pt x="1898" y="1570"/>
                    </a:lnTo>
                    <a:lnTo>
                      <a:pt x="1898" y="1576"/>
                    </a:lnTo>
                    <a:lnTo>
                      <a:pt x="1898" y="1576"/>
                    </a:lnTo>
                    <a:lnTo>
                      <a:pt x="1898" y="1582"/>
                    </a:lnTo>
                    <a:lnTo>
                      <a:pt x="1898" y="1582"/>
                    </a:lnTo>
                    <a:lnTo>
                      <a:pt x="1898" y="1588"/>
                    </a:lnTo>
                    <a:lnTo>
                      <a:pt x="1898" y="1594"/>
                    </a:lnTo>
                    <a:lnTo>
                      <a:pt x="1898" y="1594"/>
                    </a:lnTo>
                    <a:lnTo>
                      <a:pt x="1898" y="1594"/>
                    </a:lnTo>
                    <a:lnTo>
                      <a:pt x="1898" y="1594"/>
                    </a:lnTo>
                    <a:lnTo>
                      <a:pt x="1898" y="1600"/>
                    </a:lnTo>
                    <a:lnTo>
                      <a:pt x="1892" y="1606"/>
                    </a:lnTo>
                    <a:lnTo>
                      <a:pt x="1892" y="1606"/>
                    </a:lnTo>
                    <a:lnTo>
                      <a:pt x="1892" y="1606"/>
                    </a:lnTo>
                    <a:lnTo>
                      <a:pt x="1892" y="1612"/>
                    </a:lnTo>
                    <a:lnTo>
                      <a:pt x="1892" y="1612"/>
                    </a:lnTo>
                    <a:lnTo>
                      <a:pt x="1892" y="1619"/>
                    </a:lnTo>
                    <a:lnTo>
                      <a:pt x="1892" y="1625"/>
                    </a:lnTo>
                    <a:lnTo>
                      <a:pt x="1892" y="1625"/>
                    </a:lnTo>
                    <a:lnTo>
                      <a:pt x="1892" y="1625"/>
                    </a:lnTo>
                    <a:lnTo>
                      <a:pt x="1892" y="1625"/>
                    </a:lnTo>
                    <a:lnTo>
                      <a:pt x="1892" y="1631"/>
                    </a:lnTo>
                    <a:lnTo>
                      <a:pt x="1892" y="1631"/>
                    </a:lnTo>
                    <a:lnTo>
                      <a:pt x="1892" y="1631"/>
                    </a:lnTo>
                    <a:lnTo>
                      <a:pt x="1892" y="1637"/>
                    </a:lnTo>
                    <a:lnTo>
                      <a:pt x="1892" y="1637"/>
                    </a:lnTo>
                    <a:lnTo>
                      <a:pt x="1892" y="1637"/>
                    </a:lnTo>
                    <a:lnTo>
                      <a:pt x="1892" y="1643"/>
                    </a:lnTo>
                    <a:lnTo>
                      <a:pt x="1892" y="1655"/>
                    </a:lnTo>
                    <a:lnTo>
                      <a:pt x="1892" y="1655"/>
                    </a:lnTo>
                    <a:lnTo>
                      <a:pt x="1892" y="1655"/>
                    </a:lnTo>
                    <a:lnTo>
                      <a:pt x="1892" y="1655"/>
                    </a:lnTo>
                    <a:lnTo>
                      <a:pt x="1892" y="1667"/>
                    </a:lnTo>
                    <a:lnTo>
                      <a:pt x="1892" y="1667"/>
                    </a:lnTo>
                    <a:lnTo>
                      <a:pt x="1892" y="1667"/>
                    </a:lnTo>
                    <a:lnTo>
                      <a:pt x="1880" y="1667"/>
                    </a:lnTo>
                    <a:lnTo>
                      <a:pt x="1874" y="1667"/>
                    </a:lnTo>
                    <a:lnTo>
                      <a:pt x="1874" y="1667"/>
                    </a:lnTo>
                    <a:lnTo>
                      <a:pt x="1874" y="1667"/>
                    </a:lnTo>
                    <a:lnTo>
                      <a:pt x="1868" y="1667"/>
                    </a:lnTo>
                    <a:lnTo>
                      <a:pt x="1861" y="1667"/>
                    </a:lnTo>
                    <a:lnTo>
                      <a:pt x="1849" y="1667"/>
                    </a:lnTo>
                    <a:lnTo>
                      <a:pt x="1831" y="1667"/>
                    </a:lnTo>
                    <a:lnTo>
                      <a:pt x="1825" y="1667"/>
                    </a:lnTo>
                    <a:lnTo>
                      <a:pt x="1825" y="1667"/>
                    </a:lnTo>
                    <a:lnTo>
                      <a:pt x="1825" y="1667"/>
                    </a:lnTo>
                    <a:lnTo>
                      <a:pt x="1825" y="1667"/>
                    </a:lnTo>
                    <a:lnTo>
                      <a:pt x="1819" y="1667"/>
                    </a:lnTo>
                    <a:lnTo>
                      <a:pt x="1819" y="1667"/>
                    </a:lnTo>
                    <a:lnTo>
                      <a:pt x="1819" y="1667"/>
                    </a:lnTo>
                    <a:lnTo>
                      <a:pt x="1807" y="1661"/>
                    </a:lnTo>
                    <a:lnTo>
                      <a:pt x="1807" y="1661"/>
                    </a:lnTo>
                    <a:lnTo>
                      <a:pt x="1807" y="1661"/>
                    </a:lnTo>
                    <a:lnTo>
                      <a:pt x="1794" y="1661"/>
                    </a:lnTo>
                    <a:lnTo>
                      <a:pt x="1794" y="1661"/>
                    </a:lnTo>
                    <a:lnTo>
                      <a:pt x="1788" y="1661"/>
                    </a:lnTo>
                    <a:lnTo>
                      <a:pt x="1782" y="1661"/>
                    </a:lnTo>
                    <a:lnTo>
                      <a:pt x="1782" y="1661"/>
                    </a:lnTo>
                    <a:lnTo>
                      <a:pt x="1776" y="1661"/>
                    </a:lnTo>
                    <a:lnTo>
                      <a:pt x="1764" y="1661"/>
                    </a:lnTo>
                    <a:lnTo>
                      <a:pt x="1758" y="1661"/>
                    </a:lnTo>
                    <a:lnTo>
                      <a:pt x="1739" y="1661"/>
                    </a:lnTo>
                    <a:lnTo>
                      <a:pt x="1715" y="1655"/>
                    </a:lnTo>
                    <a:lnTo>
                      <a:pt x="1709" y="1655"/>
                    </a:lnTo>
                    <a:lnTo>
                      <a:pt x="1691" y="1655"/>
                    </a:lnTo>
                    <a:lnTo>
                      <a:pt x="1691" y="1655"/>
                    </a:lnTo>
                    <a:lnTo>
                      <a:pt x="1684" y="1655"/>
                    </a:lnTo>
                    <a:lnTo>
                      <a:pt x="1684" y="1655"/>
                    </a:lnTo>
                    <a:lnTo>
                      <a:pt x="1678" y="1655"/>
                    </a:lnTo>
                    <a:lnTo>
                      <a:pt x="1678" y="1655"/>
                    </a:lnTo>
                    <a:lnTo>
                      <a:pt x="1678" y="1655"/>
                    </a:lnTo>
                    <a:lnTo>
                      <a:pt x="1672" y="1655"/>
                    </a:lnTo>
                    <a:lnTo>
                      <a:pt x="1666" y="1655"/>
                    </a:lnTo>
                    <a:lnTo>
                      <a:pt x="1666" y="1655"/>
                    </a:lnTo>
                    <a:lnTo>
                      <a:pt x="1654" y="1649"/>
                    </a:lnTo>
                    <a:lnTo>
                      <a:pt x="1654" y="1649"/>
                    </a:lnTo>
                    <a:lnTo>
                      <a:pt x="1636" y="1649"/>
                    </a:lnTo>
                    <a:lnTo>
                      <a:pt x="1623" y="1649"/>
                    </a:lnTo>
                    <a:lnTo>
                      <a:pt x="1617" y="1649"/>
                    </a:lnTo>
                    <a:lnTo>
                      <a:pt x="1611" y="1649"/>
                    </a:lnTo>
                    <a:lnTo>
                      <a:pt x="1611" y="1649"/>
                    </a:lnTo>
                    <a:lnTo>
                      <a:pt x="1605" y="1649"/>
                    </a:lnTo>
                    <a:lnTo>
                      <a:pt x="1599" y="1649"/>
                    </a:lnTo>
                    <a:lnTo>
                      <a:pt x="1599" y="1649"/>
                    </a:lnTo>
                    <a:lnTo>
                      <a:pt x="1581" y="1643"/>
                    </a:lnTo>
                    <a:lnTo>
                      <a:pt x="1581" y="1643"/>
                    </a:lnTo>
                    <a:lnTo>
                      <a:pt x="1581" y="1643"/>
                    </a:lnTo>
                    <a:lnTo>
                      <a:pt x="1575" y="1643"/>
                    </a:lnTo>
                    <a:lnTo>
                      <a:pt x="1575" y="1643"/>
                    </a:lnTo>
                    <a:lnTo>
                      <a:pt x="1562" y="1643"/>
                    </a:lnTo>
                    <a:lnTo>
                      <a:pt x="1562" y="1643"/>
                    </a:lnTo>
                    <a:lnTo>
                      <a:pt x="1556" y="1643"/>
                    </a:lnTo>
                    <a:lnTo>
                      <a:pt x="1556" y="1643"/>
                    </a:lnTo>
                    <a:lnTo>
                      <a:pt x="1532" y="1637"/>
                    </a:lnTo>
                    <a:lnTo>
                      <a:pt x="1526" y="1637"/>
                    </a:lnTo>
                    <a:lnTo>
                      <a:pt x="1520" y="1637"/>
                    </a:lnTo>
                    <a:lnTo>
                      <a:pt x="1514" y="1637"/>
                    </a:lnTo>
                    <a:lnTo>
                      <a:pt x="1507" y="1637"/>
                    </a:lnTo>
                    <a:lnTo>
                      <a:pt x="1501" y="1637"/>
                    </a:lnTo>
                    <a:lnTo>
                      <a:pt x="1501" y="1637"/>
                    </a:lnTo>
                    <a:lnTo>
                      <a:pt x="1489" y="1637"/>
                    </a:lnTo>
                    <a:lnTo>
                      <a:pt x="1489" y="1637"/>
                    </a:lnTo>
                    <a:lnTo>
                      <a:pt x="1483" y="1637"/>
                    </a:lnTo>
                    <a:lnTo>
                      <a:pt x="1483" y="1637"/>
                    </a:lnTo>
                    <a:lnTo>
                      <a:pt x="1471" y="1631"/>
                    </a:lnTo>
                    <a:lnTo>
                      <a:pt x="1471" y="1631"/>
                    </a:lnTo>
                    <a:lnTo>
                      <a:pt x="1471" y="1631"/>
                    </a:lnTo>
                    <a:lnTo>
                      <a:pt x="1471" y="1631"/>
                    </a:lnTo>
                    <a:lnTo>
                      <a:pt x="1471" y="1631"/>
                    </a:lnTo>
                    <a:lnTo>
                      <a:pt x="1465" y="1631"/>
                    </a:lnTo>
                    <a:lnTo>
                      <a:pt x="1453" y="1631"/>
                    </a:lnTo>
                    <a:lnTo>
                      <a:pt x="1453" y="1631"/>
                    </a:lnTo>
                    <a:lnTo>
                      <a:pt x="1440" y="1631"/>
                    </a:lnTo>
                    <a:lnTo>
                      <a:pt x="1434" y="1631"/>
                    </a:lnTo>
                    <a:lnTo>
                      <a:pt x="1422" y="1631"/>
                    </a:lnTo>
                    <a:lnTo>
                      <a:pt x="1422" y="1625"/>
                    </a:lnTo>
                    <a:lnTo>
                      <a:pt x="1422" y="1625"/>
                    </a:lnTo>
                    <a:lnTo>
                      <a:pt x="1416" y="1625"/>
                    </a:lnTo>
                    <a:lnTo>
                      <a:pt x="1404" y="1625"/>
                    </a:lnTo>
                    <a:lnTo>
                      <a:pt x="1404" y="1625"/>
                    </a:lnTo>
                    <a:lnTo>
                      <a:pt x="1398" y="1625"/>
                    </a:lnTo>
                    <a:lnTo>
                      <a:pt x="1398" y="1625"/>
                    </a:lnTo>
                    <a:lnTo>
                      <a:pt x="1398" y="1625"/>
                    </a:lnTo>
                    <a:lnTo>
                      <a:pt x="1385" y="1625"/>
                    </a:lnTo>
                    <a:lnTo>
                      <a:pt x="1385" y="1625"/>
                    </a:lnTo>
                    <a:lnTo>
                      <a:pt x="1385" y="1625"/>
                    </a:lnTo>
                    <a:lnTo>
                      <a:pt x="1379" y="1625"/>
                    </a:lnTo>
                    <a:lnTo>
                      <a:pt x="1373" y="1619"/>
                    </a:lnTo>
                    <a:lnTo>
                      <a:pt x="1373" y="1619"/>
                    </a:lnTo>
                    <a:lnTo>
                      <a:pt x="1367" y="1619"/>
                    </a:lnTo>
                    <a:lnTo>
                      <a:pt x="1361" y="1619"/>
                    </a:lnTo>
                    <a:lnTo>
                      <a:pt x="1361" y="1619"/>
                    </a:lnTo>
                    <a:lnTo>
                      <a:pt x="1361" y="1619"/>
                    </a:lnTo>
                    <a:lnTo>
                      <a:pt x="1349" y="1619"/>
                    </a:lnTo>
                    <a:lnTo>
                      <a:pt x="1343" y="1619"/>
                    </a:lnTo>
                    <a:lnTo>
                      <a:pt x="1331" y="1619"/>
                    </a:lnTo>
                    <a:lnTo>
                      <a:pt x="1331" y="1619"/>
                    </a:lnTo>
                    <a:lnTo>
                      <a:pt x="1324" y="1612"/>
                    </a:lnTo>
                    <a:lnTo>
                      <a:pt x="1318" y="1612"/>
                    </a:lnTo>
                    <a:lnTo>
                      <a:pt x="1318" y="1612"/>
                    </a:lnTo>
                    <a:lnTo>
                      <a:pt x="1318" y="1612"/>
                    </a:lnTo>
                    <a:lnTo>
                      <a:pt x="1312" y="1612"/>
                    </a:lnTo>
                    <a:lnTo>
                      <a:pt x="1312" y="1612"/>
                    </a:lnTo>
                    <a:lnTo>
                      <a:pt x="1306" y="1612"/>
                    </a:lnTo>
                    <a:lnTo>
                      <a:pt x="1294" y="1612"/>
                    </a:lnTo>
                    <a:lnTo>
                      <a:pt x="1282" y="1606"/>
                    </a:lnTo>
                    <a:lnTo>
                      <a:pt x="1263" y="1606"/>
                    </a:lnTo>
                    <a:lnTo>
                      <a:pt x="1257" y="1606"/>
                    </a:lnTo>
                    <a:lnTo>
                      <a:pt x="1257" y="1594"/>
                    </a:lnTo>
                    <a:lnTo>
                      <a:pt x="1257" y="1594"/>
                    </a:lnTo>
                    <a:lnTo>
                      <a:pt x="1257" y="1594"/>
                    </a:lnTo>
                    <a:lnTo>
                      <a:pt x="1257" y="1594"/>
                    </a:lnTo>
                    <a:lnTo>
                      <a:pt x="1257" y="1588"/>
                    </a:lnTo>
                    <a:lnTo>
                      <a:pt x="1257" y="1582"/>
                    </a:lnTo>
                    <a:lnTo>
                      <a:pt x="1257" y="1582"/>
                    </a:lnTo>
                    <a:lnTo>
                      <a:pt x="1257" y="1582"/>
                    </a:lnTo>
                    <a:lnTo>
                      <a:pt x="1257" y="1576"/>
                    </a:lnTo>
                    <a:lnTo>
                      <a:pt x="1257" y="1576"/>
                    </a:lnTo>
                    <a:lnTo>
                      <a:pt x="1263" y="1564"/>
                    </a:lnTo>
                    <a:lnTo>
                      <a:pt x="1263" y="1551"/>
                    </a:lnTo>
                    <a:lnTo>
                      <a:pt x="1263" y="1545"/>
                    </a:lnTo>
                    <a:lnTo>
                      <a:pt x="1263" y="1545"/>
                    </a:lnTo>
                    <a:lnTo>
                      <a:pt x="1263" y="1533"/>
                    </a:lnTo>
                    <a:lnTo>
                      <a:pt x="1263" y="1533"/>
                    </a:lnTo>
                    <a:lnTo>
                      <a:pt x="1263" y="1533"/>
                    </a:lnTo>
                    <a:lnTo>
                      <a:pt x="1263" y="1527"/>
                    </a:lnTo>
                    <a:lnTo>
                      <a:pt x="1263" y="1527"/>
                    </a:lnTo>
                    <a:lnTo>
                      <a:pt x="1263" y="1527"/>
                    </a:lnTo>
                    <a:lnTo>
                      <a:pt x="1263" y="1521"/>
                    </a:lnTo>
                    <a:lnTo>
                      <a:pt x="1263" y="1521"/>
                    </a:lnTo>
                    <a:lnTo>
                      <a:pt x="1263" y="1521"/>
                    </a:lnTo>
                    <a:lnTo>
                      <a:pt x="1263" y="1515"/>
                    </a:lnTo>
                    <a:lnTo>
                      <a:pt x="1263" y="1515"/>
                    </a:lnTo>
                    <a:lnTo>
                      <a:pt x="1269" y="1509"/>
                    </a:lnTo>
                    <a:lnTo>
                      <a:pt x="1269" y="1509"/>
                    </a:lnTo>
                    <a:lnTo>
                      <a:pt x="1269" y="1509"/>
                    </a:lnTo>
                    <a:lnTo>
                      <a:pt x="1269" y="1502"/>
                    </a:lnTo>
                    <a:lnTo>
                      <a:pt x="1269" y="1502"/>
                    </a:lnTo>
                    <a:lnTo>
                      <a:pt x="1269" y="1502"/>
                    </a:lnTo>
                    <a:lnTo>
                      <a:pt x="1269" y="1502"/>
                    </a:lnTo>
                    <a:lnTo>
                      <a:pt x="1269" y="1496"/>
                    </a:lnTo>
                    <a:lnTo>
                      <a:pt x="1269" y="1490"/>
                    </a:lnTo>
                    <a:lnTo>
                      <a:pt x="1269" y="1490"/>
                    </a:lnTo>
                    <a:lnTo>
                      <a:pt x="1269" y="1478"/>
                    </a:lnTo>
                    <a:lnTo>
                      <a:pt x="1269" y="1472"/>
                    </a:lnTo>
                    <a:lnTo>
                      <a:pt x="1269" y="1472"/>
                    </a:lnTo>
                    <a:lnTo>
                      <a:pt x="1269" y="1466"/>
                    </a:lnTo>
                    <a:lnTo>
                      <a:pt x="1269" y="1460"/>
                    </a:lnTo>
                    <a:lnTo>
                      <a:pt x="1269" y="1460"/>
                    </a:lnTo>
                    <a:lnTo>
                      <a:pt x="1276" y="1448"/>
                    </a:lnTo>
                    <a:lnTo>
                      <a:pt x="1276" y="1429"/>
                    </a:lnTo>
                    <a:lnTo>
                      <a:pt x="1276" y="1423"/>
                    </a:lnTo>
                    <a:lnTo>
                      <a:pt x="1282" y="1405"/>
                    </a:lnTo>
                    <a:lnTo>
                      <a:pt x="1282" y="1399"/>
                    </a:lnTo>
                    <a:lnTo>
                      <a:pt x="1282" y="1393"/>
                    </a:lnTo>
                    <a:lnTo>
                      <a:pt x="1282" y="1386"/>
                    </a:lnTo>
                    <a:lnTo>
                      <a:pt x="1282" y="1386"/>
                    </a:lnTo>
                    <a:lnTo>
                      <a:pt x="1288" y="1374"/>
                    </a:lnTo>
                    <a:lnTo>
                      <a:pt x="1288" y="1362"/>
                    </a:lnTo>
                    <a:lnTo>
                      <a:pt x="1288" y="1362"/>
                    </a:lnTo>
                    <a:lnTo>
                      <a:pt x="1294" y="1331"/>
                    </a:lnTo>
                    <a:lnTo>
                      <a:pt x="1294" y="1319"/>
                    </a:lnTo>
                    <a:lnTo>
                      <a:pt x="1294" y="1301"/>
                    </a:lnTo>
                    <a:lnTo>
                      <a:pt x="1300" y="1277"/>
                    </a:lnTo>
                    <a:lnTo>
                      <a:pt x="1300" y="1252"/>
                    </a:lnTo>
                    <a:lnTo>
                      <a:pt x="1306" y="1246"/>
                    </a:lnTo>
                    <a:lnTo>
                      <a:pt x="1306" y="1240"/>
                    </a:lnTo>
                    <a:lnTo>
                      <a:pt x="1306" y="1234"/>
                    </a:lnTo>
                    <a:lnTo>
                      <a:pt x="1306" y="1209"/>
                    </a:lnTo>
                    <a:lnTo>
                      <a:pt x="1312" y="1203"/>
                    </a:lnTo>
                    <a:lnTo>
                      <a:pt x="1312" y="1203"/>
                    </a:lnTo>
                    <a:lnTo>
                      <a:pt x="1312" y="1197"/>
                    </a:lnTo>
                    <a:lnTo>
                      <a:pt x="1312" y="1197"/>
                    </a:lnTo>
                    <a:lnTo>
                      <a:pt x="1312" y="1191"/>
                    </a:lnTo>
                    <a:lnTo>
                      <a:pt x="1312" y="1185"/>
                    </a:lnTo>
                    <a:lnTo>
                      <a:pt x="1312" y="1179"/>
                    </a:lnTo>
                    <a:lnTo>
                      <a:pt x="1312" y="1167"/>
                    </a:lnTo>
                    <a:lnTo>
                      <a:pt x="1312" y="1167"/>
                    </a:lnTo>
                    <a:lnTo>
                      <a:pt x="1318" y="1160"/>
                    </a:lnTo>
                    <a:lnTo>
                      <a:pt x="1318" y="1154"/>
                    </a:lnTo>
                    <a:lnTo>
                      <a:pt x="1318" y="1142"/>
                    </a:lnTo>
                    <a:lnTo>
                      <a:pt x="1331" y="1148"/>
                    </a:lnTo>
                    <a:lnTo>
                      <a:pt x="1337" y="1148"/>
                    </a:lnTo>
                    <a:lnTo>
                      <a:pt x="1343" y="1148"/>
                    </a:lnTo>
                    <a:lnTo>
                      <a:pt x="1355" y="1148"/>
                    </a:lnTo>
                    <a:lnTo>
                      <a:pt x="1355" y="1148"/>
                    </a:lnTo>
                    <a:lnTo>
                      <a:pt x="1361" y="1148"/>
                    </a:lnTo>
                    <a:lnTo>
                      <a:pt x="1361" y="1148"/>
                    </a:lnTo>
                    <a:lnTo>
                      <a:pt x="1367" y="1148"/>
                    </a:lnTo>
                    <a:lnTo>
                      <a:pt x="1379" y="1154"/>
                    </a:lnTo>
                    <a:lnTo>
                      <a:pt x="1385" y="1154"/>
                    </a:lnTo>
                    <a:lnTo>
                      <a:pt x="1385" y="1154"/>
                    </a:lnTo>
                    <a:lnTo>
                      <a:pt x="1392" y="1154"/>
                    </a:lnTo>
                    <a:lnTo>
                      <a:pt x="1398" y="1154"/>
                    </a:lnTo>
                    <a:lnTo>
                      <a:pt x="1404" y="1154"/>
                    </a:lnTo>
                    <a:lnTo>
                      <a:pt x="1416" y="1154"/>
                    </a:lnTo>
                    <a:lnTo>
                      <a:pt x="1434" y="1160"/>
                    </a:lnTo>
                    <a:lnTo>
                      <a:pt x="1440" y="1160"/>
                    </a:lnTo>
                    <a:lnTo>
                      <a:pt x="1440" y="1160"/>
                    </a:lnTo>
                    <a:lnTo>
                      <a:pt x="1446" y="1160"/>
                    </a:lnTo>
                    <a:lnTo>
                      <a:pt x="1465" y="1160"/>
                    </a:lnTo>
                    <a:moveTo>
                      <a:pt x="4235" y="1191"/>
                    </a:moveTo>
                    <a:lnTo>
                      <a:pt x="4235" y="1191"/>
                    </a:lnTo>
                    <a:lnTo>
                      <a:pt x="4235" y="1191"/>
                    </a:lnTo>
                    <a:lnTo>
                      <a:pt x="4235" y="1191"/>
                    </a:lnTo>
                    <a:lnTo>
                      <a:pt x="4235" y="1185"/>
                    </a:lnTo>
                    <a:lnTo>
                      <a:pt x="4235" y="1191"/>
                    </a:lnTo>
                    <a:lnTo>
                      <a:pt x="4235" y="1191"/>
                    </a:lnTo>
                    <a:lnTo>
                      <a:pt x="4235" y="1191"/>
                    </a:lnTo>
                    <a:moveTo>
                      <a:pt x="4577" y="617"/>
                    </a:moveTo>
                    <a:lnTo>
                      <a:pt x="4577" y="617"/>
                    </a:lnTo>
                    <a:lnTo>
                      <a:pt x="4577" y="617"/>
                    </a:lnTo>
                    <a:lnTo>
                      <a:pt x="4577" y="617"/>
                    </a:lnTo>
                    <a:lnTo>
                      <a:pt x="4571" y="617"/>
                    </a:lnTo>
                    <a:lnTo>
                      <a:pt x="4571" y="617"/>
                    </a:lnTo>
                    <a:lnTo>
                      <a:pt x="4571" y="617"/>
                    </a:lnTo>
                    <a:lnTo>
                      <a:pt x="4577" y="617"/>
                    </a:lnTo>
                    <a:moveTo>
                      <a:pt x="4303" y="1362"/>
                    </a:moveTo>
                    <a:lnTo>
                      <a:pt x="4296" y="1374"/>
                    </a:lnTo>
                    <a:lnTo>
                      <a:pt x="4296" y="1374"/>
                    </a:lnTo>
                    <a:lnTo>
                      <a:pt x="4296" y="1380"/>
                    </a:lnTo>
                    <a:lnTo>
                      <a:pt x="4296" y="1380"/>
                    </a:lnTo>
                    <a:lnTo>
                      <a:pt x="4296" y="1386"/>
                    </a:lnTo>
                    <a:lnTo>
                      <a:pt x="4296" y="1386"/>
                    </a:lnTo>
                    <a:lnTo>
                      <a:pt x="4296" y="1386"/>
                    </a:lnTo>
                    <a:lnTo>
                      <a:pt x="4290" y="1386"/>
                    </a:lnTo>
                    <a:lnTo>
                      <a:pt x="4290" y="1386"/>
                    </a:lnTo>
                    <a:lnTo>
                      <a:pt x="4290" y="1386"/>
                    </a:lnTo>
                    <a:lnTo>
                      <a:pt x="4290" y="1386"/>
                    </a:lnTo>
                    <a:lnTo>
                      <a:pt x="4284" y="1386"/>
                    </a:lnTo>
                    <a:lnTo>
                      <a:pt x="4284" y="1386"/>
                    </a:lnTo>
                    <a:lnTo>
                      <a:pt x="4284" y="1393"/>
                    </a:lnTo>
                    <a:lnTo>
                      <a:pt x="4284" y="1393"/>
                    </a:lnTo>
                    <a:lnTo>
                      <a:pt x="4284" y="1405"/>
                    </a:lnTo>
                    <a:lnTo>
                      <a:pt x="4278" y="1405"/>
                    </a:lnTo>
                    <a:lnTo>
                      <a:pt x="4278" y="1405"/>
                    </a:lnTo>
                    <a:lnTo>
                      <a:pt x="4278" y="1411"/>
                    </a:lnTo>
                    <a:lnTo>
                      <a:pt x="4278" y="1411"/>
                    </a:lnTo>
                    <a:lnTo>
                      <a:pt x="4278" y="1417"/>
                    </a:lnTo>
                    <a:lnTo>
                      <a:pt x="4278" y="1417"/>
                    </a:lnTo>
                    <a:lnTo>
                      <a:pt x="4278" y="1423"/>
                    </a:lnTo>
                    <a:lnTo>
                      <a:pt x="4278" y="1423"/>
                    </a:lnTo>
                    <a:lnTo>
                      <a:pt x="4284" y="1423"/>
                    </a:lnTo>
                    <a:lnTo>
                      <a:pt x="4284" y="1423"/>
                    </a:lnTo>
                    <a:lnTo>
                      <a:pt x="4278" y="1423"/>
                    </a:lnTo>
                    <a:lnTo>
                      <a:pt x="4278" y="1429"/>
                    </a:lnTo>
                    <a:lnTo>
                      <a:pt x="4278" y="1435"/>
                    </a:lnTo>
                    <a:lnTo>
                      <a:pt x="4278" y="1435"/>
                    </a:lnTo>
                    <a:lnTo>
                      <a:pt x="4278" y="1441"/>
                    </a:lnTo>
                    <a:lnTo>
                      <a:pt x="4278" y="1441"/>
                    </a:lnTo>
                    <a:lnTo>
                      <a:pt x="4278" y="1441"/>
                    </a:lnTo>
                    <a:lnTo>
                      <a:pt x="4278" y="1448"/>
                    </a:lnTo>
                    <a:lnTo>
                      <a:pt x="4272" y="1448"/>
                    </a:lnTo>
                    <a:lnTo>
                      <a:pt x="4278" y="1448"/>
                    </a:lnTo>
                    <a:lnTo>
                      <a:pt x="4272" y="1454"/>
                    </a:lnTo>
                    <a:lnTo>
                      <a:pt x="4272" y="1454"/>
                    </a:lnTo>
                    <a:lnTo>
                      <a:pt x="4272" y="1460"/>
                    </a:lnTo>
                    <a:lnTo>
                      <a:pt x="4272" y="1460"/>
                    </a:lnTo>
                    <a:lnTo>
                      <a:pt x="4272" y="1460"/>
                    </a:lnTo>
                    <a:lnTo>
                      <a:pt x="4272" y="1460"/>
                    </a:lnTo>
                    <a:lnTo>
                      <a:pt x="4272" y="1460"/>
                    </a:lnTo>
                    <a:lnTo>
                      <a:pt x="4272" y="1466"/>
                    </a:lnTo>
                    <a:lnTo>
                      <a:pt x="4272" y="1466"/>
                    </a:lnTo>
                    <a:lnTo>
                      <a:pt x="4272" y="1466"/>
                    </a:lnTo>
                    <a:lnTo>
                      <a:pt x="4272" y="1472"/>
                    </a:lnTo>
                    <a:lnTo>
                      <a:pt x="4272" y="1472"/>
                    </a:lnTo>
                    <a:lnTo>
                      <a:pt x="4266" y="1478"/>
                    </a:lnTo>
                    <a:lnTo>
                      <a:pt x="4266" y="1478"/>
                    </a:lnTo>
                    <a:lnTo>
                      <a:pt x="4266" y="1478"/>
                    </a:lnTo>
                    <a:lnTo>
                      <a:pt x="4266" y="1478"/>
                    </a:lnTo>
                    <a:lnTo>
                      <a:pt x="4266" y="1478"/>
                    </a:lnTo>
                    <a:lnTo>
                      <a:pt x="4266" y="1478"/>
                    </a:lnTo>
                    <a:lnTo>
                      <a:pt x="4260" y="1478"/>
                    </a:lnTo>
                    <a:lnTo>
                      <a:pt x="4260" y="1484"/>
                    </a:lnTo>
                    <a:lnTo>
                      <a:pt x="4260" y="1484"/>
                    </a:lnTo>
                    <a:lnTo>
                      <a:pt x="4260" y="1478"/>
                    </a:lnTo>
                    <a:lnTo>
                      <a:pt x="4260" y="1478"/>
                    </a:lnTo>
                    <a:lnTo>
                      <a:pt x="4254" y="1472"/>
                    </a:lnTo>
                    <a:lnTo>
                      <a:pt x="4254" y="1472"/>
                    </a:lnTo>
                    <a:lnTo>
                      <a:pt x="4254" y="1472"/>
                    </a:lnTo>
                    <a:lnTo>
                      <a:pt x="4254" y="1472"/>
                    </a:lnTo>
                    <a:lnTo>
                      <a:pt x="4254" y="1472"/>
                    </a:lnTo>
                    <a:lnTo>
                      <a:pt x="4254" y="1466"/>
                    </a:lnTo>
                    <a:lnTo>
                      <a:pt x="4254" y="1466"/>
                    </a:lnTo>
                    <a:lnTo>
                      <a:pt x="4254" y="1466"/>
                    </a:lnTo>
                    <a:lnTo>
                      <a:pt x="4254" y="1466"/>
                    </a:lnTo>
                    <a:lnTo>
                      <a:pt x="4254" y="1460"/>
                    </a:lnTo>
                    <a:lnTo>
                      <a:pt x="4254" y="1460"/>
                    </a:lnTo>
                    <a:lnTo>
                      <a:pt x="4254" y="1460"/>
                    </a:lnTo>
                    <a:lnTo>
                      <a:pt x="4254" y="1454"/>
                    </a:lnTo>
                    <a:lnTo>
                      <a:pt x="4254" y="1454"/>
                    </a:lnTo>
                    <a:lnTo>
                      <a:pt x="4254" y="1448"/>
                    </a:lnTo>
                    <a:lnTo>
                      <a:pt x="4254" y="1448"/>
                    </a:lnTo>
                    <a:lnTo>
                      <a:pt x="4254" y="1448"/>
                    </a:lnTo>
                    <a:lnTo>
                      <a:pt x="4254" y="1441"/>
                    </a:lnTo>
                    <a:lnTo>
                      <a:pt x="4254" y="1441"/>
                    </a:lnTo>
                    <a:lnTo>
                      <a:pt x="4254" y="1441"/>
                    </a:lnTo>
                    <a:lnTo>
                      <a:pt x="4254" y="1441"/>
                    </a:lnTo>
                    <a:lnTo>
                      <a:pt x="4254" y="1435"/>
                    </a:lnTo>
                    <a:lnTo>
                      <a:pt x="4254" y="1435"/>
                    </a:lnTo>
                    <a:lnTo>
                      <a:pt x="4254" y="1435"/>
                    </a:lnTo>
                    <a:lnTo>
                      <a:pt x="4254" y="1429"/>
                    </a:lnTo>
                    <a:lnTo>
                      <a:pt x="4254" y="1429"/>
                    </a:lnTo>
                    <a:lnTo>
                      <a:pt x="4254" y="1429"/>
                    </a:lnTo>
                    <a:lnTo>
                      <a:pt x="4254" y="1423"/>
                    </a:lnTo>
                    <a:lnTo>
                      <a:pt x="4254" y="1423"/>
                    </a:lnTo>
                    <a:lnTo>
                      <a:pt x="4254" y="1417"/>
                    </a:lnTo>
                    <a:lnTo>
                      <a:pt x="4254" y="1417"/>
                    </a:lnTo>
                    <a:lnTo>
                      <a:pt x="4254" y="1417"/>
                    </a:lnTo>
                    <a:lnTo>
                      <a:pt x="4254" y="1417"/>
                    </a:lnTo>
                    <a:lnTo>
                      <a:pt x="4254" y="1411"/>
                    </a:lnTo>
                    <a:lnTo>
                      <a:pt x="4254" y="1411"/>
                    </a:lnTo>
                    <a:lnTo>
                      <a:pt x="4260" y="1411"/>
                    </a:lnTo>
                    <a:lnTo>
                      <a:pt x="4260" y="1411"/>
                    </a:lnTo>
                    <a:lnTo>
                      <a:pt x="4260" y="1411"/>
                    </a:lnTo>
                    <a:lnTo>
                      <a:pt x="4260" y="1405"/>
                    </a:lnTo>
                    <a:lnTo>
                      <a:pt x="4260" y="1405"/>
                    </a:lnTo>
                    <a:lnTo>
                      <a:pt x="4260" y="1405"/>
                    </a:lnTo>
                    <a:lnTo>
                      <a:pt x="4260" y="1405"/>
                    </a:lnTo>
                    <a:lnTo>
                      <a:pt x="4260" y="1405"/>
                    </a:lnTo>
                    <a:lnTo>
                      <a:pt x="4260" y="1399"/>
                    </a:lnTo>
                    <a:lnTo>
                      <a:pt x="4260" y="1399"/>
                    </a:lnTo>
                    <a:lnTo>
                      <a:pt x="4260" y="1399"/>
                    </a:lnTo>
                    <a:lnTo>
                      <a:pt x="4266" y="1399"/>
                    </a:lnTo>
                    <a:lnTo>
                      <a:pt x="4266" y="1399"/>
                    </a:lnTo>
                    <a:lnTo>
                      <a:pt x="4266" y="1399"/>
                    </a:lnTo>
                    <a:lnTo>
                      <a:pt x="4266" y="1399"/>
                    </a:lnTo>
                    <a:lnTo>
                      <a:pt x="4266" y="1393"/>
                    </a:lnTo>
                    <a:lnTo>
                      <a:pt x="4266" y="1393"/>
                    </a:lnTo>
                    <a:lnTo>
                      <a:pt x="4266" y="1393"/>
                    </a:lnTo>
                    <a:lnTo>
                      <a:pt x="4266" y="1393"/>
                    </a:lnTo>
                    <a:lnTo>
                      <a:pt x="4266" y="1393"/>
                    </a:lnTo>
                    <a:lnTo>
                      <a:pt x="4266" y="1386"/>
                    </a:lnTo>
                    <a:lnTo>
                      <a:pt x="4266" y="1386"/>
                    </a:lnTo>
                    <a:lnTo>
                      <a:pt x="4266" y="1386"/>
                    </a:lnTo>
                    <a:lnTo>
                      <a:pt x="4260" y="1386"/>
                    </a:lnTo>
                    <a:lnTo>
                      <a:pt x="4260" y="1386"/>
                    </a:lnTo>
                    <a:lnTo>
                      <a:pt x="4260" y="1386"/>
                    </a:lnTo>
                    <a:lnTo>
                      <a:pt x="4266" y="1380"/>
                    </a:lnTo>
                    <a:lnTo>
                      <a:pt x="4266" y="1386"/>
                    </a:lnTo>
                    <a:lnTo>
                      <a:pt x="4266" y="1380"/>
                    </a:lnTo>
                    <a:lnTo>
                      <a:pt x="4266" y="1380"/>
                    </a:lnTo>
                    <a:lnTo>
                      <a:pt x="4266" y="1380"/>
                    </a:lnTo>
                    <a:lnTo>
                      <a:pt x="4266" y="1380"/>
                    </a:lnTo>
                    <a:lnTo>
                      <a:pt x="4266" y="1380"/>
                    </a:lnTo>
                    <a:lnTo>
                      <a:pt x="4266" y="1374"/>
                    </a:lnTo>
                    <a:lnTo>
                      <a:pt x="4272" y="1374"/>
                    </a:lnTo>
                    <a:lnTo>
                      <a:pt x="4266" y="1374"/>
                    </a:lnTo>
                    <a:lnTo>
                      <a:pt x="4272" y="1374"/>
                    </a:lnTo>
                    <a:lnTo>
                      <a:pt x="4272" y="1374"/>
                    </a:lnTo>
                    <a:lnTo>
                      <a:pt x="4278" y="1374"/>
                    </a:lnTo>
                    <a:lnTo>
                      <a:pt x="4284" y="1368"/>
                    </a:lnTo>
                    <a:lnTo>
                      <a:pt x="4290" y="1368"/>
                    </a:lnTo>
                    <a:lnTo>
                      <a:pt x="4303" y="1362"/>
                    </a:lnTo>
                    <a:moveTo>
                      <a:pt x="3222" y="2437"/>
                    </a:moveTo>
                    <a:lnTo>
                      <a:pt x="3222" y="2437"/>
                    </a:lnTo>
                    <a:lnTo>
                      <a:pt x="3222" y="2437"/>
                    </a:lnTo>
                    <a:lnTo>
                      <a:pt x="3210" y="2443"/>
                    </a:lnTo>
                    <a:lnTo>
                      <a:pt x="3210" y="2443"/>
                    </a:lnTo>
                    <a:lnTo>
                      <a:pt x="3210" y="2443"/>
                    </a:lnTo>
                    <a:lnTo>
                      <a:pt x="3210" y="2443"/>
                    </a:lnTo>
                    <a:lnTo>
                      <a:pt x="3210" y="2443"/>
                    </a:lnTo>
                    <a:lnTo>
                      <a:pt x="3216" y="2437"/>
                    </a:lnTo>
                    <a:lnTo>
                      <a:pt x="3216" y="2437"/>
                    </a:lnTo>
                    <a:lnTo>
                      <a:pt x="3222" y="2437"/>
                    </a:lnTo>
                    <a:lnTo>
                      <a:pt x="3222" y="2437"/>
                    </a:lnTo>
                    <a:lnTo>
                      <a:pt x="3228" y="2437"/>
                    </a:lnTo>
                    <a:lnTo>
                      <a:pt x="3228" y="2437"/>
                    </a:lnTo>
                    <a:lnTo>
                      <a:pt x="3228" y="2437"/>
                    </a:lnTo>
                    <a:lnTo>
                      <a:pt x="3228" y="2431"/>
                    </a:lnTo>
                    <a:lnTo>
                      <a:pt x="3228" y="2437"/>
                    </a:lnTo>
                    <a:lnTo>
                      <a:pt x="3235" y="2437"/>
                    </a:lnTo>
                    <a:lnTo>
                      <a:pt x="3228" y="2437"/>
                    </a:lnTo>
                    <a:lnTo>
                      <a:pt x="3228" y="2437"/>
                    </a:lnTo>
                    <a:lnTo>
                      <a:pt x="3228" y="2437"/>
                    </a:lnTo>
                    <a:lnTo>
                      <a:pt x="3222" y="2437"/>
                    </a:lnTo>
                    <a:moveTo>
                      <a:pt x="3161" y="2480"/>
                    </a:moveTo>
                    <a:lnTo>
                      <a:pt x="3161" y="2480"/>
                    </a:lnTo>
                    <a:lnTo>
                      <a:pt x="3161" y="2480"/>
                    </a:lnTo>
                    <a:lnTo>
                      <a:pt x="3161" y="2474"/>
                    </a:lnTo>
                    <a:lnTo>
                      <a:pt x="3161" y="2474"/>
                    </a:lnTo>
                    <a:lnTo>
                      <a:pt x="3161" y="2474"/>
                    </a:lnTo>
                    <a:lnTo>
                      <a:pt x="3161" y="2474"/>
                    </a:lnTo>
                    <a:lnTo>
                      <a:pt x="3155" y="2474"/>
                    </a:lnTo>
                    <a:lnTo>
                      <a:pt x="3155" y="2467"/>
                    </a:lnTo>
                    <a:lnTo>
                      <a:pt x="3155" y="2467"/>
                    </a:lnTo>
                    <a:lnTo>
                      <a:pt x="3155" y="2467"/>
                    </a:lnTo>
                    <a:lnTo>
                      <a:pt x="3155" y="2467"/>
                    </a:lnTo>
                    <a:lnTo>
                      <a:pt x="3155" y="2467"/>
                    </a:lnTo>
                    <a:lnTo>
                      <a:pt x="3161" y="2474"/>
                    </a:lnTo>
                    <a:lnTo>
                      <a:pt x="3161" y="2474"/>
                    </a:lnTo>
                    <a:lnTo>
                      <a:pt x="3161" y="2474"/>
                    </a:lnTo>
                    <a:lnTo>
                      <a:pt x="3161" y="2480"/>
                    </a:lnTo>
                    <a:lnTo>
                      <a:pt x="3161" y="2486"/>
                    </a:lnTo>
                    <a:lnTo>
                      <a:pt x="3161" y="2486"/>
                    </a:lnTo>
                    <a:lnTo>
                      <a:pt x="3161" y="2492"/>
                    </a:lnTo>
                    <a:lnTo>
                      <a:pt x="3161" y="2492"/>
                    </a:lnTo>
                    <a:lnTo>
                      <a:pt x="3155" y="2498"/>
                    </a:lnTo>
                    <a:lnTo>
                      <a:pt x="3155" y="2504"/>
                    </a:lnTo>
                    <a:lnTo>
                      <a:pt x="3155" y="2510"/>
                    </a:lnTo>
                    <a:lnTo>
                      <a:pt x="3149" y="2510"/>
                    </a:lnTo>
                    <a:lnTo>
                      <a:pt x="3155" y="2510"/>
                    </a:lnTo>
                    <a:lnTo>
                      <a:pt x="3155" y="2510"/>
                    </a:lnTo>
                    <a:lnTo>
                      <a:pt x="3155" y="2504"/>
                    </a:lnTo>
                    <a:lnTo>
                      <a:pt x="3155" y="2504"/>
                    </a:lnTo>
                    <a:lnTo>
                      <a:pt x="3155" y="2498"/>
                    </a:lnTo>
                    <a:lnTo>
                      <a:pt x="3155" y="2498"/>
                    </a:lnTo>
                    <a:lnTo>
                      <a:pt x="3155" y="2498"/>
                    </a:lnTo>
                    <a:lnTo>
                      <a:pt x="3155" y="2492"/>
                    </a:lnTo>
                    <a:lnTo>
                      <a:pt x="3161" y="2492"/>
                    </a:lnTo>
                    <a:lnTo>
                      <a:pt x="3161" y="2486"/>
                    </a:lnTo>
                    <a:lnTo>
                      <a:pt x="3161" y="2486"/>
                    </a:lnTo>
                    <a:lnTo>
                      <a:pt x="3161" y="2486"/>
                    </a:lnTo>
                    <a:lnTo>
                      <a:pt x="3161" y="2486"/>
                    </a:lnTo>
                    <a:lnTo>
                      <a:pt x="3161" y="2480"/>
                    </a:lnTo>
                    <a:moveTo>
                      <a:pt x="3582" y="1069"/>
                    </a:moveTo>
                    <a:lnTo>
                      <a:pt x="3582" y="1069"/>
                    </a:lnTo>
                    <a:lnTo>
                      <a:pt x="3582" y="1069"/>
                    </a:lnTo>
                    <a:lnTo>
                      <a:pt x="3582" y="1069"/>
                    </a:lnTo>
                    <a:lnTo>
                      <a:pt x="3582" y="1069"/>
                    </a:lnTo>
                    <a:lnTo>
                      <a:pt x="3582" y="1075"/>
                    </a:lnTo>
                    <a:lnTo>
                      <a:pt x="3582" y="1075"/>
                    </a:lnTo>
                    <a:lnTo>
                      <a:pt x="3582" y="1075"/>
                    </a:lnTo>
                    <a:lnTo>
                      <a:pt x="3576" y="1075"/>
                    </a:lnTo>
                    <a:lnTo>
                      <a:pt x="3576" y="1075"/>
                    </a:lnTo>
                    <a:lnTo>
                      <a:pt x="3582" y="1069"/>
                    </a:lnTo>
                    <a:moveTo>
                      <a:pt x="4699" y="519"/>
                    </a:moveTo>
                    <a:lnTo>
                      <a:pt x="4699" y="519"/>
                    </a:lnTo>
                    <a:lnTo>
                      <a:pt x="4699" y="519"/>
                    </a:lnTo>
                    <a:lnTo>
                      <a:pt x="4699" y="525"/>
                    </a:lnTo>
                    <a:lnTo>
                      <a:pt x="4693" y="519"/>
                    </a:lnTo>
                    <a:lnTo>
                      <a:pt x="4693" y="519"/>
                    </a:lnTo>
                    <a:lnTo>
                      <a:pt x="4699" y="519"/>
                    </a:lnTo>
                    <a:lnTo>
                      <a:pt x="4699" y="519"/>
                    </a:lnTo>
                    <a:lnTo>
                      <a:pt x="4699" y="519"/>
                    </a:lnTo>
                    <a:lnTo>
                      <a:pt x="4699" y="519"/>
                    </a:lnTo>
                    <a:lnTo>
                      <a:pt x="4699" y="519"/>
                    </a:lnTo>
                    <a:lnTo>
                      <a:pt x="4699" y="519"/>
                    </a:lnTo>
                    <a:moveTo>
                      <a:pt x="3564" y="2467"/>
                    </a:moveTo>
                    <a:lnTo>
                      <a:pt x="3570" y="2467"/>
                    </a:lnTo>
                    <a:lnTo>
                      <a:pt x="3570" y="2461"/>
                    </a:lnTo>
                    <a:lnTo>
                      <a:pt x="3570" y="2461"/>
                    </a:lnTo>
                    <a:lnTo>
                      <a:pt x="3576" y="2455"/>
                    </a:lnTo>
                    <a:lnTo>
                      <a:pt x="3576" y="2461"/>
                    </a:lnTo>
                    <a:lnTo>
                      <a:pt x="3570" y="2461"/>
                    </a:lnTo>
                    <a:lnTo>
                      <a:pt x="3570" y="2467"/>
                    </a:lnTo>
                    <a:lnTo>
                      <a:pt x="3570" y="2467"/>
                    </a:lnTo>
                    <a:lnTo>
                      <a:pt x="3564" y="2467"/>
                    </a:lnTo>
                    <a:lnTo>
                      <a:pt x="3558" y="2474"/>
                    </a:lnTo>
                    <a:lnTo>
                      <a:pt x="3558" y="2474"/>
                    </a:lnTo>
                    <a:lnTo>
                      <a:pt x="3552" y="2480"/>
                    </a:lnTo>
                    <a:lnTo>
                      <a:pt x="3546" y="2480"/>
                    </a:lnTo>
                    <a:lnTo>
                      <a:pt x="3540" y="2480"/>
                    </a:lnTo>
                    <a:lnTo>
                      <a:pt x="3540" y="2480"/>
                    </a:lnTo>
                    <a:lnTo>
                      <a:pt x="3540" y="2480"/>
                    </a:lnTo>
                    <a:lnTo>
                      <a:pt x="3540" y="2480"/>
                    </a:lnTo>
                    <a:lnTo>
                      <a:pt x="3540" y="2480"/>
                    </a:lnTo>
                    <a:lnTo>
                      <a:pt x="3540" y="2480"/>
                    </a:lnTo>
                    <a:lnTo>
                      <a:pt x="3546" y="2480"/>
                    </a:lnTo>
                    <a:lnTo>
                      <a:pt x="3546" y="2480"/>
                    </a:lnTo>
                    <a:lnTo>
                      <a:pt x="3546" y="2480"/>
                    </a:lnTo>
                    <a:lnTo>
                      <a:pt x="3546" y="2480"/>
                    </a:lnTo>
                    <a:lnTo>
                      <a:pt x="3552" y="2480"/>
                    </a:lnTo>
                    <a:lnTo>
                      <a:pt x="3552" y="2474"/>
                    </a:lnTo>
                    <a:lnTo>
                      <a:pt x="3552" y="2474"/>
                    </a:lnTo>
                    <a:lnTo>
                      <a:pt x="3558" y="2474"/>
                    </a:lnTo>
                    <a:lnTo>
                      <a:pt x="3558" y="2474"/>
                    </a:lnTo>
                    <a:lnTo>
                      <a:pt x="3564" y="2467"/>
                    </a:lnTo>
                    <a:lnTo>
                      <a:pt x="3564" y="2467"/>
                    </a:lnTo>
                    <a:moveTo>
                      <a:pt x="1483" y="1637"/>
                    </a:moveTo>
                    <a:lnTo>
                      <a:pt x="1489" y="1637"/>
                    </a:lnTo>
                    <a:lnTo>
                      <a:pt x="1489" y="1637"/>
                    </a:lnTo>
                    <a:lnTo>
                      <a:pt x="1501" y="1637"/>
                    </a:lnTo>
                    <a:lnTo>
                      <a:pt x="1501" y="1637"/>
                    </a:lnTo>
                    <a:lnTo>
                      <a:pt x="1507" y="1637"/>
                    </a:lnTo>
                    <a:lnTo>
                      <a:pt x="1514" y="1637"/>
                    </a:lnTo>
                    <a:lnTo>
                      <a:pt x="1520" y="1637"/>
                    </a:lnTo>
                    <a:lnTo>
                      <a:pt x="1526" y="1637"/>
                    </a:lnTo>
                    <a:lnTo>
                      <a:pt x="1532" y="1637"/>
                    </a:lnTo>
                    <a:lnTo>
                      <a:pt x="1556" y="1643"/>
                    </a:lnTo>
                    <a:lnTo>
                      <a:pt x="1556" y="1643"/>
                    </a:lnTo>
                    <a:lnTo>
                      <a:pt x="1562" y="1643"/>
                    </a:lnTo>
                    <a:lnTo>
                      <a:pt x="1562" y="1643"/>
                    </a:lnTo>
                    <a:lnTo>
                      <a:pt x="1575" y="1643"/>
                    </a:lnTo>
                    <a:lnTo>
                      <a:pt x="1575" y="1643"/>
                    </a:lnTo>
                    <a:lnTo>
                      <a:pt x="1581" y="1643"/>
                    </a:lnTo>
                    <a:lnTo>
                      <a:pt x="1581" y="1643"/>
                    </a:lnTo>
                    <a:lnTo>
                      <a:pt x="1581" y="1643"/>
                    </a:lnTo>
                    <a:lnTo>
                      <a:pt x="1599" y="1649"/>
                    </a:lnTo>
                    <a:lnTo>
                      <a:pt x="1599" y="1649"/>
                    </a:lnTo>
                    <a:lnTo>
                      <a:pt x="1605" y="1649"/>
                    </a:lnTo>
                    <a:lnTo>
                      <a:pt x="1611" y="1649"/>
                    </a:lnTo>
                    <a:lnTo>
                      <a:pt x="1611" y="1649"/>
                    </a:lnTo>
                    <a:lnTo>
                      <a:pt x="1617" y="1649"/>
                    </a:lnTo>
                    <a:lnTo>
                      <a:pt x="1623" y="1649"/>
                    </a:lnTo>
                    <a:lnTo>
                      <a:pt x="1636" y="1649"/>
                    </a:lnTo>
                    <a:lnTo>
                      <a:pt x="1654" y="1649"/>
                    </a:lnTo>
                    <a:lnTo>
                      <a:pt x="1654" y="1649"/>
                    </a:lnTo>
                    <a:lnTo>
                      <a:pt x="1666" y="1655"/>
                    </a:lnTo>
                    <a:lnTo>
                      <a:pt x="1666" y="1655"/>
                    </a:lnTo>
                    <a:lnTo>
                      <a:pt x="1672" y="1655"/>
                    </a:lnTo>
                    <a:lnTo>
                      <a:pt x="1678" y="1655"/>
                    </a:lnTo>
                    <a:lnTo>
                      <a:pt x="1678" y="1655"/>
                    </a:lnTo>
                    <a:lnTo>
                      <a:pt x="1678" y="1655"/>
                    </a:lnTo>
                    <a:lnTo>
                      <a:pt x="1684" y="1655"/>
                    </a:lnTo>
                    <a:lnTo>
                      <a:pt x="1684" y="1655"/>
                    </a:lnTo>
                    <a:lnTo>
                      <a:pt x="1691" y="1655"/>
                    </a:lnTo>
                    <a:lnTo>
                      <a:pt x="1691" y="1655"/>
                    </a:lnTo>
                    <a:lnTo>
                      <a:pt x="1709" y="1655"/>
                    </a:lnTo>
                    <a:lnTo>
                      <a:pt x="1715" y="1655"/>
                    </a:lnTo>
                    <a:lnTo>
                      <a:pt x="1739" y="1661"/>
                    </a:lnTo>
                    <a:lnTo>
                      <a:pt x="1758" y="1661"/>
                    </a:lnTo>
                    <a:lnTo>
                      <a:pt x="1764" y="1661"/>
                    </a:lnTo>
                    <a:lnTo>
                      <a:pt x="1776" y="1661"/>
                    </a:lnTo>
                    <a:lnTo>
                      <a:pt x="1782" y="1661"/>
                    </a:lnTo>
                    <a:lnTo>
                      <a:pt x="1782" y="1661"/>
                    </a:lnTo>
                    <a:lnTo>
                      <a:pt x="1788" y="1661"/>
                    </a:lnTo>
                    <a:lnTo>
                      <a:pt x="1794" y="1661"/>
                    </a:lnTo>
                    <a:lnTo>
                      <a:pt x="1794" y="1661"/>
                    </a:lnTo>
                    <a:lnTo>
                      <a:pt x="1807" y="1661"/>
                    </a:lnTo>
                    <a:lnTo>
                      <a:pt x="1800" y="1673"/>
                    </a:lnTo>
                    <a:lnTo>
                      <a:pt x="1800" y="1698"/>
                    </a:lnTo>
                    <a:lnTo>
                      <a:pt x="1800" y="1704"/>
                    </a:lnTo>
                    <a:lnTo>
                      <a:pt x="1800" y="1710"/>
                    </a:lnTo>
                    <a:lnTo>
                      <a:pt x="1800" y="1716"/>
                    </a:lnTo>
                    <a:lnTo>
                      <a:pt x="1800" y="1722"/>
                    </a:lnTo>
                    <a:lnTo>
                      <a:pt x="1794" y="1722"/>
                    </a:lnTo>
                    <a:lnTo>
                      <a:pt x="1794" y="1741"/>
                    </a:lnTo>
                    <a:lnTo>
                      <a:pt x="1794" y="1771"/>
                    </a:lnTo>
                    <a:lnTo>
                      <a:pt x="1788" y="1796"/>
                    </a:lnTo>
                    <a:lnTo>
                      <a:pt x="1788" y="1802"/>
                    </a:lnTo>
                    <a:lnTo>
                      <a:pt x="1788" y="1802"/>
                    </a:lnTo>
                    <a:lnTo>
                      <a:pt x="1788" y="1802"/>
                    </a:lnTo>
                    <a:lnTo>
                      <a:pt x="1782" y="1869"/>
                    </a:lnTo>
                    <a:lnTo>
                      <a:pt x="1782" y="1869"/>
                    </a:lnTo>
                    <a:lnTo>
                      <a:pt x="1782" y="1875"/>
                    </a:lnTo>
                    <a:lnTo>
                      <a:pt x="1782" y="1881"/>
                    </a:lnTo>
                    <a:lnTo>
                      <a:pt x="1782" y="1881"/>
                    </a:lnTo>
                    <a:lnTo>
                      <a:pt x="1782" y="1881"/>
                    </a:lnTo>
                    <a:lnTo>
                      <a:pt x="1782" y="1881"/>
                    </a:lnTo>
                    <a:lnTo>
                      <a:pt x="1782" y="1906"/>
                    </a:lnTo>
                    <a:lnTo>
                      <a:pt x="1782" y="1912"/>
                    </a:lnTo>
                    <a:lnTo>
                      <a:pt x="1782" y="1924"/>
                    </a:lnTo>
                    <a:lnTo>
                      <a:pt x="1782" y="1930"/>
                    </a:lnTo>
                    <a:lnTo>
                      <a:pt x="1782" y="1936"/>
                    </a:lnTo>
                    <a:lnTo>
                      <a:pt x="1782" y="1936"/>
                    </a:lnTo>
                    <a:lnTo>
                      <a:pt x="1776" y="1961"/>
                    </a:lnTo>
                    <a:lnTo>
                      <a:pt x="1776" y="1967"/>
                    </a:lnTo>
                    <a:lnTo>
                      <a:pt x="1776" y="1967"/>
                    </a:lnTo>
                    <a:lnTo>
                      <a:pt x="1776" y="1967"/>
                    </a:lnTo>
                    <a:lnTo>
                      <a:pt x="1776" y="1967"/>
                    </a:lnTo>
                    <a:lnTo>
                      <a:pt x="1776" y="1973"/>
                    </a:lnTo>
                    <a:lnTo>
                      <a:pt x="1776" y="1979"/>
                    </a:lnTo>
                    <a:lnTo>
                      <a:pt x="1776" y="1979"/>
                    </a:lnTo>
                    <a:lnTo>
                      <a:pt x="1776" y="1979"/>
                    </a:lnTo>
                    <a:lnTo>
                      <a:pt x="1776" y="2003"/>
                    </a:lnTo>
                    <a:lnTo>
                      <a:pt x="1776" y="2003"/>
                    </a:lnTo>
                    <a:lnTo>
                      <a:pt x="1776" y="2003"/>
                    </a:lnTo>
                    <a:lnTo>
                      <a:pt x="1776" y="2003"/>
                    </a:lnTo>
                    <a:lnTo>
                      <a:pt x="1776" y="2009"/>
                    </a:lnTo>
                    <a:lnTo>
                      <a:pt x="1776" y="2009"/>
                    </a:lnTo>
                    <a:lnTo>
                      <a:pt x="1776" y="2009"/>
                    </a:lnTo>
                    <a:lnTo>
                      <a:pt x="1776" y="2015"/>
                    </a:lnTo>
                    <a:lnTo>
                      <a:pt x="1776" y="2015"/>
                    </a:lnTo>
                    <a:lnTo>
                      <a:pt x="1770" y="2022"/>
                    </a:lnTo>
                    <a:lnTo>
                      <a:pt x="1770" y="2022"/>
                    </a:lnTo>
                    <a:lnTo>
                      <a:pt x="1770" y="2028"/>
                    </a:lnTo>
                    <a:lnTo>
                      <a:pt x="1770" y="2034"/>
                    </a:lnTo>
                    <a:lnTo>
                      <a:pt x="1770" y="2040"/>
                    </a:lnTo>
                    <a:lnTo>
                      <a:pt x="1770" y="2046"/>
                    </a:lnTo>
                    <a:lnTo>
                      <a:pt x="1770" y="2052"/>
                    </a:lnTo>
                    <a:lnTo>
                      <a:pt x="1770" y="2052"/>
                    </a:lnTo>
                    <a:lnTo>
                      <a:pt x="1770" y="2052"/>
                    </a:lnTo>
                    <a:lnTo>
                      <a:pt x="1770" y="2052"/>
                    </a:lnTo>
                    <a:lnTo>
                      <a:pt x="1770" y="2052"/>
                    </a:lnTo>
                    <a:lnTo>
                      <a:pt x="1770" y="2058"/>
                    </a:lnTo>
                    <a:lnTo>
                      <a:pt x="1770" y="2083"/>
                    </a:lnTo>
                    <a:lnTo>
                      <a:pt x="1764" y="2089"/>
                    </a:lnTo>
                    <a:lnTo>
                      <a:pt x="1764" y="2095"/>
                    </a:lnTo>
                    <a:lnTo>
                      <a:pt x="1764" y="2095"/>
                    </a:lnTo>
                    <a:lnTo>
                      <a:pt x="1764" y="2101"/>
                    </a:lnTo>
                    <a:lnTo>
                      <a:pt x="1764" y="2119"/>
                    </a:lnTo>
                    <a:lnTo>
                      <a:pt x="1764" y="2125"/>
                    </a:lnTo>
                    <a:lnTo>
                      <a:pt x="1764" y="2132"/>
                    </a:lnTo>
                    <a:lnTo>
                      <a:pt x="1764" y="2138"/>
                    </a:lnTo>
                    <a:lnTo>
                      <a:pt x="1764" y="2138"/>
                    </a:lnTo>
                    <a:lnTo>
                      <a:pt x="1764" y="2144"/>
                    </a:lnTo>
                    <a:lnTo>
                      <a:pt x="1764" y="2144"/>
                    </a:lnTo>
                    <a:lnTo>
                      <a:pt x="1764" y="2144"/>
                    </a:lnTo>
                    <a:lnTo>
                      <a:pt x="1764" y="2144"/>
                    </a:lnTo>
                    <a:lnTo>
                      <a:pt x="1764" y="2150"/>
                    </a:lnTo>
                    <a:lnTo>
                      <a:pt x="1764" y="2150"/>
                    </a:lnTo>
                    <a:lnTo>
                      <a:pt x="1758" y="2162"/>
                    </a:lnTo>
                    <a:lnTo>
                      <a:pt x="1758" y="2162"/>
                    </a:lnTo>
                    <a:lnTo>
                      <a:pt x="1758" y="2168"/>
                    </a:lnTo>
                    <a:lnTo>
                      <a:pt x="1758" y="2168"/>
                    </a:lnTo>
                    <a:lnTo>
                      <a:pt x="1758" y="2174"/>
                    </a:lnTo>
                    <a:lnTo>
                      <a:pt x="1758" y="2223"/>
                    </a:lnTo>
                    <a:lnTo>
                      <a:pt x="1758" y="2229"/>
                    </a:lnTo>
                    <a:lnTo>
                      <a:pt x="1752" y="2241"/>
                    </a:lnTo>
                    <a:lnTo>
                      <a:pt x="1752" y="2241"/>
                    </a:lnTo>
                    <a:lnTo>
                      <a:pt x="1733" y="2241"/>
                    </a:lnTo>
                    <a:lnTo>
                      <a:pt x="1733" y="2241"/>
                    </a:lnTo>
                    <a:lnTo>
                      <a:pt x="1727" y="2241"/>
                    </a:lnTo>
                    <a:lnTo>
                      <a:pt x="1703" y="2235"/>
                    </a:lnTo>
                    <a:lnTo>
                      <a:pt x="1691" y="2235"/>
                    </a:lnTo>
                    <a:lnTo>
                      <a:pt x="1678" y="2235"/>
                    </a:lnTo>
                    <a:lnTo>
                      <a:pt x="1666" y="2235"/>
                    </a:lnTo>
                    <a:lnTo>
                      <a:pt x="1660" y="2235"/>
                    </a:lnTo>
                    <a:lnTo>
                      <a:pt x="1636" y="2235"/>
                    </a:lnTo>
                    <a:lnTo>
                      <a:pt x="1630" y="2229"/>
                    </a:lnTo>
                    <a:lnTo>
                      <a:pt x="1611" y="2229"/>
                    </a:lnTo>
                    <a:lnTo>
                      <a:pt x="1599" y="2229"/>
                    </a:lnTo>
                    <a:lnTo>
                      <a:pt x="1587" y="2229"/>
                    </a:lnTo>
                    <a:lnTo>
                      <a:pt x="1587" y="2229"/>
                    </a:lnTo>
                    <a:lnTo>
                      <a:pt x="1581" y="2229"/>
                    </a:lnTo>
                    <a:lnTo>
                      <a:pt x="1581" y="2229"/>
                    </a:lnTo>
                    <a:lnTo>
                      <a:pt x="1575" y="2229"/>
                    </a:lnTo>
                    <a:lnTo>
                      <a:pt x="1556" y="2223"/>
                    </a:lnTo>
                    <a:lnTo>
                      <a:pt x="1556" y="2223"/>
                    </a:lnTo>
                    <a:lnTo>
                      <a:pt x="1556" y="2223"/>
                    </a:lnTo>
                    <a:lnTo>
                      <a:pt x="1550" y="2223"/>
                    </a:lnTo>
                    <a:lnTo>
                      <a:pt x="1544" y="2223"/>
                    </a:lnTo>
                    <a:lnTo>
                      <a:pt x="1532" y="2223"/>
                    </a:lnTo>
                    <a:lnTo>
                      <a:pt x="1526" y="2223"/>
                    </a:lnTo>
                    <a:lnTo>
                      <a:pt x="1514" y="2223"/>
                    </a:lnTo>
                    <a:lnTo>
                      <a:pt x="1495" y="2217"/>
                    </a:lnTo>
                    <a:lnTo>
                      <a:pt x="1495" y="2217"/>
                    </a:lnTo>
                    <a:lnTo>
                      <a:pt x="1483" y="2217"/>
                    </a:lnTo>
                    <a:lnTo>
                      <a:pt x="1483" y="2217"/>
                    </a:lnTo>
                    <a:lnTo>
                      <a:pt x="1477" y="2217"/>
                    </a:lnTo>
                    <a:lnTo>
                      <a:pt x="1459" y="2217"/>
                    </a:lnTo>
                    <a:lnTo>
                      <a:pt x="1453" y="2211"/>
                    </a:lnTo>
                    <a:lnTo>
                      <a:pt x="1453" y="2211"/>
                    </a:lnTo>
                    <a:lnTo>
                      <a:pt x="1440" y="2211"/>
                    </a:lnTo>
                    <a:lnTo>
                      <a:pt x="1434" y="2211"/>
                    </a:lnTo>
                    <a:lnTo>
                      <a:pt x="1428" y="2211"/>
                    </a:lnTo>
                    <a:lnTo>
                      <a:pt x="1428" y="2211"/>
                    </a:lnTo>
                    <a:lnTo>
                      <a:pt x="1422" y="2211"/>
                    </a:lnTo>
                    <a:lnTo>
                      <a:pt x="1416" y="2211"/>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0" y="2217"/>
                    </a:lnTo>
                    <a:lnTo>
                      <a:pt x="1410" y="2217"/>
                    </a:lnTo>
                    <a:lnTo>
                      <a:pt x="1410" y="2217"/>
                    </a:lnTo>
                    <a:lnTo>
                      <a:pt x="1410" y="2217"/>
                    </a:lnTo>
                    <a:lnTo>
                      <a:pt x="1410" y="2217"/>
                    </a:lnTo>
                    <a:lnTo>
                      <a:pt x="1410" y="2217"/>
                    </a:lnTo>
                    <a:lnTo>
                      <a:pt x="1410" y="2217"/>
                    </a:lnTo>
                    <a:lnTo>
                      <a:pt x="1410" y="2217"/>
                    </a:lnTo>
                    <a:lnTo>
                      <a:pt x="1410" y="2217"/>
                    </a:lnTo>
                    <a:lnTo>
                      <a:pt x="1404" y="2217"/>
                    </a:lnTo>
                    <a:lnTo>
                      <a:pt x="1404" y="2223"/>
                    </a:lnTo>
                    <a:lnTo>
                      <a:pt x="1404" y="2223"/>
                    </a:lnTo>
                    <a:lnTo>
                      <a:pt x="1404" y="2223"/>
                    </a:lnTo>
                    <a:lnTo>
                      <a:pt x="1404" y="2223"/>
                    </a:lnTo>
                    <a:lnTo>
                      <a:pt x="1404" y="2223"/>
                    </a:lnTo>
                    <a:lnTo>
                      <a:pt x="1404" y="2223"/>
                    </a:lnTo>
                    <a:lnTo>
                      <a:pt x="1404" y="2223"/>
                    </a:lnTo>
                    <a:lnTo>
                      <a:pt x="1410" y="2229"/>
                    </a:lnTo>
                    <a:lnTo>
                      <a:pt x="1410" y="2229"/>
                    </a:lnTo>
                    <a:lnTo>
                      <a:pt x="1410" y="2229"/>
                    </a:lnTo>
                    <a:lnTo>
                      <a:pt x="1410" y="2229"/>
                    </a:lnTo>
                    <a:lnTo>
                      <a:pt x="1410" y="2229"/>
                    </a:lnTo>
                    <a:lnTo>
                      <a:pt x="1410" y="2229"/>
                    </a:lnTo>
                    <a:lnTo>
                      <a:pt x="1410" y="2229"/>
                    </a:lnTo>
                    <a:lnTo>
                      <a:pt x="1410" y="2229"/>
                    </a:lnTo>
                    <a:lnTo>
                      <a:pt x="1416" y="2235"/>
                    </a:lnTo>
                    <a:lnTo>
                      <a:pt x="1416" y="2235"/>
                    </a:lnTo>
                    <a:lnTo>
                      <a:pt x="1416" y="2235"/>
                    </a:lnTo>
                    <a:lnTo>
                      <a:pt x="1410" y="2235"/>
                    </a:lnTo>
                    <a:lnTo>
                      <a:pt x="1392" y="2235"/>
                    </a:lnTo>
                    <a:lnTo>
                      <a:pt x="1367" y="2229"/>
                    </a:lnTo>
                    <a:lnTo>
                      <a:pt x="1355" y="2229"/>
                    </a:lnTo>
                    <a:lnTo>
                      <a:pt x="1343" y="2229"/>
                    </a:lnTo>
                    <a:lnTo>
                      <a:pt x="1331" y="2223"/>
                    </a:lnTo>
                    <a:lnTo>
                      <a:pt x="1324" y="2223"/>
                    </a:lnTo>
                    <a:lnTo>
                      <a:pt x="1288" y="2223"/>
                    </a:lnTo>
                    <a:lnTo>
                      <a:pt x="1288" y="2217"/>
                    </a:lnTo>
                    <a:lnTo>
                      <a:pt x="1251" y="2217"/>
                    </a:lnTo>
                    <a:lnTo>
                      <a:pt x="1251" y="2235"/>
                    </a:lnTo>
                    <a:lnTo>
                      <a:pt x="1251" y="2248"/>
                    </a:lnTo>
                    <a:lnTo>
                      <a:pt x="1245" y="2266"/>
                    </a:lnTo>
                    <a:lnTo>
                      <a:pt x="1196" y="2260"/>
                    </a:lnTo>
                    <a:lnTo>
                      <a:pt x="1190" y="2260"/>
                    </a:lnTo>
                    <a:lnTo>
                      <a:pt x="1184" y="2260"/>
                    </a:lnTo>
                    <a:lnTo>
                      <a:pt x="1166" y="2260"/>
                    </a:lnTo>
                    <a:lnTo>
                      <a:pt x="1166" y="2241"/>
                    </a:lnTo>
                    <a:lnTo>
                      <a:pt x="1166" y="2235"/>
                    </a:lnTo>
                    <a:lnTo>
                      <a:pt x="1166" y="2223"/>
                    </a:lnTo>
                    <a:lnTo>
                      <a:pt x="1172" y="2205"/>
                    </a:lnTo>
                    <a:lnTo>
                      <a:pt x="1172" y="2199"/>
                    </a:lnTo>
                    <a:lnTo>
                      <a:pt x="1172" y="2199"/>
                    </a:lnTo>
                    <a:lnTo>
                      <a:pt x="1172" y="2193"/>
                    </a:lnTo>
                    <a:lnTo>
                      <a:pt x="1172" y="2180"/>
                    </a:lnTo>
                    <a:lnTo>
                      <a:pt x="1178" y="2174"/>
                    </a:lnTo>
                    <a:lnTo>
                      <a:pt x="1178" y="2168"/>
                    </a:lnTo>
                    <a:lnTo>
                      <a:pt x="1184" y="2132"/>
                    </a:lnTo>
                    <a:lnTo>
                      <a:pt x="1184" y="2101"/>
                    </a:lnTo>
                    <a:lnTo>
                      <a:pt x="1190" y="2089"/>
                    </a:lnTo>
                    <a:lnTo>
                      <a:pt x="1190" y="2058"/>
                    </a:lnTo>
                    <a:lnTo>
                      <a:pt x="1190" y="2052"/>
                    </a:lnTo>
                    <a:lnTo>
                      <a:pt x="1190" y="2040"/>
                    </a:lnTo>
                    <a:lnTo>
                      <a:pt x="1196" y="2040"/>
                    </a:lnTo>
                    <a:lnTo>
                      <a:pt x="1196" y="2022"/>
                    </a:lnTo>
                    <a:lnTo>
                      <a:pt x="1196" y="2022"/>
                    </a:lnTo>
                    <a:lnTo>
                      <a:pt x="1196" y="2015"/>
                    </a:lnTo>
                    <a:lnTo>
                      <a:pt x="1202" y="1991"/>
                    </a:lnTo>
                    <a:lnTo>
                      <a:pt x="1202" y="1979"/>
                    </a:lnTo>
                    <a:lnTo>
                      <a:pt x="1202" y="1967"/>
                    </a:lnTo>
                    <a:lnTo>
                      <a:pt x="1208" y="1948"/>
                    </a:lnTo>
                    <a:lnTo>
                      <a:pt x="1215" y="1893"/>
                    </a:lnTo>
                    <a:lnTo>
                      <a:pt x="1221" y="1863"/>
                    </a:lnTo>
                    <a:lnTo>
                      <a:pt x="1221" y="1863"/>
                    </a:lnTo>
                    <a:lnTo>
                      <a:pt x="1221" y="1857"/>
                    </a:lnTo>
                    <a:lnTo>
                      <a:pt x="1221" y="1857"/>
                    </a:lnTo>
                    <a:lnTo>
                      <a:pt x="1221" y="1857"/>
                    </a:lnTo>
                    <a:lnTo>
                      <a:pt x="1221" y="1838"/>
                    </a:lnTo>
                    <a:lnTo>
                      <a:pt x="1227" y="1808"/>
                    </a:lnTo>
                    <a:lnTo>
                      <a:pt x="1227" y="1796"/>
                    </a:lnTo>
                    <a:lnTo>
                      <a:pt x="1233" y="1771"/>
                    </a:lnTo>
                    <a:lnTo>
                      <a:pt x="1233" y="1765"/>
                    </a:lnTo>
                    <a:lnTo>
                      <a:pt x="1239" y="1735"/>
                    </a:lnTo>
                    <a:lnTo>
                      <a:pt x="1239" y="1728"/>
                    </a:lnTo>
                    <a:lnTo>
                      <a:pt x="1239" y="1722"/>
                    </a:lnTo>
                    <a:lnTo>
                      <a:pt x="1239" y="1704"/>
                    </a:lnTo>
                    <a:lnTo>
                      <a:pt x="1239" y="1698"/>
                    </a:lnTo>
                    <a:lnTo>
                      <a:pt x="1245" y="1661"/>
                    </a:lnTo>
                    <a:lnTo>
                      <a:pt x="1251" y="1619"/>
                    </a:lnTo>
                    <a:lnTo>
                      <a:pt x="1257" y="1606"/>
                    </a:lnTo>
                    <a:lnTo>
                      <a:pt x="1263" y="1606"/>
                    </a:lnTo>
                    <a:lnTo>
                      <a:pt x="1282" y="1606"/>
                    </a:lnTo>
                    <a:lnTo>
                      <a:pt x="1294" y="1612"/>
                    </a:lnTo>
                    <a:lnTo>
                      <a:pt x="1306" y="1612"/>
                    </a:lnTo>
                    <a:lnTo>
                      <a:pt x="1312" y="1612"/>
                    </a:lnTo>
                    <a:lnTo>
                      <a:pt x="1312" y="1612"/>
                    </a:lnTo>
                    <a:lnTo>
                      <a:pt x="1318" y="1612"/>
                    </a:lnTo>
                    <a:lnTo>
                      <a:pt x="1318" y="1612"/>
                    </a:lnTo>
                    <a:lnTo>
                      <a:pt x="1318" y="1612"/>
                    </a:lnTo>
                    <a:lnTo>
                      <a:pt x="1324" y="1612"/>
                    </a:lnTo>
                    <a:lnTo>
                      <a:pt x="1331" y="1619"/>
                    </a:lnTo>
                    <a:lnTo>
                      <a:pt x="1331" y="1619"/>
                    </a:lnTo>
                    <a:lnTo>
                      <a:pt x="1343" y="1619"/>
                    </a:lnTo>
                    <a:lnTo>
                      <a:pt x="1349" y="1619"/>
                    </a:lnTo>
                    <a:lnTo>
                      <a:pt x="1361" y="1619"/>
                    </a:lnTo>
                    <a:lnTo>
                      <a:pt x="1361" y="1619"/>
                    </a:lnTo>
                    <a:lnTo>
                      <a:pt x="1361" y="1619"/>
                    </a:lnTo>
                    <a:lnTo>
                      <a:pt x="1367" y="1619"/>
                    </a:lnTo>
                    <a:lnTo>
                      <a:pt x="1373" y="1619"/>
                    </a:lnTo>
                    <a:lnTo>
                      <a:pt x="1373" y="1619"/>
                    </a:lnTo>
                    <a:lnTo>
                      <a:pt x="1379" y="1625"/>
                    </a:lnTo>
                    <a:lnTo>
                      <a:pt x="1385" y="1625"/>
                    </a:lnTo>
                    <a:lnTo>
                      <a:pt x="1385" y="1625"/>
                    </a:lnTo>
                    <a:lnTo>
                      <a:pt x="1385" y="1625"/>
                    </a:lnTo>
                    <a:lnTo>
                      <a:pt x="1398" y="1625"/>
                    </a:lnTo>
                    <a:lnTo>
                      <a:pt x="1398" y="1625"/>
                    </a:lnTo>
                    <a:lnTo>
                      <a:pt x="1398" y="1625"/>
                    </a:lnTo>
                    <a:lnTo>
                      <a:pt x="1404" y="1625"/>
                    </a:lnTo>
                    <a:lnTo>
                      <a:pt x="1404" y="1625"/>
                    </a:lnTo>
                    <a:lnTo>
                      <a:pt x="1416" y="1625"/>
                    </a:lnTo>
                    <a:lnTo>
                      <a:pt x="1422" y="1625"/>
                    </a:lnTo>
                    <a:lnTo>
                      <a:pt x="1422" y="1625"/>
                    </a:lnTo>
                    <a:lnTo>
                      <a:pt x="1422" y="1631"/>
                    </a:lnTo>
                    <a:lnTo>
                      <a:pt x="1434" y="1631"/>
                    </a:lnTo>
                    <a:lnTo>
                      <a:pt x="1440" y="1631"/>
                    </a:lnTo>
                    <a:lnTo>
                      <a:pt x="1453" y="1631"/>
                    </a:lnTo>
                    <a:lnTo>
                      <a:pt x="1453" y="1631"/>
                    </a:lnTo>
                    <a:lnTo>
                      <a:pt x="1465" y="1631"/>
                    </a:lnTo>
                    <a:lnTo>
                      <a:pt x="1471" y="1631"/>
                    </a:lnTo>
                    <a:lnTo>
                      <a:pt x="1471" y="1631"/>
                    </a:lnTo>
                    <a:lnTo>
                      <a:pt x="1471" y="1631"/>
                    </a:lnTo>
                    <a:lnTo>
                      <a:pt x="1471" y="1631"/>
                    </a:lnTo>
                    <a:lnTo>
                      <a:pt x="1471" y="1631"/>
                    </a:lnTo>
                    <a:lnTo>
                      <a:pt x="1483" y="1637"/>
                    </a:lnTo>
                    <a:lnTo>
                      <a:pt x="1483" y="1637"/>
                    </a:lnTo>
                    <a:moveTo>
                      <a:pt x="4596" y="880"/>
                    </a:moveTo>
                    <a:lnTo>
                      <a:pt x="4602" y="880"/>
                    </a:lnTo>
                    <a:lnTo>
                      <a:pt x="4602" y="873"/>
                    </a:lnTo>
                    <a:lnTo>
                      <a:pt x="4602" y="873"/>
                    </a:lnTo>
                    <a:lnTo>
                      <a:pt x="4602" y="873"/>
                    </a:lnTo>
                    <a:lnTo>
                      <a:pt x="4608" y="873"/>
                    </a:lnTo>
                    <a:lnTo>
                      <a:pt x="4608" y="873"/>
                    </a:lnTo>
                    <a:lnTo>
                      <a:pt x="4608" y="873"/>
                    </a:lnTo>
                    <a:lnTo>
                      <a:pt x="4608" y="880"/>
                    </a:lnTo>
                    <a:lnTo>
                      <a:pt x="4608" y="880"/>
                    </a:lnTo>
                    <a:lnTo>
                      <a:pt x="4608" y="880"/>
                    </a:lnTo>
                    <a:lnTo>
                      <a:pt x="4608" y="880"/>
                    </a:lnTo>
                    <a:lnTo>
                      <a:pt x="4608" y="880"/>
                    </a:lnTo>
                    <a:lnTo>
                      <a:pt x="4608" y="880"/>
                    </a:lnTo>
                    <a:lnTo>
                      <a:pt x="4614" y="880"/>
                    </a:lnTo>
                    <a:lnTo>
                      <a:pt x="4614" y="880"/>
                    </a:lnTo>
                    <a:lnTo>
                      <a:pt x="4614" y="886"/>
                    </a:lnTo>
                    <a:lnTo>
                      <a:pt x="4614" y="886"/>
                    </a:lnTo>
                    <a:lnTo>
                      <a:pt x="4614" y="880"/>
                    </a:lnTo>
                    <a:lnTo>
                      <a:pt x="4614" y="880"/>
                    </a:lnTo>
                    <a:lnTo>
                      <a:pt x="4614" y="880"/>
                    </a:lnTo>
                    <a:lnTo>
                      <a:pt x="4620" y="880"/>
                    </a:lnTo>
                    <a:lnTo>
                      <a:pt x="4620" y="880"/>
                    </a:lnTo>
                    <a:lnTo>
                      <a:pt x="4620" y="886"/>
                    </a:lnTo>
                    <a:lnTo>
                      <a:pt x="4620" y="886"/>
                    </a:lnTo>
                    <a:lnTo>
                      <a:pt x="4620" y="886"/>
                    </a:lnTo>
                    <a:lnTo>
                      <a:pt x="4620" y="886"/>
                    </a:lnTo>
                    <a:lnTo>
                      <a:pt x="4614" y="886"/>
                    </a:lnTo>
                    <a:lnTo>
                      <a:pt x="4614" y="886"/>
                    </a:lnTo>
                    <a:lnTo>
                      <a:pt x="4608" y="892"/>
                    </a:lnTo>
                    <a:lnTo>
                      <a:pt x="4596" y="892"/>
                    </a:lnTo>
                    <a:lnTo>
                      <a:pt x="4596" y="892"/>
                    </a:lnTo>
                    <a:lnTo>
                      <a:pt x="4596" y="898"/>
                    </a:lnTo>
                    <a:lnTo>
                      <a:pt x="4596" y="898"/>
                    </a:lnTo>
                    <a:lnTo>
                      <a:pt x="4596" y="898"/>
                    </a:lnTo>
                    <a:lnTo>
                      <a:pt x="4596" y="898"/>
                    </a:lnTo>
                    <a:lnTo>
                      <a:pt x="4596" y="898"/>
                    </a:lnTo>
                    <a:lnTo>
                      <a:pt x="4596" y="898"/>
                    </a:lnTo>
                    <a:lnTo>
                      <a:pt x="4589" y="898"/>
                    </a:lnTo>
                    <a:lnTo>
                      <a:pt x="4589" y="898"/>
                    </a:lnTo>
                    <a:lnTo>
                      <a:pt x="4589" y="898"/>
                    </a:lnTo>
                    <a:lnTo>
                      <a:pt x="4589" y="892"/>
                    </a:lnTo>
                    <a:lnTo>
                      <a:pt x="4589" y="892"/>
                    </a:lnTo>
                    <a:lnTo>
                      <a:pt x="4589" y="892"/>
                    </a:lnTo>
                    <a:lnTo>
                      <a:pt x="4589" y="892"/>
                    </a:lnTo>
                    <a:lnTo>
                      <a:pt x="4589" y="892"/>
                    </a:lnTo>
                    <a:lnTo>
                      <a:pt x="4589" y="892"/>
                    </a:lnTo>
                    <a:lnTo>
                      <a:pt x="4596" y="886"/>
                    </a:lnTo>
                    <a:lnTo>
                      <a:pt x="4596" y="886"/>
                    </a:lnTo>
                    <a:lnTo>
                      <a:pt x="4596" y="886"/>
                    </a:lnTo>
                    <a:lnTo>
                      <a:pt x="4596" y="886"/>
                    </a:lnTo>
                    <a:lnTo>
                      <a:pt x="4596" y="880"/>
                    </a:lnTo>
                    <a:moveTo>
                      <a:pt x="3003" y="397"/>
                    </a:moveTo>
                    <a:lnTo>
                      <a:pt x="3003" y="397"/>
                    </a:lnTo>
                    <a:lnTo>
                      <a:pt x="2997" y="397"/>
                    </a:lnTo>
                    <a:lnTo>
                      <a:pt x="2997" y="397"/>
                    </a:lnTo>
                    <a:lnTo>
                      <a:pt x="2997" y="403"/>
                    </a:lnTo>
                    <a:lnTo>
                      <a:pt x="2990" y="403"/>
                    </a:lnTo>
                    <a:lnTo>
                      <a:pt x="2990" y="403"/>
                    </a:lnTo>
                    <a:lnTo>
                      <a:pt x="2997" y="403"/>
                    </a:lnTo>
                    <a:lnTo>
                      <a:pt x="2997" y="403"/>
                    </a:lnTo>
                    <a:lnTo>
                      <a:pt x="2997" y="403"/>
                    </a:lnTo>
                    <a:lnTo>
                      <a:pt x="2997" y="403"/>
                    </a:lnTo>
                    <a:lnTo>
                      <a:pt x="2990" y="409"/>
                    </a:lnTo>
                    <a:lnTo>
                      <a:pt x="2990" y="409"/>
                    </a:lnTo>
                    <a:lnTo>
                      <a:pt x="2990" y="409"/>
                    </a:lnTo>
                    <a:lnTo>
                      <a:pt x="2984" y="409"/>
                    </a:lnTo>
                    <a:lnTo>
                      <a:pt x="2984" y="409"/>
                    </a:lnTo>
                    <a:lnTo>
                      <a:pt x="2984" y="415"/>
                    </a:lnTo>
                    <a:lnTo>
                      <a:pt x="2978" y="415"/>
                    </a:lnTo>
                    <a:lnTo>
                      <a:pt x="2978" y="415"/>
                    </a:lnTo>
                    <a:lnTo>
                      <a:pt x="2978" y="409"/>
                    </a:lnTo>
                    <a:lnTo>
                      <a:pt x="2972" y="409"/>
                    </a:lnTo>
                    <a:lnTo>
                      <a:pt x="2972" y="409"/>
                    </a:lnTo>
                    <a:lnTo>
                      <a:pt x="2972" y="409"/>
                    </a:lnTo>
                    <a:lnTo>
                      <a:pt x="2972" y="409"/>
                    </a:lnTo>
                    <a:lnTo>
                      <a:pt x="2972" y="409"/>
                    </a:lnTo>
                    <a:lnTo>
                      <a:pt x="2972" y="403"/>
                    </a:lnTo>
                    <a:lnTo>
                      <a:pt x="2972" y="403"/>
                    </a:lnTo>
                    <a:lnTo>
                      <a:pt x="2972" y="403"/>
                    </a:lnTo>
                    <a:lnTo>
                      <a:pt x="2978" y="403"/>
                    </a:lnTo>
                    <a:lnTo>
                      <a:pt x="2984" y="397"/>
                    </a:lnTo>
                    <a:lnTo>
                      <a:pt x="2990" y="391"/>
                    </a:lnTo>
                    <a:lnTo>
                      <a:pt x="2990" y="391"/>
                    </a:lnTo>
                    <a:lnTo>
                      <a:pt x="2997" y="391"/>
                    </a:lnTo>
                    <a:lnTo>
                      <a:pt x="2997" y="391"/>
                    </a:lnTo>
                    <a:lnTo>
                      <a:pt x="2997" y="391"/>
                    </a:lnTo>
                    <a:lnTo>
                      <a:pt x="2997" y="391"/>
                    </a:lnTo>
                    <a:lnTo>
                      <a:pt x="2997" y="391"/>
                    </a:lnTo>
                    <a:lnTo>
                      <a:pt x="2997" y="385"/>
                    </a:lnTo>
                    <a:lnTo>
                      <a:pt x="3003" y="385"/>
                    </a:lnTo>
                    <a:lnTo>
                      <a:pt x="3003" y="385"/>
                    </a:lnTo>
                    <a:lnTo>
                      <a:pt x="3009" y="385"/>
                    </a:lnTo>
                    <a:lnTo>
                      <a:pt x="3009" y="385"/>
                    </a:lnTo>
                    <a:lnTo>
                      <a:pt x="3009" y="379"/>
                    </a:lnTo>
                    <a:lnTo>
                      <a:pt x="3009" y="379"/>
                    </a:lnTo>
                    <a:lnTo>
                      <a:pt x="3009" y="379"/>
                    </a:lnTo>
                    <a:lnTo>
                      <a:pt x="3015" y="379"/>
                    </a:lnTo>
                    <a:lnTo>
                      <a:pt x="3015" y="379"/>
                    </a:lnTo>
                    <a:lnTo>
                      <a:pt x="3015" y="379"/>
                    </a:lnTo>
                    <a:lnTo>
                      <a:pt x="3015" y="379"/>
                    </a:lnTo>
                    <a:lnTo>
                      <a:pt x="3015" y="373"/>
                    </a:lnTo>
                    <a:lnTo>
                      <a:pt x="3015" y="373"/>
                    </a:lnTo>
                    <a:lnTo>
                      <a:pt x="3015" y="373"/>
                    </a:lnTo>
                    <a:lnTo>
                      <a:pt x="3021" y="373"/>
                    </a:lnTo>
                    <a:lnTo>
                      <a:pt x="3021" y="373"/>
                    </a:lnTo>
                    <a:lnTo>
                      <a:pt x="3027" y="373"/>
                    </a:lnTo>
                    <a:lnTo>
                      <a:pt x="3027" y="373"/>
                    </a:lnTo>
                    <a:lnTo>
                      <a:pt x="3027" y="367"/>
                    </a:lnTo>
                    <a:lnTo>
                      <a:pt x="3027" y="367"/>
                    </a:lnTo>
                    <a:lnTo>
                      <a:pt x="3033" y="367"/>
                    </a:lnTo>
                    <a:lnTo>
                      <a:pt x="3033" y="367"/>
                    </a:lnTo>
                    <a:lnTo>
                      <a:pt x="3033" y="367"/>
                    </a:lnTo>
                    <a:lnTo>
                      <a:pt x="3033" y="373"/>
                    </a:lnTo>
                    <a:lnTo>
                      <a:pt x="3033" y="373"/>
                    </a:lnTo>
                    <a:lnTo>
                      <a:pt x="3033" y="373"/>
                    </a:lnTo>
                    <a:lnTo>
                      <a:pt x="3027" y="373"/>
                    </a:lnTo>
                    <a:lnTo>
                      <a:pt x="3027" y="373"/>
                    </a:lnTo>
                    <a:lnTo>
                      <a:pt x="3027" y="373"/>
                    </a:lnTo>
                    <a:lnTo>
                      <a:pt x="3027" y="373"/>
                    </a:lnTo>
                    <a:lnTo>
                      <a:pt x="3021" y="379"/>
                    </a:lnTo>
                    <a:lnTo>
                      <a:pt x="3021" y="379"/>
                    </a:lnTo>
                    <a:lnTo>
                      <a:pt x="3021" y="379"/>
                    </a:lnTo>
                    <a:lnTo>
                      <a:pt x="3021" y="385"/>
                    </a:lnTo>
                    <a:lnTo>
                      <a:pt x="3021" y="385"/>
                    </a:lnTo>
                    <a:lnTo>
                      <a:pt x="3015" y="391"/>
                    </a:lnTo>
                    <a:lnTo>
                      <a:pt x="3015" y="391"/>
                    </a:lnTo>
                    <a:lnTo>
                      <a:pt x="3009" y="391"/>
                    </a:lnTo>
                    <a:lnTo>
                      <a:pt x="3009" y="391"/>
                    </a:lnTo>
                    <a:lnTo>
                      <a:pt x="3003" y="397"/>
                    </a:lnTo>
                    <a:lnTo>
                      <a:pt x="3003" y="397"/>
                    </a:lnTo>
                    <a:moveTo>
                      <a:pt x="4278" y="538"/>
                    </a:moveTo>
                    <a:lnTo>
                      <a:pt x="4284" y="531"/>
                    </a:lnTo>
                    <a:lnTo>
                      <a:pt x="4284" y="531"/>
                    </a:lnTo>
                    <a:lnTo>
                      <a:pt x="4296" y="531"/>
                    </a:lnTo>
                    <a:lnTo>
                      <a:pt x="4296" y="531"/>
                    </a:lnTo>
                    <a:lnTo>
                      <a:pt x="4303" y="531"/>
                    </a:lnTo>
                    <a:lnTo>
                      <a:pt x="4303" y="531"/>
                    </a:lnTo>
                    <a:lnTo>
                      <a:pt x="4309" y="531"/>
                    </a:lnTo>
                    <a:lnTo>
                      <a:pt x="4309" y="525"/>
                    </a:lnTo>
                    <a:lnTo>
                      <a:pt x="4315" y="525"/>
                    </a:lnTo>
                    <a:lnTo>
                      <a:pt x="4321" y="525"/>
                    </a:lnTo>
                    <a:lnTo>
                      <a:pt x="4333" y="525"/>
                    </a:lnTo>
                    <a:lnTo>
                      <a:pt x="4339" y="519"/>
                    </a:lnTo>
                    <a:lnTo>
                      <a:pt x="4339" y="519"/>
                    </a:lnTo>
                    <a:lnTo>
                      <a:pt x="4339" y="519"/>
                    </a:lnTo>
                    <a:lnTo>
                      <a:pt x="4345" y="519"/>
                    </a:lnTo>
                    <a:lnTo>
                      <a:pt x="4345" y="519"/>
                    </a:lnTo>
                    <a:lnTo>
                      <a:pt x="4351" y="519"/>
                    </a:lnTo>
                    <a:lnTo>
                      <a:pt x="4358" y="519"/>
                    </a:lnTo>
                    <a:lnTo>
                      <a:pt x="4358" y="519"/>
                    </a:lnTo>
                    <a:lnTo>
                      <a:pt x="4358" y="513"/>
                    </a:lnTo>
                    <a:lnTo>
                      <a:pt x="4364" y="513"/>
                    </a:lnTo>
                    <a:lnTo>
                      <a:pt x="4370" y="513"/>
                    </a:lnTo>
                    <a:lnTo>
                      <a:pt x="4376" y="513"/>
                    </a:lnTo>
                    <a:lnTo>
                      <a:pt x="4382" y="513"/>
                    </a:lnTo>
                    <a:lnTo>
                      <a:pt x="4382" y="513"/>
                    </a:lnTo>
                    <a:lnTo>
                      <a:pt x="4382" y="513"/>
                    </a:lnTo>
                    <a:lnTo>
                      <a:pt x="4388" y="513"/>
                    </a:lnTo>
                    <a:lnTo>
                      <a:pt x="4388" y="507"/>
                    </a:lnTo>
                    <a:lnTo>
                      <a:pt x="4388" y="507"/>
                    </a:lnTo>
                    <a:lnTo>
                      <a:pt x="4400" y="507"/>
                    </a:lnTo>
                    <a:lnTo>
                      <a:pt x="4406" y="507"/>
                    </a:lnTo>
                    <a:lnTo>
                      <a:pt x="4412" y="501"/>
                    </a:lnTo>
                    <a:lnTo>
                      <a:pt x="4419" y="501"/>
                    </a:lnTo>
                    <a:lnTo>
                      <a:pt x="4425" y="501"/>
                    </a:lnTo>
                    <a:lnTo>
                      <a:pt x="4425" y="501"/>
                    </a:lnTo>
                    <a:lnTo>
                      <a:pt x="4425" y="501"/>
                    </a:lnTo>
                    <a:lnTo>
                      <a:pt x="4425" y="501"/>
                    </a:lnTo>
                    <a:lnTo>
                      <a:pt x="4425" y="501"/>
                    </a:lnTo>
                    <a:lnTo>
                      <a:pt x="4425" y="501"/>
                    </a:lnTo>
                    <a:lnTo>
                      <a:pt x="4425" y="501"/>
                    </a:lnTo>
                    <a:lnTo>
                      <a:pt x="4419" y="501"/>
                    </a:lnTo>
                    <a:lnTo>
                      <a:pt x="4419" y="501"/>
                    </a:lnTo>
                    <a:lnTo>
                      <a:pt x="4419" y="501"/>
                    </a:lnTo>
                    <a:lnTo>
                      <a:pt x="4419" y="501"/>
                    </a:lnTo>
                    <a:lnTo>
                      <a:pt x="4419" y="507"/>
                    </a:lnTo>
                    <a:lnTo>
                      <a:pt x="4425" y="507"/>
                    </a:lnTo>
                    <a:lnTo>
                      <a:pt x="4425" y="507"/>
                    </a:lnTo>
                    <a:lnTo>
                      <a:pt x="4425" y="507"/>
                    </a:lnTo>
                    <a:lnTo>
                      <a:pt x="4425" y="507"/>
                    </a:lnTo>
                    <a:lnTo>
                      <a:pt x="4425" y="507"/>
                    </a:lnTo>
                    <a:lnTo>
                      <a:pt x="4425" y="507"/>
                    </a:lnTo>
                    <a:lnTo>
                      <a:pt x="4425" y="513"/>
                    </a:lnTo>
                    <a:lnTo>
                      <a:pt x="4425" y="513"/>
                    </a:lnTo>
                    <a:lnTo>
                      <a:pt x="4425" y="513"/>
                    </a:lnTo>
                    <a:lnTo>
                      <a:pt x="4425" y="513"/>
                    </a:lnTo>
                    <a:lnTo>
                      <a:pt x="4425" y="513"/>
                    </a:lnTo>
                    <a:lnTo>
                      <a:pt x="4425" y="513"/>
                    </a:lnTo>
                    <a:lnTo>
                      <a:pt x="4425" y="513"/>
                    </a:lnTo>
                    <a:lnTo>
                      <a:pt x="4425" y="513"/>
                    </a:lnTo>
                    <a:lnTo>
                      <a:pt x="4425" y="513"/>
                    </a:lnTo>
                    <a:lnTo>
                      <a:pt x="4425" y="519"/>
                    </a:lnTo>
                    <a:lnTo>
                      <a:pt x="4425" y="519"/>
                    </a:lnTo>
                    <a:lnTo>
                      <a:pt x="4425" y="519"/>
                    </a:lnTo>
                    <a:lnTo>
                      <a:pt x="4425" y="519"/>
                    </a:lnTo>
                    <a:lnTo>
                      <a:pt x="4425" y="519"/>
                    </a:lnTo>
                    <a:lnTo>
                      <a:pt x="4425" y="525"/>
                    </a:lnTo>
                    <a:lnTo>
                      <a:pt x="4425" y="525"/>
                    </a:lnTo>
                    <a:lnTo>
                      <a:pt x="4425" y="525"/>
                    </a:lnTo>
                    <a:lnTo>
                      <a:pt x="4425" y="525"/>
                    </a:lnTo>
                    <a:lnTo>
                      <a:pt x="4425" y="525"/>
                    </a:lnTo>
                    <a:lnTo>
                      <a:pt x="4425" y="525"/>
                    </a:lnTo>
                    <a:lnTo>
                      <a:pt x="4425" y="525"/>
                    </a:lnTo>
                    <a:lnTo>
                      <a:pt x="4425" y="531"/>
                    </a:lnTo>
                    <a:lnTo>
                      <a:pt x="4419" y="531"/>
                    </a:lnTo>
                    <a:lnTo>
                      <a:pt x="4419" y="531"/>
                    </a:lnTo>
                    <a:lnTo>
                      <a:pt x="4419" y="531"/>
                    </a:lnTo>
                    <a:lnTo>
                      <a:pt x="4419" y="531"/>
                    </a:lnTo>
                    <a:lnTo>
                      <a:pt x="4419" y="531"/>
                    </a:lnTo>
                    <a:lnTo>
                      <a:pt x="4419" y="531"/>
                    </a:lnTo>
                    <a:lnTo>
                      <a:pt x="4425" y="531"/>
                    </a:lnTo>
                    <a:lnTo>
                      <a:pt x="4425" y="538"/>
                    </a:lnTo>
                    <a:lnTo>
                      <a:pt x="4425" y="538"/>
                    </a:lnTo>
                    <a:lnTo>
                      <a:pt x="4425" y="538"/>
                    </a:lnTo>
                    <a:lnTo>
                      <a:pt x="4425" y="538"/>
                    </a:lnTo>
                    <a:lnTo>
                      <a:pt x="4425" y="538"/>
                    </a:lnTo>
                    <a:lnTo>
                      <a:pt x="4425" y="538"/>
                    </a:lnTo>
                    <a:lnTo>
                      <a:pt x="4425" y="538"/>
                    </a:lnTo>
                    <a:lnTo>
                      <a:pt x="4425" y="544"/>
                    </a:lnTo>
                    <a:lnTo>
                      <a:pt x="4431" y="544"/>
                    </a:lnTo>
                    <a:lnTo>
                      <a:pt x="4431" y="544"/>
                    </a:lnTo>
                    <a:lnTo>
                      <a:pt x="4431" y="544"/>
                    </a:lnTo>
                    <a:lnTo>
                      <a:pt x="4431" y="544"/>
                    </a:lnTo>
                    <a:lnTo>
                      <a:pt x="4431" y="544"/>
                    </a:lnTo>
                    <a:lnTo>
                      <a:pt x="4431" y="544"/>
                    </a:lnTo>
                    <a:lnTo>
                      <a:pt x="4431" y="544"/>
                    </a:lnTo>
                    <a:lnTo>
                      <a:pt x="4431" y="544"/>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62"/>
                    </a:lnTo>
                    <a:lnTo>
                      <a:pt x="4431" y="556"/>
                    </a:lnTo>
                    <a:lnTo>
                      <a:pt x="4431" y="562"/>
                    </a:lnTo>
                    <a:lnTo>
                      <a:pt x="4431" y="562"/>
                    </a:lnTo>
                    <a:lnTo>
                      <a:pt x="4431" y="562"/>
                    </a:lnTo>
                    <a:lnTo>
                      <a:pt x="4431" y="562"/>
                    </a:lnTo>
                    <a:lnTo>
                      <a:pt x="4425" y="562"/>
                    </a:lnTo>
                    <a:lnTo>
                      <a:pt x="4425" y="562"/>
                    </a:lnTo>
                    <a:lnTo>
                      <a:pt x="4431" y="562"/>
                    </a:lnTo>
                    <a:lnTo>
                      <a:pt x="4431" y="562"/>
                    </a:lnTo>
                    <a:lnTo>
                      <a:pt x="4425" y="562"/>
                    </a:lnTo>
                    <a:lnTo>
                      <a:pt x="4425" y="568"/>
                    </a:lnTo>
                    <a:lnTo>
                      <a:pt x="4425" y="568"/>
                    </a:lnTo>
                    <a:lnTo>
                      <a:pt x="4425" y="568"/>
                    </a:lnTo>
                    <a:lnTo>
                      <a:pt x="4425" y="568"/>
                    </a:lnTo>
                    <a:lnTo>
                      <a:pt x="4425" y="568"/>
                    </a:lnTo>
                    <a:lnTo>
                      <a:pt x="4425" y="574"/>
                    </a:lnTo>
                    <a:lnTo>
                      <a:pt x="4425" y="574"/>
                    </a:lnTo>
                    <a:lnTo>
                      <a:pt x="4419" y="574"/>
                    </a:lnTo>
                    <a:lnTo>
                      <a:pt x="4419" y="574"/>
                    </a:lnTo>
                    <a:lnTo>
                      <a:pt x="4419" y="574"/>
                    </a:lnTo>
                    <a:lnTo>
                      <a:pt x="4419" y="574"/>
                    </a:lnTo>
                    <a:lnTo>
                      <a:pt x="4419" y="574"/>
                    </a:lnTo>
                    <a:lnTo>
                      <a:pt x="4419" y="574"/>
                    </a:lnTo>
                    <a:lnTo>
                      <a:pt x="4419" y="574"/>
                    </a:lnTo>
                    <a:lnTo>
                      <a:pt x="4419" y="574"/>
                    </a:lnTo>
                    <a:lnTo>
                      <a:pt x="4419" y="580"/>
                    </a:lnTo>
                    <a:lnTo>
                      <a:pt x="4419" y="580"/>
                    </a:lnTo>
                    <a:lnTo>
                      <a:pt x="4419" y="580"/>
                    </a:lnTo>
                    <a:lnTo>
                      <a:pt x="4419" y="580"/>
                    </a:lnTo>
                    <a:lnTo>
                      <a:pt x="4419" y="580"/>
                    </a:lnTo>
                    <a:lnTo>
                      <a:pt x="4419" y="580"/>
                    </a:lnTo>
                    <a:lnTo>
                      <a:pt x="4412" y="580"/>
                    </a:lnTo>
                    <a:lnTo>
                      <a:pt x="4412" y="580"/>
                    </a:lnTo>
                    <a:lnTo>
                      <a:pt x="4412" y="580"/>
                    </a:lnTo>
                    <a:lnTo>
                      <a:pt x="4412" y="580"/>
                    </a:lnTo>
                    <a:lnTo>
                      <a:pt x="4412" y="586"/>
                    </a:lnTo>
                    <a:lnTo>
                      <a:pt x="4412" y="580"/>
                    </a:lnTo>
                    <a:lnTo>
                      <a:pt x="4412" y="580"/>
                    </a:lnTo>
                    <a:lnTo>
                      <a:pt x="4412" y="580"/>
                    </a:lnTo>
                    <a:lnTo>
                      <a:pt x="4412" y="586"/>
                    </a:lnTo>
                    <a:lnTo>
                      <a:pt x="4406" y="586"/>
                    </a:lnTo>
                    <a:lnTo>
                      <a:pt x="4406" y="586"/>
                    </a:lnTo>
                    <a:lnTo>
                      <a:pt x="4406" y="586"/>
                    </a:lnTo>
                    <a:lnTo>
                      <a:pt x="4406" y="586"/>
                    </a:lnTo>
                    <a:lnTo>
                      <a:pt x="4406" y="586"/>
                    </a:lnTo>
                    <a:lnTo>
                      <a:pt x="4406" y="586"/>
                    </a:lnTo>
                    <a:lnTo>
                      <a:pt x="4406" y="586"/>
                    </a:lnTo>
                    <a:lnTo>
                      <a:pt x="4400" y="586"/>
                    </a:lnTo>
                    <a:lnTo>
                      <a:pt x="4400" y="586"/>
                    </a:lnTo>
                    <a:lnTo>
                      <a:pt x="4400" y="586"/>
                    </a:lnTo>
                    <a:lnTo>
                      <a:pt x="4400" y="586"/>
                    </a:lnTo>
                    <a:lnTo>
                      <a:pt x="4400" y="593"/>
                    </a:lnTo>
                    <a:lnTo>
                      <a:pt x="4400" y="593"/>
                    </a:lnTo>
                    <a:lnTo>
                      <a:pt x="4400" y="593"/>
                    </a:lnTo>
                    <a:lnTo>
                      <a:pt x="4400" y="593"/>
                    </a:lnTo>
                    <a:lnTo>
                      <a:pt x="4400" y="593"/>
                    </a:lnTo>
                    <a:lnTo>
                      <a:pt x="4400" y="593"/>
                    </a:lnTo>
                    <a:lnTo>
                      <a:pt x="4400" y="593"/>
                    </a:lnTo>
                    <a:lnTo>
                      <a:pt x="4400" y="593"/>
                    </a:lnTo>
                    <a:lnTo>
                      <a:pt x="4400" y="593"/>
                    </a:lnTo>
                    <a:lnTo>
                      <a:pt x="4400" y="599"/>
                    </a:lnTo>
                    <a:lnTo>
                      <a:pt x="4400" y="599"/>
                    </a:lnTo>
                    <a:lnTo>
                      <a:pt x="4400" y="599"/>
                    </a:lnTo>
                    <a:lnTo>
                      <a:pt x="4400" y="599"/>
                    </a:lnTo>
                    <a:lnTo>
                      <a:pt x="4400" y="599"/>
                    </a:lnTo>
                    <a:lnTo>
                      <a:pt x="4400" y="599"/>
                    </a:lnTo>
                    <a:lnTo>
                      <a:pt x="4400" y="605"/>
                    </a:lnTo>
                    <a:lnTo>
                      <a:pt x="4400" y="605"/>
                    </a:lnTo>
                    <a:lnTo>
                      <a:pt x="4406" y="605"/>
                    </a:lnTo>
                    <a:lnTo>
                      <a:pt x="4406" y="605"/>
                    </a:lnTo>
                    <a:lnTo>
                      <a:pt x="4406" y="605"/>
                    </a:lnTo>
                    <a:lnTo>
                      <a:pt x="4406" y="605"/>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17"/>
                    </a:lnTo>
                    <a:lnTo>
                      <a:pt x="4406" y="617"/>
                    </a:lnTo>
                    <a:lnTo>
                      <a:pt x="4406" y="617"/>
                    </a:lnTo>
                    <a:lnTo>
                      <a:pt x="4406" y="617"/>
                    </a:lnTo>
                    <a:lnTo>
                      <a:pt x="4406" y="617"/>
                    </a:lnTo>
                    <a:lnTo>
                      <a:pt x="4406" y="617"/>
                    </a:lnTo>
                    <a:lnTo>
                      <a:pt x="4406" y="617"/>
                    </a:lnTo>
                    <a:lnTo>
                      <a:pt x="4406" y="617"/>
                    </a:lnTo>
                    <a:lnTo>
                      <a:pt x="4406" y="617"/>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35"/>
                    </a:lnTo>
                    <a:lnTo>
                      <a:pt x="4406" y="635"/>
                    </a:lnTo>
                    <a:lnTo>
                      <a:pt x="4406" y="635"/>
                    </a:lnTo>
                    <a:lnTo>
                      <a:pt x="4406" y="635"/>
                    </a:lnTo>
                    <a:lnTo>
                      <a:pt x="4406" y="635"/>
                    </a:lnTo>
                    <a:lnTo>
                      <a:pt x="4406" y="635"/>
                    </a:lnTo>
                    <a:lnTo>
                      <a:pt x="4406" y="641"/>
                    </a:lnTo>
                    <a:lnTo>
                      <a:pt x="4400" y="641"/>
                    </a:lnTo>
                    <a:lnTo>
                      <a:pt x="4400" y="641"/>
                    </a:lnTo>
                    <a:lnTo>
                      <a:pt x="4406" y="641"/>
                    </a:lnTo>
                    <a:lnTo>
                      <a:pt x="4400" y="641"/>
                    </a:lnTo>
                    <a:lnTo>
                      <a:pt x="4400" y="641"/>
                    </a:lnTo>
                    <a:lnTo>
                      <a:pt x="4400" y="647"/>
                    </a:lnTo>
                    <a:lnTo>
                      <a:pt x="4406" y="647"/>
                    </a:lnTo>
                    <a:lnTo>
                      <a:pt x="4406" y="647"/>
                    </a:lnTo>
                    <a:lnTo>
                      <a:pt x="4406" y="647"/>
                    </a:lnTo>
                    <a:lnTo>
                      <a:pt x="4406" y="647"/>
                    </a:lnTo>
                    <a:lnTo>
                      <a:pt x="4406" y="654"/>
                    </a:lnTo>
                    <a:lnTo>
                      <a:pt x="4400" y="654"/>
                    </a:lnTo>
                    <a:lnTo>
                      <a:pt x="4406" y="654"/>
                    </a:lnTo>
                    <a:lnTo>
                      <a:pt x="4400" y="654"/>
                    </a:lnTo>
                    <a:lnTo>
                      <a:pt x="4400" y="654"/>
                    </a:lnTo>
                    <a:lnTo>
                      <a:pt x="4400" y="654"/>
                    </a:lnTo>
                    <a:lnTo>
                      <a:pt x="4400" y="660"/>
                    </a:lnTo>
                    <a:lnTo>
                      <a:pt x="4400" y="660"/>
                    </a:lnTo>
                    <a:lnTo>
                      <a:pt x="4400" y="660"/>
                    </a:lnTo>
                    <a:lnTo>
                      <a:pt x="4400" y="660"/>
                    </a:lnTo>
                    <a:lnTo>
                      <a:pt x="4400" y="660"/>
                    </a:lnTo>
                    <a:lnTo>
                      <a:pt x="4400" y="660"/>
                    </a:lnTo>
                    <a:lnTo>
                      <a:pt x="4400" y="666"/>
                    </a:lnTo>
                    <a:lnTo>
                      <a:pt x="4400" y="666"/>
                    </a:lnTo>
                    <a:lnTo>
                      <a:pt x="4400" y="666"/>
                    </a:lnTo>
                    <a:lnTo>
                      <a:pt x="4400" y="666"/>
                    </a:lnTo>
                    <a:lnTo>
                      <a:pt x="4400" y="666"/>
                    </a:lnTo>
                    <a:lnTo>
                      <a:pt x="4400" y="672"/>
                    </a:lnTo>
                    <a:lnTo>
                      <a:pt x="4400" y="672"/>
                    </a:lnTo>
                    <a:lnTo>
                      <a:pt x="4400" y="672"/>
                    </a:lnTo>
                    <a:lnTo>
                      <a:pt x="4400" y="672"/>
                    </a:lnTo>
                    <a:lnTo>
                      <a:pt x="4400" y="672"/>
                    </a:lnTo>
                    <a:lnTo>
                      <a:pt x="4394" y="678"/>
                    </a:lnTo>
                    <a:lnTo>
                      <a:pt x="4394" y="678"/>
                    </a:lnTo>
                    <a:lnTo>
                      <a:pt x="4394" y="678"/>
                    </a:lnTo>
                    <a:lnTo>
                      <a:pt x="4394" y="678"/>
                    </a:lnTo>
                    <a:lnTo>
                      <a:pt x="4394" y="678"/>
                    </a:lnTo>
                    <a:lnTo>
                      <a:pt x="4394" y="684"/>
                    </a:lnTo>
                    <a:lnTo>
                      <a:pt x="4394" y="684"/>
                    </a:lnTo>
                    <a:lnTo>
                      <a:pt x="4394" y="684"/>
                    </a:lnTo>
                    <a:lnTo>
                      <a:pt x="4394" y="684"/>
                    </a:lnTo>
                    <a:lnTo>
                      <a:pt x="4394" y="684"/>
                    </a:lnTo>
                    <a:lnTo>
                      <a:pt x="4394" y="690"/>
                    </a:lnTo>
                    <a:lnTo>
                      <a:pt x="4400" y="690"/>
                    </a:lnTo>
                    <a:lnTo>
                      <a:pt x="4400" y="690"/>
                    </a:lnTo>
                    <a:lnTo>
                      <a:pt x="4400" y="690"/>
                    </a:lnTo>
                    <a:lnTo>
                      <a:pt x="4394" y="690"/>
                    </a:lnTo>
                    <a:lnTo>
                      <a:pt x="4400" y="690"/>
                    </a:lnTo>
                    <a:lnTo>
                      <a:pt x="4400" y="696"/>
                    </a:lnTo>
                    <a:lnTo>
                      <a:pt x="4400" y="696"/>
                    </a:lnTo>
                    <a:lnTo>
                      <a:pt x="4400" y="696"/>
                    </a:lnTo>
                    <a:lnTo>
                      <a:pt x="4400" y="702"/>
                    </a:lnTo>
                    <a:lnTo>
                      <a:pt x="4400" y="702"/>
                    </a:lnTo>
                    <a:lnTo>
                      <a:pt x="4400" y="702"/>
                    </a:lnTo>
                    <a:lnTo>
                      <a:pt x="4400" y="702"/>
                    </a:lnTo>
                    <a:lnTo>
                      <a:pt x="4400" y="702"/>
                    </a:lnTo>
                    <a:lnTo>
                      <a:pt x="4400" y="702"/>
                    </a:lnTo>
                    <a:lnTo>
                      <a:pt x="4400" y="702"/>
                    </a:lnTo>
                    <a:lnTo>
                      <a:pt x="4400" y="709"/>
                    </a:lnTo>
                    <a:lnTo>
                      <a:pt x="4400" y="709"/>
                    </a:lnTo>
                    <a:lnTo>
                      <a:pt x="4400" y="709"/>
                    </a:lnTo>
                    <a:lnTo>
                      <a:pt x="4400" y="709"/>
                    </a:lnTo>
                    <a:lnTo>
                      <a:pt x="4400" y="709"/>
                    </a:lnTo>
                    <a:lnTo>
                      <a:pt x="4400" y="715"/>
                    </a:lnTo>
                    <a:lnTo>
                      <a:pt x="4400" y="715"/>
                    </a:lnTo>
                    <a:lnTo>
                      <a:pt x="4400" y="715"/>
                    </a:lnTo>
                    <a:lnTo>
                      <a:pt x="4400" y="715"/>
                    </a:lnTo>
                    <a:lnTo>
                      <a:pt x="4400" y="715"/>
                    </a:lnTo>
                    <a:lnTo>
                      <a:pt x="4400" y="721"/>
                    </a:lnTo>
                    <a:lnTo>
                      <a:pt x="4400" y="721"/>
                    </a:lnTo>
                    <a:lnTo>
                      <a:pt x="4400" y="721"/>
                    </a:lnTo>
                    <a:lnTo>
                      <a:pt x="4400" y="721"/>
                    </a:lnTo>
                    <a:lnTo>
                      <a:pt x="4400" y="721"/>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33"/>
                    </a:lnTo>
                    <a:lnTo>
                      <a:pt x="4406" y="733"/>
                    </a:lnTo>
                    <a:lnTo>
                      <a:pt x="4406" y="733"/>
                    </a:lnTo>
                    <a:lnTo>
                      <a:pt x="4406" y="733"/>
                    </a:lnTo>
                    <a:lnTo>
                      <a:pt x="4406" y="733"/>
                    </a:lnTo>
                    <a:lnTo>
                      <a:pt x="4406" y="733"/>
                    </a:lnTo>
                    <a:lnTo>
                      <a:pt x="4406" y="739"/>
                    </a:lnTo>
                    <a:lnTo>
                      <a:pt x="4406" y="739"/>
                    </a:lnTo>
                    <a:lnTo>
                      <a:pt x="4400" y="739"/>
                    </a:lnTo>
                    <a:lnTo>
                      <a:pt x="4400" y="739"/>
                    </a:lnTo>
                    <a:lnTo>
                      <a:pt x="4406" y="739"/>
                    </a:lnTo>
                    <a:lnTo>
                      <a:pt x="4406" y="739"/>
                    </a:lnTo>
                    <a:lnTo>
                      <a:pt x="4406" y="745"/>
                    </a:lnTo>
                    <a:lnTo>
                      <a:pt x="4406" y="745"/>
                    </a:lnTo>
                    <a:lnTo>
                      <a:pt x="4406" y="745"/>
                    </a:lnTo>
                    <a:lnTo>
                      <a:pt x="4406" y="745"/>
                    </a:lnTo>
                    <a:lnTo>
                      <a:pt x="4406" y="745"/>
                    </a:lnTo>
                    <a:lnTo>
                      <a:pt x="4406" y="745"/>
                    </a:lnTo>
                    <a:lnTo>
                      <a:pt x="4406" y="745"/>
                    </a:lnTo>
                    <a:lnTo>
                      <a:pt x="4406" y="745"/>
                    </a:lnTo>
                    <a:lnTo>
                      <a:pt x="4406" y="751"/>
                    </a:lnTo>
                    <a:lnTo>
                      <a:pt x="4406" y="745"/>
                    </a:lnTo>
                    <a:lnTo>
                      <a:pt x="4406" y="751"/>
                    </a:lnTo>
                    <a:lnTo>
                      <a:pt x="4400" y="751"/>
                    </a:lnTo>
                    <a:lnTo>
                      <a:pt x="4400" y="751"/>
                    </a:lnTo>
                    <a:lnTo>
                      <a:pt x="4400" y="751"/>
                    </a:lnTo>
                    <a:lnTo>
                      <a:pt x="4400" y="751"/>
                    </a:lnTo>
                    <a:lnTo>
                      <a:pt x="4400" y="751"/>
                    </a:lnTo>
                    <a:lnTo>
                      <a:pt x="4400" y="751"/>
                    </a:lnTo>
                    <a:lnTo>
                      <a:pt x="4400" y="751"/>
                    </a:lnTo>
                    <a:lnTo>
                      <a:pt x="4400" y="757"/>
                    </a:lnTo>
                    <a:lnTo>
                      <a:pt x="4400" y="757"/>
                    </a:lnTo>
                    <a:lnTo>
                      <a:pt x="4400" y="757"/>
                    </a:lnTo>
                    <a:lnTo>
                      <a:pt x="4400" y="757"/>
                    </a:lnTo>
                    <a:lnTo>
                      <a:pt x="4400" y="757"/>
                    </a:lnTo>
                    <a:lnTo>
                      <a:pt x="4400" y="757"/>
                    </a:lnTo>
                    <a:lnTo>
                      <a:pt x="4400" y="764"/>
                    </a:lnTo>
                    <a:lnTo>
                      <a:pt x="4400" y="764"/>
                    </a:lnTo>
                    <a:lnTo>
                      <a:pt x="4400" y="764"/>
                    </a:lnTo>
                    <a:lnTo>
                      <a:pt x="4400" y="764"/>
                    </a:lnTo>
                    <a:lnTo>
                      <a:pt x="4400" y="764"/>
                    </a:lnTo>
                    <a:lnTo>
                      <a:pt x="4400" y="764"/>
                    </a:lnTo>
                    <a:lnTo>
                      <a:pt x="4400" y="764"/>
                    </a:lnTo>
                    <a:lnTo>
                      <a:pt x="4400" y="770"/>
                    </a:lnTo>
                    <a:lnTo>
                      <a:pt x="4406" y="770"/>
                    </a:lnTo>
                    <a:lnTo>
                      <a:pt x="4406" y="770"/>
                    </a:lnTo>
                    <a:lnTo>
                      <a:pt x="4406" y="770"/>
                    </a:lnTo>
                    <a:lnTo>
                      <a:pt x="4406" y="770"/>
                    </a:lnTo>
                    <a:lnTo>
                      <a:pt x="4406" y="770"/>
                    </a:lnTo>
                    <a:lnTo>
                      <a:pt x="4406" y="770"/>
                    </a:lnTo>
                    <a:lnTo>
                      <a:pt x="4406" y="776"/>
                    </a:lnTo>
                    <a:lnTo>
                      <a:pt x="4406" y="776"/>
                    </a:lnTo>
                    <a:lnTo>
                      <a:pt x="4406" y="770"/>
                    </a:lnTo>
                    <a:lnTo>
                      <a:pt x="4406" y="770"/>
                    </a:lnTo>
                    <a:lnTo>
                      <a:pt x="4412" y="770"/>
                    </a:lnTo>
                    <a:lnTo>
                      <a:pt x="4412" y="776"/>
                    </a:lnTo>
                    <a:lnTo>
                      <a:pt x="4412" y="776"/>
                    </a:lnTo>
                    <a:lnTo>
                      <a:pt x="4412" y="776"/>
                    </a:lnTo>
                    <a:lnTo>
                      <a:pt x="4412" y="776"/>
                    </a:lnTo>
                    <a:lnTo>
                      <a:pt x="4400" y="776"/>
                    </a:lnTo>
                    <a:lnTo>
                      <a:pt x="4400" y="782"/>
                    </a:lnTo>
                    <a:lnTo>
                      <a:pt x="4394" y="782"/>
                    </a:lnTo>
                    <a:lnTo>
                      <a:pt x="4394" y="782"/>
                    </a:lnTo>
                    <a:lnTo>
                      <a:pt x="4394" y="782"/>
                    </a:lnTo>
                    <a:lnTo>
                      <a:pt x="4382" y="782"/>
                    </a:lnTo>
                    <a:lnTo>
                      <a:pt x="4376" y="782"/>
                    </a:lnTo>
                    <a:lnTo>
                      <a:pt x="4364" y="788"/>
                    </a:lnTo>
                    <a:lnTo>
                      <a:pt x="4358" y="788"/>
                    </a:lnTo>
                    <a:lnTo>
                      <a:pt x="4345" y="788"/>
                    </a:lnTo>
                    <a:lnTo>
                      <a:pt x="4345" y="788"/>
                    </a:lnTo>
                    <a:lnTo>
                      <a:pt x="4345" y="782"/>
                    </a:lnTo>
                    <a:lnTo>
                      <a:pt x="4345" y="782"/>
                    </a:lnTo>
                    <a:lnTo>
                      <a:pt x="4339" y="782"/>
                    </a:lnTo>
                    <a:lnTo>
                      <a:pt x="4345" y="782"/>
                    </a:lnTo>
                    <a:lnTo>
                      <a:pt x="4339" y="776"/>
                    </a:lnTo>
                    <a:lnTo>
                      <a:pt x="4339" y="770"/>
                    </a:lnTo>
                    <a:lnTo>
                      <a:pt x="4339" y="757"/>
                    </a:lnTo>
                    <a:lnTo>
                      <a:pt x="4339" y="751"/>
                    </a:lnTo>
                    <a:lnTo>
                      <a:pt x="4333" y="733"/>
                    </a:lnTo>
                    <a:lnTo>
                      <a:pt x="4333" y="733"/>
                    </a:lnTo>
                    <a:lnTo>
                      <a:pt x="4333" y="721"/>
                    </a:lnTo>
                    <a:lnTo>
                      <a:pt x="4327" y="721"/>
                    </a:lnTo>
                    <a:lnTo>
                      <a:pt x="4327" y="709"/>
                    </a:lnTo>
                    <a:lnTo>
                      <a:pt x="4327" y="702"/>
                    </a:lnTo>
                    <a:lnTo>
                      <a:pt x="4327" y="702"/>
                    </a:lnTo>
                    <a:lnTo>
                      <a:pt x="4327" y="702"/>
                    </a:lnTo>
                    <a:lnTo>
                      <a:pt x="4327" y="702"/>
                    </a:lnTo>
                    <a:lnTo>
                      <a:pt x="4327" y="696"/>
                    </a:lnTo>
                    <a:lnTo>
                      <a:pt x="4321" y="696"/>
                    </a:lnTo>
                    <a:lnTo>
                      <a:pt x="4321" y="696"/>
                    </a:lnTo>
                    <a:lnTo>
                      <a:pt x="4321" y="696"/>
                    </a:lnTo>
                    <a:lnTo>
                      <a:pt x="4321" y="696"/>
                    </a:lnTo>
                    <a:lnTo>
                      <a:pt x="4321" y="696"/>
                    </a:lnTo>
                    <a:lnTo>
                      <a:pt x="4321" y="696"/>
                    </a:lnTo>
                    <a:lnTo>
                      <a:pt x="4321" y="696"/>
                    </a:lnTo>
                    <a:lnTo>
                      <a:pt x="4321" y="690"/>
                    </a:lnTo>
                    <a:lnTo>
                      <a:pt x="4315" y="690"/>
                    </a:lnTo>
                    <a:lnTo>
                      <a:pt x="4315" y="690"/>
                    </a:lnTo>
                    <a:lnTo>
                      <a:pt x="4315" y="690"/>
                    </a:lnTo>
                    <a:lnTo>
                      <a:pt x="4315" y="690"/>
                    </a:lnTo>
                    <a:lnTo>
                      <a:pt x="4315" y="690"/>
                    </a:lnTo>
                    <a:lnTo>
                      <a:pt x="4315" y="696"/>
                    </a:lnTo>
                    <a:lnTo>
                      <a:pt x="4315" y="696"/>
                    </a:lnTo>
                    <a:lnTo>
                      <a:pt x="4315" y="696"/>
                    </a:lnTo>
                    <a:lnTo>
                      <a:pt x="4315" y="696"/>
                    </a:lnTo>
                    <a:lnTo>
                      <a:pt x="4315" y="696"/>
                    </a:lnTo>
                    <a:lnTo>
                      <a:pt x="4315" y="696"/>
                    </a:lnTo>
                    <a:lnTo>
                      <a:pt x="4315" y="696"/>
                    </a:lnTo>
                    <a:lnTo>
                      <a:pt x="4315" y="696"/>
                    </a:lnTo>
                    <a:lnTo>
                      <a:pt x="4315" y="696"/>
                    </a:lnTo>
                    <a:lnTo>
                      <a:pt x="4315" y="702"/>
                    </a:lnTo>
                    <a:lnTo>
                      <a:pt x="4309" y="702"/>
                    </a:lnTo>
                    <a:lnTo>
                      <a:pt x="4309" y="702"/>
                    </a:lnTo>
                    <a:lnTo>
                      <a:pt x="4309" y="696"/>
                    </a:lnTo>
                    <a:lnTo>
                      <a:pt x="4309" y="696"/>
                    </a:lnTo>
                    <a:lnTo>
                      <a:pt x="4309" y="696"/>
                    </a:lnTo>
                    <a:lnTo>
                      <a:pt x="4309" y="696"/>
                    </a:lnTo>
                    <a:lnTo>
                      <a:pt x="4309" y="696"/>
                    </a:lnTo>
                    <a:lnTo>
                      <a:pt x="4309" y="696"/>
                    </a:lnTo>
                    <a:lnTo>
                      <a:pt x="4309" y="696"/>
                    </a:lnTo>
                    <a:lnTo>
                      <a:pt x="4309" y="690"/>
                    </a:lnTo>
                    <a:lnTo>
                      <a:pt x="4309" y="690"/>
                    </a:lnTo>
                    <a:lnTo>
                      <a:pt x="4309" y="690"/>
                    </a:lnTo>
                    <a:lnTo>
                      <a:pt x="4309" y="690"/>
                    </a:lnTo>
                    <a:lnTo>
                      <a:pt x="4309" y="690"/>
                    </a:lnTo>
                    <a:lnTo>
                      <a:pt x="4309" y="690"/>
                    </a:lnTo>
                    <a:lnTo>
                      <a:pt x="4309" y="684"/>
                    </a:lnTo>
                    <a:lnTo>
                      <a:pt x="4309" y="684"/>
                    </a:lnTo>
                    <a:lnTo>
                      <a:pt x="4309" y="684"/>
                    </a:lnTo>
                    <a:lnTo>
                      <a:pt x="4309" y="684"/>
                    </a:lnTo>
                    <a:lnTo>
                      <a:pt x="4309" y="684"/>
                    </a:lnTo>
                    <a:lnTo>
                      <a:pt x="4309" y="684"/>
                    </a:lnTo>
                    <a:lnTo>
                      <a:pt x="4309" y="678"/>
                    </a:lnTo>
                    <a:lnTo>
                      <a:pt x="4309" y="678"/>
                    </a:lnTo>
                    <a:lnTo>
                      <a:pt x="4309" y="678"/>
                    </a:lnTo>
                    <a:lnTo>
                      <a:pt x="4309" y="678"/>
                    </a:lnTo>
                    <a:lnTo>
                      <a:pt x="4309" y="678"/>
                    </a:lnTo>
                    <a:lnTo>
                      <a:pt x="4309" y="672"/>
                    </a:lnTo>
                    <a:lnTo>
                      <a:pt x="4309" y="672"/>
                    </a:lnTo>
                    <a:lnTo>
                      <a:pt x="4309" y="672"/>
                    </a:lnTo>
                    <a:lnTo>
                      <a:pt x="4309" y="672"/>
                    </a:lnTo>
                    <a:lnTo>
                      <a:pt x="4309" y="672"/>
                    </a:lnTo>
                    <a:lnTo>
                      <a:pt x="4309" y="672"/>
                    </a:lnTo>
                    <a:lnTo>
                      <a:pt x="4309" y="672"/>
                    </a:lnTo>
                    <a:lnTo>
                      <a:pt x="4309" y="666"/>
                    </a:lnTo>
                    <a:lnTo>
                      <a:pt x="4309" y="666"/>
                    </a:lnTo>
                    <a:lnTo>
                      <a:pt x="4303" y="666"/>
                    </a:lnTo>
                    <a:lnTo>
                      <a:pt x="4303" y="666"/>
                    </a:lnTo>
                    <a:lnTo>
                      <a:pt x="4309" y="666"/>
                    </a:lnTo>
                    <a:lnTo>
                      <a:pt x="4303" y="666"/>
                    </a:lnTo>
                    <a:lnTo>
                      <a:pt x="4303" y="666"/>
                    </a:lnTo>
                    <a:lnTo>
                      <a:pt x="4303" y="660"/>
                    </a:lnTo>
                    <a:lnTo>
                      <a:pt x="4303" y="660"/>
                    </a:lnTo>
                    <a:lnTo>
                      <a:pt x="4303" y="660"/>
                    </a:lnTo>
                    <a:lnTo>
                      <a:pt x="4303" y="660"/>
                    </a:lnTo>
                    <a:lnTo>
                      <a:pt x="4303" y="660"/>
                    </a:lnTo>
                    <a:lnTo>
                      <a:pt x="4303" y="654"/>
                    </a:lnTo>
                    <a:lnTo>
                      <a:pt x="4303" y="654"/>
                    </a:lnTo>
                    <a:lnTo>
                      <a:pt x="4303" y="654"/>
                    </a:lnTo>
                    <a:lnTo>
                      <a:pt x="4296" y="654"/>
                    </a:lnTo>
                    <a:lnTo>
                      <a:pt x="4296" y="647"/>
                    </a:lnTo>
                    <a:lnTo>
                      <a:pt x="4296" y="647"/>
                    </a:lnTo>
                    <a:lnTo>
                      <a:pt x="4296" y="647"/>
                    </a:lnTo>
                    <a:lnTo>
                      <a:pt x="4296" y="647"/>
                    </a:lnTo>
                    <a:lnTo>
                      <a:pt x="4296" y="647"/>
                    </a:lnTo>
                    <a:lnTo>
                      <a:pt x="4296" y="647"/>
                    </a:lnTo>
                    <a:lnTo>
                      <a:pt x="4296" y="647"/>
                    </a:lnTo>
                    <a:lnTo>
                      <a:pt x="4296" y="641"/>
                    </a:lnTo>
                    <a:lnTo>
                      <a:pt x="4296" y="641"/>
                    </a:lnTo>
                    <a:lnTo>
                      <a:pt x="4296" y="641"/>
                    </a:lnTo>
                    <a:lnTo>
                      <a:pt x="4296" y="635"/>
                    </a:lnTo>
                    <a:lnTo>
                      <a:pt x="4296" y="635"/>
                    </a:lnTo>
                    <a:lnTo>
                      <a:pt x="4296" y="635"/>
                    </a:lnTo>
                    <a:lnTo>
                      <a:pt x="4296" y="635"/>
                    </a:lnTo>
                    <a:lnTo>
                      <a:pt x="4296" y="635"/>
                    </a:lnTo>
                    <a:lnTo>
                      <a:pt x="4296" y="635"/>
                    </a:lnTo>
                    <a:lnTo>
                      <a:pt x="4296" y="635"/>
                    </a:lnTo>
                    <a:lnTo>
                      <a:pt x="4296" y="629"/>
                    </a:lnTo>
                    <a:lnTo>
                      <a:pt x="4296" y="629"/>
                    </a:lnTo>
                    <a:lnTo>
                      <a:pt x="4296" y="629"/>
                    </a:lnTo>
                    <a:lnTo>
                      <a:pt x="4296" y="629"/>
                    </a:lnTo>
                    <a:lnTo>
                      <a:pt x="4296" y="629"/>
                    </a:lnTo>
                    <a:lnTo>
                      <a:pt x="4296" y="629"/>
                    </a:lnTo>
                    <a:lnTo>
                      <a:pt x="4296" y="629"/>
                    </a:lnTo>
                    <a:lnTo>
                      <a:pt x="4296" y="629"/>
                    </a:lnTo>
                    <a:lnTo>
                      <a:pt x="4296" y="623"/>
                    </a:lnTo>
                    <a:lnTo>
                      <a:pt x="4296" y="623"/>
                    </a:lnTo>
                    <a:lnTo>
                      <a:pt x="4296" y="623"/>
                    </a:lnTo>
                    <a:lnTo>
                      <a:pt x="4296" y="623"/>
                    </a:lnTo>
                    <a:lnTo>
                      <a:pt x="4296" y="623"/>
                    </a:lnTo>
                    <a:lnTo>
                      <a:pt x="4303" y="623"/>
                    </a:lnTo>
                    <a:lnTo>
                      <a:pt x="4303" y="623"/>
                    </a:lnTo>
                    <a:lnTo>
                      <a:pt x="4303" y="623"/>
                    </a:lnTo>
                    <a:lnTo>
                      <a:pt x="4303" y="617"/>
                    </a:lnTo>
                    <a:lnTo>
                      <a:pt x="4303" y="617"/>
                    </a:lnTo>
                    <a:lnTo>
                      <a:pt x="4296" y="617"/>
                    </a:lnTo>
                    <a:lnTo>
                      <a:pt x="4296" y="617"/>
                    </a:lnTo>
                    <a:lnTo>
                      <a:pt x="4296" y="617"/>
                    </a:lnTo>
                    <a:lnTo>
                      <a:pt x="4296" y="611"/>
                    </a:lnTo>
                    <a:lnTo>
                      <a:pt x="4296" y="611"/>
                    </a:lnTo>
                    <a:lnTo>
                      <a:pt x="4296" y="611"/>
                    </a:lnTo>
                    <a:lnTo>
                      <a:pt x="4296" y="611"/>
                    </a:lnTo>
                    <a:lnTo>
                      <a:pt x="4296" y="611"/>
                    </a:lnTo>
                    <a:lnTo>
                      <a:pt x="4296" y="611"/>
                    </a:lnTo>
                    <a:lnTo>
                      <a:pt x="4296" y="605"/>
                    </a:lnTo>
                    <a:lnTo>
                      <a:pt x="4296" y="605"/>
                    </a:lnTo>
                    <a:lnTo>
                      <a:pt x="4296" y="605"/>
                    </a:lnTo>
                    <a:lnTo>
                      <a:pt x="4296" y="605"/>
                    </a:lnTo>
                    <a:lnTo>
                      <a:pt x="4296" y="605"/>
                    </a:lnTo>
                    <a:lnTo>
                      <a:pt x="4296" y="599"/>
                    </a:lnTo>
                    <a:lnTo>
                      <a:pt x="4296" y="599"/>
                    </a:lnTo>
                    <a:lnTo>
                      <a:pt x="4296" y="599"/>
                    </a:lnTo>
                    <a:lnTo>
                      <a:pt x="4296" y="599"/>
                    </a:lnTo>
                    <a:lnTo>
                      <a:pt x="4296" y="599"/>
                    </a:lnTo>
                    <a:lnTo>
                      <a:pt x="4296" y="593"/>
                    </a:lnTo>
                    <a:lnTo>
                      <a:pt x="4296" y="593"/>
                    </a:lnTo>
                    <a:lnTo>
                      <a:pt x="4296" y="593"/>
                    </a:lnTo>
                    <a:lnTo>
                      <a:pt x="4296" y="593"/>
                    </a:lnTo>
                    <a:lnTo>
                      <a:pt x="4290" y="593"/>
                    </a:lnTo>
                    <a:lnTo>
                      <a:pt x="4290" y="593"/>
                    </a:lnTo>
                    <a:lnTo>
                      <a:pt x="4290" y="593"/>
                    </a:lnTo>
                    <a:lnTo>
                      <a:pt x="4290" y="593"/>
                    </a:lnTo>
                    <a:lnTo>
                      <a:pt x="4290" y="586"/>
                    </a:lnTo>
                    <a:lnTo>
                      <a:pt x="4290" y="586"/>
                    </a:lnTo>
                    <a:lnTo>
                      <a:pt x="4290" y="586"/>
                    </a:lnTo>
                    <a:lnTo>
                      <a:pt x="4290" y="586"/>
                    </a:lnTo>
                    <a:lnTo>
                      <a:pt x="4290" y="586"/>
                    </a:lnTo>
                    <a:lnTo>
                      <a:pt x="4284" y="586"/>
                    </a:lnTo>
                    <a:lnTo>
                      <a:pt x="4284" y="586"/>
                    </a:lnTo>
                    <a:lnTo>
                      <a:pt x="4284" y="586"/>
                    </a:lnTo>
                    <a:lnTo>
                      <a:pt x="4284" y="586"/>
                    </a:lnTo>
                    <a:lnTo>
                      <a:pt x="4284" y="586"/>
                    </a:lnTo>
                    <a:lnTo>
                      <a:pt x="4284" y="580"/>
                    </a:lnTo>
                    <a:lnTo>
                      <a:pt x="4284" y="580"/>
                    </a:lnTo>
                    <a:lnTo>
                      <a:pt x="4284" y="580"/>
                    </a:lnTo>
                    <a:lnTo>
                      <a:pt x="4284" y="580"/>
                    </a:lnTo>
                    <a:lnTo>
                      <a:pt x="4284" y="580"/>
                    </a:lnTo>
                    <a:lnTo>
                      <a:pt x="4284" y="580"/>
                    </a:lnTo>
                    <a:lnTo>
                      <a:pt x="4284" y="580"/>
                    </a:lnTo>
                    <a:lnTo>
                      <a:pt x="4284" y="580"/>
                    </a:lnTo>
                    <a:lnTo>
                      <a:pt x="4284" y="574"/>
                    </a:lnTo>
                    <a:lnTo>
                      <a:pt x="4284" y="574"/>
                    </a:lnTo>
                    <a:lnTo>
                      <a:pt x="4284" y="574"/>
                    </a:lnTo>
                    <a:lnTo>
                      <a:pt x="4284" y="574"/>
                    </a:lnTo>
                    <a:lnTo>
                      <a:pt x="4284" y="574"/>
                    </a:lnTo>
                    <a:lnTo>
                      <a:pt x="4284" y="574"/>
                    </a:lnTo>
                    <a:lnTo>
                      <a:pt x="4284" y="574"/>
                    </a:lnTo>
                    <a:lnTo>
                      <a:pt x="4284" y="568"/>
                    </a:lnTo>
                    <a:lnTo>
                      <a:pt x="4284" y="568"/>
                    </a:lnTo>
                    <a:lnTo>
                      <a:pt x="4284" y="568"/>
                    </a:lnTo>
                    <a:lnTo>
                      <a:pt x="4284" y="568"/>
                    </a:lnTo>
                    <a:lnTo>
                      <a:pt x="4284" y="568"/>
                    </a:lnTo>
                    <a:lnTo>
                      <a:pt x="4284" y="562"/>
                    </a:lnTo>
                    <a:lnTo>
                      <a:pt x="4284" y="562"/>
                    </a:lnTo>
                    <a:lnTo>
                      <a:pt x="4284" y="562"/>
                    </a:lnTo>
                    <a:lnTo>
                      <a:pt x="4284" y="562"/>
                    </a:lnTo>
                    <a:lnTo>
                      <a:pt x="4284" y="562"/>
                    </a:lnTo>
                    <a:lnTo>
                      <a:pt x="4284" y="556"/>
                    </a:lnTo>
                    <a:lnTo>
                      <a:pt x="4278" y="556"/>
                    </a:lnTo>
                    <a:lnTo>
                      <a:pt x="4278" y="556"/>
                    </a:lnTo>
                    <a:lnTo>
                      <a:pt x="4278" y="556"/>
                    </a:lnTo>
                    <a:lnTo>
                      <a:pt x="4278" y="556"/>
                    </a:lnTo>
                    <a:lnTo>
                      <a:pt x="4278" y="556"/>
                    </a:lnTo>
                    <a:lnTo>
                      <a:pt x="4278" y="556"/>
                    </a:lnTo>
                    <a:lnTo>
                      <a:pt x="4278" y="556"/>
                    </a:lnTo>
                    <a:lnTo>
                      <a:pt x="4278" y="550"/>
                    </a:lnTo>
                    <a:lnTo>
                      <a:pt x="4278" y="550"/>
                    </a:lnTo>
                    <a:lnTo>
                      <a:pt x="4278" y="550"/>
                    </a:lnTo>
                    <a:lnTo>
                      <a:pt x="4278" y="550"/>
                    </a:lnTo>
                    <a:lnTo>
                      <a:pt x="4278" y="550"/>
                    </a:lnTo>
                    <a:lnTo>
                      <a:pt x="4278" y="544"/>
                    </a:lnTo>
                    <a:lnTo>
                      <a:pt x="4278" y="544"/>
                    </a:lnTo>
                    <a:lnTo>
                      <a:pt x="4278" y="544"/>
                    </a:lnTo>
                    <a:lnTo>
                      <a:pt x="4278" y="544"/>
                    </a:lnTo>
                    <a:lnTo>
                      <a:pt x="4278" y="538"/>
                    </a:lnTo>
                    <a:lnTo>
                      <a:pt x="4278" y="538"/>
                    </a:lnTo>
                    <a:lnTo>
                      <a:pt x="4278" y="538"/>
                    </a:lnTo>
                    <a:moveTo>
                      <a:pt x="4229" y="1368"/>
                    </a:moveTo>
                    <a:lnTo>
                      <a:pt x="4229" y="1368"/>
                    </a:lnTo>
                    <a:lnTo>
                      <a:pt x="4229" y="1368"/>
                    </a:lnTo>
                    <a:lnTo>
                      <a:pt x="4223" y="1368"/>
                    </a:lnTo>
                    <a:lnTo>
                      <a:pt x="4223" y="1368"/>
                    </a:lnTo>
                    <a:lnTo>
                      <a:pt x="4223" y="1368"/>
                    </a:lnTo>
                    <a:lnTo>
                      <a:pt x="4223" y="1368"/>
                    </a:lnTo>
                    <a:lnTo>
                      <a:pt x="4223" y="1362"/>
                    </a:lnTo>
                    <a:lnTo>
                      <a:pt x="4223" y="1362"/>
                    </a:lnTo>
                    <a:lnTo>
                      <a:pt x="4223" y="1356"/>
                    </a:lnTo>
                    <a:lnTo>
                      <a:pt x="4229" y="1362"/>
                    </a:lnTo>
                    <a:lnTo>
                      <a:pt x="4229" y="1362"/>
                    </a:lnTo>
                    <a:lnTo>
                      <a:pt x="4229" y="1362"/>
                    </a:lnTo>
                    <a:lnTo>
                      <a:pt x="4229" y="1362"/>
                    </a:lnTo>
                    <a:lnTo>
                      <a:pt x="4229" y="1362"/>
                    </a:lnTo>
                    <a:lnTo>
                      <a:pt x="4229" y="1368"/>
                    </a:lnTo>
                    <a:lnTo>
                      <a:pt x="4229" y="1368"/>
                    </a:lnTo>
                    <a:lnTo>
                      <a:pt x="4229" y="1368"/>
                    </a:lnTo>
                    <a:lnTo>
                      <a:pt x="4229" y="1368"/>
                    </a:lnTo>
                    <a:lnTo>
                      <a:pt x="4229" y="1368"/>
                    </a:lnTo>
                    <a:lnTo>
                      <a:pt x="4229" y="1368"/>
                    </a:lnTo>
                    <a:lnTo>
                      <a:pt x="4235" y="1368"/>
                    </a:lnTo>
                    <a:lnTo>
                      <a:pt x="4235" y="1374"/>
                    </a:lnTo>
                    <a:lnTo>
                      <a:pt x="4235" y="1374"/>
                    </a:lnTo>
                    <a:lnTo>
                      <a:pt x="4229" y="1374"/>
                    </a:lnTo>
                    <a:lnTo>
                      <a:pt x="4229" y="1374"/>
                    </a:lnTo>
                    <a:lnTo>
                      <a:pt x="4229" y="1374"/>
                    </a:lnTo>
                    <a:lnTo>
                      <a:pt x="4229" y="1368"/>
                    </a:lnTo>
                    <a:lnTo>
                      <a:pt x="4229" y="1368"/>
                    </a:lnTo>
                    <a:lnTo>
                      <a:pt x="4229" y="1368"/>
                    </a:lnTo>
                    <a:moveTo>
                      <a:pt x="3479" y="2437"/>
                    </a:moveTo>
                    <a:lnTo>
                      <a:pt x="3479" y="2431"/>
                    </a:lnTo>
                    <a:lnTo>
                      <a:pt x="3479" y="2431"/>
                    </a:lnTo>
                    <a:lnTo>
                      <a:pt x="3473" y="2431"/>
                    </a:lnTo>
                    <a:lnTo>
                      <a:pt x="3467" y="2431"/>
                    </a:lnTo>
                    <a:lnTo>
                      <a:pt x="3467" y="2425"/>
                    </a:lnTo>
                    <a:lnTo>
                      <a:pt x="3460" y="2425"/>
                    </a:lnTo>
                    <a:lnTo>
                      <a:pt x="3460" y="2425"/>
                    </a:lnTo>
                    <a:lnTo>
                      <a:pt x="3448" y="2419"/>
                    </a:lnTo>
                    <a:lnTo>
                      <a:pt x="3448" y="2419"/>
                    </a:lnTo>
                    <a:lnTo>
                      <a:pt x="3436" y="2412"/>
                    </a:lnTo>
                    <a:lnTo>
                      <a:pt x="3430" y="2412"/>
                    </a:lnTo>
                    <a:lnTo>
                      <a:pt x="3418" y="2406"/>
                    </a:lnTo>
                    <a:lnTo>
                      <a:pt x="3405" y="2406"/>
                    </a:lnTo>
                    <a:lnTo>
                      <a:pt x="3399" y="2406"/>
                    </a:lnTo>
                    <a:lnTo>
                      <a:pt x="3399" y="2406"/>
                    </a:lnTo>
                    <a:lnTo>
                      <a:pt x="3393" y="2406"/>
                    </a:lnTo>
                    <a:lnTo>
                      <a:pt x="3387" y="2406"/>
                    </a:lnTo>
                    <a:lnTo>
                      <a:pt x="3387" y="2406"/>
                    </a:lnTo>
                    <a:lnTo>
                      <a:pt x="3375" y="2406"/>
                    </a:lnTo>
                    <a:lnTo>
                      <a:pt x="3363" y="2406"/>
                    </a:lnTo>
                    <a:lnTo>
                      <a:pt x="3351" y="2412"/>
                    </a:lnTo>
                    <a:lnTo>
                      <a:pt x="3351" y="2412"/>
                    </a:lnTo>
                    <a:lnTo>
                      <a:pt x="3326" y="2419"/>
                    </a:lnTo>
                    <a:lnTo>
                      <a:pt x="3326" y="2419"/>
                    </a:lnTo>
                    <a:lnTo>
                      <a:pt x="3320" y="2419"/>
                    </a:lnTo>
                    <a:lnTo>
                      <a:pt x="3314" y="2425"/>
                    </a:lnTo>
                    <a:lnTo>
                      <a:pt x="3308" y="2425"/>
                    </a:lnTo>
                    <a:lnTo>
                      <a:pt x="3308" y="2419"/>
                    </a:lnTo>
                    <a:lnTo>
                      <a:pt x="3308" y="2425"/>
                    </a:lnTo>
                    <a:lnTo>
                      <a:pt x="3302" y="2425"/>
                    </a:lnTo>
                    <a:lnTo>
                      <a:pt x="3296" y="2425"/>
                    </a:lnTo>
                    <a:lnTo>
                      <a:pt x="3290" y="2431"/>
                    </a:lnTo>
                    <a:lnTo>
                      <a:pt x="3290" y="2425"/>
                    </a:lnTo>
                    <a:lnTo>
                      <a:pt x="3290" y="2425"/>
                    </a:lnTo>
                    <a:lnTo>
                      <a:pt x="3296" y="2425"/>
                    </a:lnTo>
                    <a:lnTo>
                      <a:pt x="3296" y="2425"/>
                    </a:lnTo>
                    <a:lnTo>
                      <a:pt x="3296" y="2425"/>
                    </a:lnTo>
                    <a:lnTo>
                      <a:pt x="3296" y="2425"/>
                    </a:lnTo>
                    <a:lnTo>
                      <a:pt x="3290" y="2425"/>
                    </a:lnTo>
                    <a:lnTo>
                      <a:pt x="3290" y="2425"/>
                    </a:lnTo>
                    <a:lnTo>
                      <a:pt x="3290" y="2425"/>
                    </a:lnTo>
                    <a:lnTo>
                      <a:pt x="3290" y="2425"/>
                    </a:lnTo>
                    <a:lnTo>
                      <a:pt x="3290" y="2425"/>
                    </a:lnTo>
                    <a:lnTo>
                      <a:pt x="3290" y="2425"/>
                    </a:lnTo>
                    <a:lnTo>
                      <a:pt x="3290" y="2425"/>
                    </a:lnTo>
                    <a:lnTo>
                      <a:pt x="3296" y="2425"/>
                    </a:lnTo>
                    <a:lnTo>
                      <a:pt x="3296" y="2419"/>
                    </a:lnTo>
                    <a:lnTo>
                      <a:pt x="3296" y="2419"/>
                    </a:lnTo>
                    <a:lnTo>
                      <a:pt x="3296" y="2419"/>
                    </a:lnTo>
                    <a:lnTo>
                      <a:pt x="3296" y="2419"/>
                    </a:lnTo>
                    <a:lnTo>
                      <a:pt x="3296" y="2419"/>
                    </a:lnTo>
                    <a:lnTo>
                      <a:pt x="3296" y="2419"/>
                    </a:lnTo>
                    <a:lnTo>
                      <a:pt x="3296" y="2412"/>
                    </a:lnTo>
                    <a:lnTo>
                      <a:pt x="3296" y="2412"/>
                    </a:lnTo>
                    <a:lnTo>
                      <a:pt x="3296" y="2412"/>
                    </a:lnTo>
                    <a:lnTo>
                      <a:pt x="3296" y="2412"/>
                    </a:lnTo>
                    <a:lnTo>
                      <a:pt x="3296" y="2412"/>
                    </a:lnTo>
                    <a:lnTo>
                      <a:pt x="3296" y="2412"/>
                    </a:lnTo>
                    <a:lnTo>
                      <a:pt x="3296" y="2412"/>
                    </a:lnTo>
                    <a:lnTo>
                      <a:pt x="3302" y="2412"/>
                    </a:lnTo>
                    <a:lnTo>
                      <a:pt x="3302" y="2412"/>
                    </a:lnTo>
                    <a:lnTo>
                      <a:pt x="3302" y="2412"/>
                    </a:lnTo>
                    <a:lnTo>
                      <a:pt x="3302" y="2406"/>
                    </a:lnTo>
                    <a:lnTo>
                      <a:pt x="3302" y="2406"/>
                    </a:lnTo>
                    <a:lnTo>
                      <a:pt x="3302" y="2406"/>
                    </a:lnTo>
                    <a:lnTo>
                      <a:pt x="3296" y="2406"/>
                    </a:lnTo>
                    <a:lnTo>
                      <a:pt x="3296" y="2406"/>
                    </a:lnTo>
                    <a:lnTo>
                      <a:pt x="3296" y="2406"/>
                    </a:lnTo>
                    <a:lnTo>
                      <a:pt x="3296" y="2406"/>
                    </a:lnTo>
                    <a:lnTo>
                      <a:pt x="3296" y="2406"/>
                    </a:lnTo>
                    <a:lnTo>
                      <a:pt x="3296" y="2406"/>
                    </a:lnTo>
                    <a:lnTo>
                      <a:pt x="3296" y="2406"/>
                    </a:lnTo>
                    <a:lnTo>
                      <a:pt x="3296" y="2406"/>
                    </a:lnTo>
                    <a:lnTo>
                      <a:pt x="3296" y="2400"/>
                    </a:lnTo>
                    <a:lnTo>
                      <a:pt x="3296" y="2400"/>
                    </a:lnTo>
                    <a:lnTo>
                      <a:pt x="3296" y="2400"/>
                    </a:lnTo>
                    <a:lnTo>
                      <a:pt x="3296" y="2400"/>
                    </a:lnTo>
                    <a:lnTo>
                      <a:pt x="3296" y="2400"/>
                    </a:lnTo>
                    <a:lnTo>
                      <a:pt x="3296" y="2400"/>
                    </a:lnTo>
                    <a:lnTo>
                      <a:pt x="3296" y="2394"/>
                    </a:lnTo>
                    <a:lnTo>
                      <a:pt x="3296" y="2394"/>
                    </a:lnTo>
                    <a:lnTo>
                      <a:pt x="3296" y="2394"/>
                    </a:lnTo>
                    <a:lnTo>
                      <a:pt x="3296" y="2394"/>
                    </a:lnTo>
                    <a:lnTo>
                      <a:pt x="3296" y="2394"/>
                    </a:lnTo>
                    <a:lnTo>
                      <a:pt x="3296" y="2388"/>
                    </a:lnTo>
                    <a:lnTo>
                      <a:pt x="3296" y="2388"/>
                    </a:lnTo>
                    <a:lnTo>
                      <a:pt x="3296" y="2388"/>
                    </a:lnTo>
                    <a:lnTo>
                      <a:pt x="3296" y="2388"/>
                    </a:lnTo>
                    <a:lnTo>
                      <a:pt x="3296" y="2382"/>
                    </a:lnTo>
                    <a:lnTo>
                      <a:pt x="3296" y="2382"/>
                    </a:lnTo>
                    <a:lnTo>
                      <a:pt x="3296" y="2382"/>
                    </a:lnTo>
                    <a:lnTo>
                      <a:pt x="3296" y="2382"/>
                    </a:lnTo>
                    <a:lnTo>
                      <a:pt x="3296" y="2382"/>
                    </a:lnTo>
                    <a:lnTo>
                      <a:pt x="3296" y="2382"/>
                    </a:lnTo>
                    <a:lnTo>
                      <a:pt x="3290" y="2382"/>
                    </a:lnTo>
                    <a:lnTo>
                      <a:pt x="3290" y="2382"/>
                    </a:lnTo>
                    <a:lnTo>
                      <a:pt x="3290" y="2382"/>
                    </a:lnTo>
                    <a:lnTo>
                      <a:pt x="3290" y="2382"/>
                    </a:lnTo>
                    <a:lnTo>
                      <a:pt x="3290" y="2382"/>
                    </a:lnTo>
                    <a:lnTo>
                      <a:pt x="3290" y="2376"/>
                    </a:lnTo>
                    <a:lnTo>
                      <a:pt x="3290" y="2376"/>
                    </a:lnTo>
                    <a:lnTo>
                      <a:pt x="3283" y="2376"/>
                    </a:lnTo>
                    <a:lnTo>
                      <a:pt x="3283" y="2376"/>
                    </a:lnTo>
                    <a:lnTo>
                      <a:pt x="3283" y="2376"/>
                    </a:lnTo>
                    <a:lnTo>
                      <a:pt x="3283" y="2376"/>
                    </a:lnTo>
                    <a:lnTo>
                      <a:pt x="3283" y="2376"/>
                    </a:lnTo>
                    <a:lnTo>
                      <a:pt x="3283" y="2376"/>
                    </a:lnTo>
                    <a:lnTo>
                      <a:pt x="3283" y="2376"/>
                    </a:lnTo>
                    <a:lnTo>
                      <a:pt x="3283" y="2370"/>
                    </a:lnTo>
                    <a:lnTo>
                      <a:pt x="3283" y="2370"/>
                    </a:lnTo>
                    <a:lnTo>
                      <a:pt x="3277" y="2370"/>
                    </a:lnTo>
                    <a:lnTo>
                      <a:pt x="3277" y="2370"/>
                    </a:lnTo>
                    <a:lnTo>
                      <a:pt x="3277" y="2370"/>
                    </a:lnTo>
                    <a:lnTo>
                      <a:pt x="3277" y="2370"/>
                    </a:lnTo>
                    <a:lnTo>
                      <a:pt x="3277" y="2370"/>
                    </a:lnTo>
                    <a:lnTo>
                      <a:pt x="3277" y="2370"/>
                    </a:lnTo>
                    <a:lnTo>
                      <a:pt x="3277" y="2370"/>
                    </a:lnTo>
                    <a:lnTo>
                      <a:pt x="3277" y="2364"/>
                    </a:lnTo>
                    <a:lnTo>
                      <a:pt x="3271" y="2364"/>
                    </a:lnTo>
                    <a:lnTo>
                      <a:pt x="3271" y="2364"/>
                    </a:lnTo>
                    <a:lnTo>
                      <a:pt x="3271" y="2364"/>
                    </a:lnTo>
                    <a:lnTo>
                      <a:pt x="3271" y="2364"/>
                    </a:lnTo>
                    <a:lnTo>
                      <a:pt x="3271" y="2364"/>
                    </a:lnTo>
                    <a:lnTo>
                      <a:pt x="3271" y="2364"/>
                    </a:lnTo>
                    <a:lnTo>
                      <a:pt x="3271" y="2364"/>
                    </a:lnTo>
                    <a:lnTo>
                      <a:pt x="3271" y="2357"/>
                    </a:lnTo>
                    <a:lnTo>
                      <a:pt x="3271" y="2357"/>
                    </a:lnTo>
                    <a:lnTo>
                      <a:pt x="3271" y="2357"/>
                    </a:lnTo>
                    <a:lnTo>
                      <a:pt x="3271" y="2357"/>
                    </a:lnTo>
                    <a:lnTo>
                      <a:pt x="3271" y="2357"/>
                    </a:lnTo>
                    <a:lnTo>
                      <a:pt x="3271" y="2357"/>
                    </a:lnTo>
                    <a:lnTo>
                      <a:pt x="3271" y="2357"/>
                    </a:lnTo>
                    <a:lnTo>
                      <a:pt x="3271" y="2351"/>
                    </a:lnTo>
                    <a:lnTo>
                      <a:pt x="3271" y="2351"/>
                    </a:lnTo>
                    <a:lnTo>
                      <a:pt x="3271" y="2351"/>
                    </a:lnTo>
                    <a:lnTo>
                      <a:pt x="3271" y="2351"/>
                    </a:lnTo>
                    <a:lnTo>
                      <a:pt x="3271" y="2351"/>
                    </a:lnTo>
                    <a:lnTo>
                      <a:pt x="3271" y="2345"/>
                    </a:lnTo>
                    <a:lnTo>
                      <a:pt x="3271" y="2345"/>
                    </a:lnTo>
                    <a:lnTo>
                      <a:pt x="3277" y="2345"/>
                    </a:lnTo>
                    <a:lnTo>
                      <a:pt x="3277" y="2345"/>
                    </a:lnTo>
                    <a:lnTo>
                      <a:pt x="3283" y="2345"/>
                    </a:lnTo>
                    <a:lnTo>
                      <a:pt x="3283" y="2345"/>
                    </a:lnTo>
                    <a:lnTo>
                      <a:pt x="3290" y="2345"/>
                    </a:lnTo>
                    <a:lnTo>
                      <a:pt x="3290" y="2345"/>
                    </a:lnTo>
                    <a:lnTo>
                      <a:pt x="3290" y="2345"/>
                    </a:lnTo>
                    <a:lnTo>
                      <a:pt x="3290" y="2345"/>
                    </a:lnTo>
                    <a:lnTo>
                      <a:pt x="3296" y="2345"/>
                    </a:lnTo>
                    <a:lnTo>
                      <a:pt x="3296" y="2345"/>
                    </a:lnTo>
                    <a:lnTo>
                      <a:pt x="3296" y="2345"/>
                    </a:lnTo>
                    <a:lnTo>
                      <a:pt x="3302" y="2345"/>
                    </a:lnTo>
                    <a:lnTo>
                      <a:pt x="3302" y="2345"/>
                    </a:lnTo>
                    <a:lnTo>
                      <a:pt x="3302" y="2345"/>
                    </a:lnTo>
                    <a:lnTo>
                      <a:pt x="3308" y="2345"/>
                    </a:lnTo>
                    <a:lnTo>
                      <a:pt x="3308" y="2345"/>
                    </a:lnTo>
                    <a:lnTo>
                      <a:pt x="3308" y="2345"/>
                    </a:lnTo>
                    <a:lnTo>
                      <a:pt x="3308" y="2345"/>
                    </a:lnTo>
                    <a:lnTo>
                      <a:pt x="3314" y="2345"/>
                    </a:lnTo>
                    <a:lnTo>
                      <a:pt x="3320" y="2339"/>
                    </a:lnTo>
                    <a:lnTo>
                      <a:pt x="3320" y="2339"/>
                    </a:lnTo>
                    <a:lnTo>
                      <a:pt x="3320" y="2339"/>
                    </a:lnTo>
                    <a:lnTo>
                      <a:pt x="3326" y="2339"/>
                    </a:lnTo>
                    <a:lnTo>
                      <a:pt x="3326" y="2339"/>
                    </a:lnTo>
                    <a:lnTo>
                      <a:pt x="3326" y="2339"/>
                    </a:lnTo>
                    <a:lnTo>
                      <a:pt x="3326" y="2339"/>
                    </a:lnTo>
                    <a:lnTo>
                      <a:pt x="3326" y="2339"/>
                    </a:lnTo>
                    <a:lnTo>
                      <a:pt x="3332" y="2339"/>
                    </a:lnTo>
                    <a:lnTo>
                      <a:pt x="3332" y="2339"/>
                    </a:lnTo>
                    <a:lnTo>
                      <a:pt x="3338" y="2339"/>
                    </a:lnTo>
                    <a:lnTo>
                      <a:pt x="3344" y="2339"/>
                    </a:lnTo>
                    <a:lnTo>
                      <a:pt x="3344" y="2339"/>
                    </a:lnTo>
                    <a:lnTo>
                      <a:pt x="3351" y="2339"/>
                    </a:lnTo>
                    <a:lnTo>
                      <a:pt x="3351" y="2339"/>
                    </a:lnTo>
                    <a:lnTo>
                      <a:pt x="3357" y="2339"/>
                    </a:lnTo>
                    <a:lnTo>
                      <a:pt x="3357" y="2339"/>
                    </a:lnTo>
                    <a:lnTo>
                      <a:pt x="3363" y="2339"/>
                    </a:lnTo>
                    <a:lnTo>
                      <a:pt x="3363" y="2339"/>
                    </a:lnTo>
                    <a:lnTo>
                      <a:pt x="3363" y="2339"/>
                    </a:lnTo>
                    <a:lnTo>
                      <a:pt x="3375" y="2339"/>
                    </a:lnTo>
                    <a:lnTo>
                      <a:pt x="3381" y="2339"/>
                    </a:lnTo>
                    <a:lnTo>
                      <a:pt x="3381" y="2339"/>
                    </a:lnTo>
                    <a:lnTo>
                      <a:pt x="3381" y="2339"/>
                    </a:lnTo>
                    <a:lnTo>
                      <a:pt x="3387" y="2333"/>
                    </a:lnTo>
                    <a:lnTo>
                      <a:pt x="3387" y="2333"/>
                    </a:lnTo>
                    <a:lnTo>
                      <a:pt x="3393" y="2333"/>
                    </a:lnTo>
                    <a:lnTo>
                      <a:pt x="3393" y="2333"/>
                    </a:lnTo>
                    <a:lnTo>
                      <a:pt x="3393" y="2333"/>
                    </a:lnTo>
                    <a:lnTo>
                      <a:pt x="3399" y="2333"/>
                    </a:lnTo>
                    <a:lnTo>
                      <a:pt x="3399" y="2333"/>
                    </a:lnTo>
                    <a:lnTo>
                      <a:pt x="3405" y="2333"/>
                    </a:lnTo>
                    <a:lnTo>
                      <a:pt x="3405" y="2333"/>
                    </a:lnTo>
                    <a:lnTo>
                      <a:pt x="3412" y="2333"/>
                    </a:lnTo>
                    <a:lnTo>
                      <a:pt x="3412" y="2333"/>
                    </a:lnTo>
                    <a:lnTo>
                      <a:pt x="3418" y="2333"/>
                    </a:lnTo>
                    <a:lnTo>
                      <a:pt x="3424" y="2333"/>
                    </a:lnTo>
                    <a:lnTo>
                      <a:pt x="3430" y="2333"/>
                    </a:lnTo>
                    <a:lnTo>
                      <a:pt x="3430" y="2333"/>
                    </a:lnTo>
                    <a:lnTo>
                      <a:pt x="3442" y="2333"/>
                    </a:lnTo>
                    <a:lnTo>
                      <a:pt x="3448" y="2333"/>
                    </a:lnTo>
                    <a:lnTo>
                      <a:pt x="3454" y="2327"/>
                    </a:lnTo>
                    <a:lnTo>
                      <a:pt x="3467" y="2327"/>
                    </a:lnTo>
                    <a:lnTo>
                      <a:pt x="3479" y="2327"/>
                    </a:lnTo>
                    <a:lnTo>
                      <a:pt x="3491" y="2327"/>
                    </a:lnTo>
                    <a:lnTo>
                      <a:pt x="3503" y="2321"/>
                    </a:lnTo>
                    <a:lnTo>
                      <a:pt x="3515" y="2321"/>
                    </a:lnTo>
                    <a:lnTo>
                      <a:pt x="3521" y="2321"/>
                    </a:lnTo>
                    <a:lnTo>
                      <a:pt x="3528" y="2321"/>
                    </a:lnTo>
                    <a:lnTo>
                      <a:pt x="3528" y="2321"/>
                    </a:lnTo>
                    <a:moveTo>
                      <a:pt x="3528" y="2321"/>
                    </a:moveTo>
                    <a:lnTo>
                      <a:pt x="3528" y="2321"/>
                    </a:lnTo>
                    <a:lnTo>
                      <a:pt x="3528" y="2321"/>
                    </a:lnTo>
                    <a:lnTo>
                      <a:pt x="3528" y="2327"/>
                    </a:lnTo>
                    <a:lnTo>
                      <a:pt x="3528" y="2327"/>
                    </a:lnTo>
                    <a:lnTo>
                      <a:pt x="3528" y="2327"/>
                    </a:lnTo>
                    <a:lnTo>
                      <a:pt x="3534" y="2327"/>
                    </a:lnTo>
                    <a:lnTo>
                      <a:pt x="3528" y="2327"/>
                    </a:lnTo>
                    <a:lnTo>
                      <a:pt x="3528" y="2327"/>
                    </a:lnTo>
                    <a:lnTo>
                      <a:pt x="3534" y="2327"/>
                    </a:lnTo>
                    <a:lnTo>
                      <a:pt x="3534" y="2327"/>
                    </a:lnTo>
                    <a:lnTo>
                      <a:pt x="3534" y="2327"/>
                    </a:lnTo>
                    <a:lnTo>
                      <a:pt x="3534" y="2333"/>
                    </a:lnTo>
                    <a:lnTo>
                      <a:pt x="3534" y="2333"/>
                    </a:lnTo>
                    <a:lnTo>
                      <a:pt x="3534" y="2333"/>
                    </a:lnTo>
                    <a:lnTo>
                      <a:pt x="3534" y="2333"/>
                    </a:lnTo>
                    <a:lnTo>
                      <a:pt x="3534" y="2333"/>
                    </a:lnTo>
                    <a:lnTo>
                      <a:pt x="3534" y="2333"/>
                    </a:lnTo>
                    <a:lnTo>
                      <a:pt x="3534" y="2333"/>
                    </a:lnTo>
                    <a:lnTo>
                      <a:pt x="3534" y="2333"/>
                    </a:lnTo>
                    <a:lnTo>
                      <a:pt x="3540" y="2339"/>
                    </a:lnTo>
                    <a:lnTo>
                      <a:pt x="3540" y="2339"/>
                    </a:lnTo>
                    <a:lnTo>
                      <a:pt x="3540" y="2339"/>
                    </a:lnTo>
                    <a:lnTo>
                      <a:pt x="3540" y="2339"/>
                    </a:lnTo>
                    <a:lnTo>
                      <a:pt x="3540" y="2339"/>
                    </a:lnTo>
                    <a:lnTo>
                      <a:pt x="3540" y="2345"/>
                    </a:lnTo>
                    <a:lnTo>
                      <a:pt x="3540" y="2345"/>
                    </a:lnTo>
                    <a:lnTo>
                      <a:pt x="3540" y="2345"/>
                    </a:lnTo>
                    <a:lnTo>
                      <a:pt x="3540" y="2345"/>
                    </a:lnTo>
                    <a:lnTo>
                      <a:pt x="3540" y="2345"/>
                    </a:lnTo>
                    <a:lnTo>
                      <a:pt x="3540" y="2345"/>
                    </a:lnTo>
                    <a:lnTo>
                      <a:pt x="3540" y="2345"/>
                    </a:lnTo>
                    <a:lnTo>
                      <a:pt x="3540" y="2345"/>
                    </a:lnTo>
                    <a:lnTo>
                      <a:pt x="3540" y="2345"/>
                    </a:lnTo>
                    <a:lnTo>
                      <a:pt x="3546" y="2351"/>
                    </a:lnTo>
                    <a:lnTo>
                      <a:pt x="3546" y="2351"/>
                    </a:lnTo>
                    <a:lnTo>
                      <a:pt x="3546" y="2351"/>
                    </a:lnTo>
                    <a:lnTo>
                      <a:pt x="3546" y="2351"/>
                    </a:lnTo>
                    <a:lnTo>
                      <a:pt x="3558" y="2351"/>
                    </a:lnTo>
                    <a:lnTo>
                      <a:pt x="3570" y="2351"/>
                    </a:lnTo>
                    <a:lnTo>
                      <a:pt x="3570" y="2351"/>
                    </a:lnTo>
                    <a:lnTo>
                      <a:pt x="3576" y="2351"/>
                    </a:lnTo>
                    <a:lnTo>
                      <a:pt x="3582" y="2351"/>
                    </a:lnTo>
                    <a:lnTo>
                      <a:pt x="3595" y="2345"/>
                    </a:lnTo>
                    <a:lnTo>
                      <a:pt x="3601" y="2345"/>
                    </a:lnTo>
                    <a:lnTo>
                      <a:pt x="3607" y="2345"/>
                    </a:lnTo>
                    <a:lnTo>
                      <a:pt x="3619" y="2345"/>
                    </a:lnTo>
                    <a:lnTo>
                      <a:pt x="3619" y="2345"/>
                    </a:lnTo>
                    <a:lnTo>
                      <a:pt x="3625" y="2345"/>
                    </a:lnTo>
                    <a:lnTo>
                      <a:pt x="3625" y="2345"/>
                    </a:lnTo>
                    <a:lnTo>
                      <a:pt x="3625" y="2345"/>
                    </a:lnTo>
                    <a:lnTo>
                      <a:pt x="3631" y="2345"/>
                    </a:lnTo>
                    <a:lnTo>
                      <a:pt x="3643" y="2345"/>
                    </a:lnTo>
                    <a:lnTo>
                      <a:pt x="3643" y="2345"/>
                    </a:lnTo>
                    <a:lnTo>
                      <a:pt x="3650" y="2345"/>
                    </a:lnTo>
                    <a:lnTo>
                      <a:pt x="3650" y="2345"/>
                    </a:lnTo>
                    <a:lnTo>
                      <a:pt x="3662" y="2345"/>
                    </a:lnTo>
                    <a:lnTo>
                      <a:pt x="3668" y="2345"/>
                    </a:lnTo>
                    <a:lnTo>
                      <a:pt x="3680" y="2339"/>
                    </a:lnTo>
                    <a:lnTo>
                      <a:pt x="3686" y="2339"/>
                    </a:lnTo>
                    <a:lnTo>
                      <a:pt x="3686" y="2339"/>
                    </a:lnTo>
                    <a:lnTo>
                      <a:pt x="3692" y="2339"/>
                    </a:lnTo>
                    <a:lnTo>
                      <a:pt x="3698" y="2339"/>
                    </a:lnTo>
                    <a:lnTo>
                      <a:pt x="3711" y="2339"/>
                    </a:lnTo>
                    <a:lnTo>
                      <a:pt x="3717" y="2339"/>
                    </a:lnTo>
                    <a:lnTo>
                      <a:pt x="3717" y="2339"/>
                    </a:lnTo>
                    <a:lnTo>
                      <a:pt x="3723" y="2339"/>
                    </a:lnTo>
                    <a:lnTo>
                      <a:pt x="3735" y="2339"/>
                    </a:lnTo>
                    <a:lnTo>
                      <a:pt x="3741" y="2339"/>
                    </a:lnTo>
                    <a:lnTo>
                      <a:pt x="3759" y="2339"/>
                    </a:lnTo>
                    <a:lnTo>
                      <a:pt x="3772" y="2333"/>
                    </a:lnTo>
                    <a:lnTo>
                      <a:pt x="3772" y="2333"/>
                    </a:lnTo>
                    <a:lnTo>
                      <a:pt x="3778" y="2333"/>
                    </a:lnTo>
                    <a:lnTo>
                      <a:pt x="3778" y="2333"/>
                    </a:lnTo>
                    <a:lnTo>
                      <a:pt x="3784" y="2333"/>
                    </a:lnTo>
                    <a:lnTo>
                      <a:pt x="3802" y="2333"/>
                    </a:lnTo>
                    <a:lnTo>
                      <a:pt x="3802" y="2333"/>
                    </a:lnTo>
                    <a:lnTo>
                      <a:pt x="3802" y="2333"/>
                    </a:lnTo>
                    <a:lnTo>
                      <a:pt x="3808" y="2333"/>
                    </a:lnTo>
                    <a:lnTo>
                      <a:pt x="3808" y="2333"/>
                    </a:lnTo>
                    <a:lnTo>
                      <a:pt x="3808" y="2333"/>
                    </a:lnTo>
                    <a:lnTo>
                      <a:pt x="3808" y="2339"/>
                    </a:lnTo>
                    <a:lnTo>
                      <a:pt x="3808" y="2339"/>
                    </a:lnTo>
                    <a:lnTo>
                      <a:pt x="3808" y="2339"/>
                    </a:lnTo>
                    <a:lnTo>
                      <a:pt x="3808" y="2339"/>
                    </a:lnTo>
                    <a:lnTo>
                      <a:pt x="3808" y="2339"/>
                    </a:lnTo>
                    <a:lnTo>
                      <a:pt x="3808" y="2339"/>
                    </a:lnTo>
                    <a:lnTo>
                      <a:pt x="3808" y="2345"/>
                    </a:lnTo>
                    <a:lnTo>
                      <a:pt x="3808" y="2345"/>
                    </a:lnTo>
                    <a:lnTo>
                      <a:pt x="3808" y="2345"/>
                    </a:lnTo>
                    <a:lnTo>
                      <a:pt x="3808" y="2345"/>
                    </a:lnTo>
                    <a:lnTo>
                      <a:pt x="3808" y="2345"/>
                    </a:lnTo>
                    <a:lnTo>
                      <a:pt x="3808" y="2351"/>
                    </a:lnTo>
                    <a:lnTo>
                      <a:pt x="3808" y="2351"/>
                    </a:lnTo>
                    <a:lnTo>
                      <a:pt x="3814" y="2351"/>
                    </a:lnTo>
                    <a:lnTo>
                      <a:pt x="3814" y="2357"/>
                    </a:lnTo>
                    <a:lnTo>
                      <a:pt x="3814" y="2357"/>
                    </a:lnTo>
                    <a:lnTo>
                      <a:pt x="3814" y="2357"/>
                    </a:lnTo>
                    <a:lnTo>
                      <a:pt x="3814" y="2357"/>
                    </a:lnTo>
                    <a:lnTo>
                      <a:pt x="3814" y="2357"/>
                    </a:lnTo>
                    <a:lnTo>
                      <a:pt x="3820" y="2357"/>
                    </a:lnTo>
                    <a:lnTo>
                      <a:pt x="3820" y="2357"/>
                    </a:lnTo>
                    <a:lnTo>
                      <a:pt x="3820" y="2357"/>
                    </a:lnTo>
                    <a:lnTo>
                      <a:pt x="3827" y="2357"/>
                    </a:lnTo>
                    <a:lnTo>
                      <a:pt x="3827" y="2357"/>
                    </a:lnTo>
                    <a:lnTo>
                      <a:pt x="3827" y="2357"/>
                    </a:lnTo>
                    <a:lnTo>
                      <a:pt x="3827" y="2357"/>
                    </a:lnTo>
                    <a:lnTo>
                      <a:pt x="3827" y="2351"/>
                    </a:lnTo>
                    <a:lnTo>
                      <a:pt x="3827" y="2351"/>
                    </a:lnTo>
                    <a:lnTo>
                      <a:pt x="3827" y="2351"/>
                    </a:lnTo>
                    <a:lnTo>
                      <a:pt x="3827" y="2351"/>
                    </a:lnTo>
                    <a:lnTo>
                      <a:pt x="3827" y="2351"/>
                    </a:lnTo>
                    <a:lnTo>
                      <a:pt x="3827" y="2345"/>
                    </a:lnTo>
                    <a:lnTo>
                      <a:pt x="3827" y="2345"/>
                    </a:lnTo>
                    <a:lnTo>
                      <a:pt x="3827" y="2345"/>
                    </a:lnTo>
                    <a:lnTo>
                      <a:pt x="3827" y="2345"/>
                    </a:lnTo>
                    <a:lnTo>
                      <a:pt x="3827" y="2345"/>
                    </a:lnTo>
                    <a:lnTo>
                      <a:pt x="3827" y="2345"/>
                    </a:lnTo>
                    <a:lnTo>
                      <a:pt x="3827" y="2345"/>
                    </a:lnTo>
                    <a:lnTo>
                      <a:pt x="3827" y="2339"/>
                    </a:lnTo>
                    <a:lnTo>
                      <a:pt x="3827" y="2339"/>
                    </a:lnTo>
                    <a:lnTo>
                      <a:pt x="3827" y="2339"/>
                    </a:lnTo>
                    <a:lnTo>
                      <a:pt x="3827" y="2339"/>
                    </a:lnTo>
                    <a:lnTo>
                      <a:pt x="3827" y="2333"/>
                    </a:lnTo>
                    <a:lnTo>
                      <a:pt x="3827" y="2333"/>
                    </a:lnTo>
                    <a:lnTo>
                      <a:pt x="3827" y="2333"/>
                    </a:lnTo>
                    <a:lnTo>
                      <a:pt x="3827" y="2333"/>
                    </a:lnTo>
                    <a:lnTo>
                      <a:pt x="3827" y="2333"/>
                    </a:lnTo>
                    <a:lnTo>
                      <a:pt x="3827" y="2333"/>
                    </a:lnTo>
                    <a:lnTo>
                      <a:pt x="3827" y="2327"/>
                    </a:lnTo>
                    <a:lnTo>
                      <a:pt x="3827" y="2327"/>
                    </a:lnTo>
                    <a:lnTo>
                      <a:pt x="3827" y="2327"/>
                    </a:lnTo>
                    <a:lnTo>
                      <a:pt x="3827" y="2327"/>
                    </a:lnTo>
                    <a:lnTo>
                      <a:pt x="3827" y="2327"/>
                    </a:lnTo>
                    <a:lnTo>
                      <a:pt x="3827" y="2327"/>
                    </a:lnTo>
                    <a:lnTo>
                      <a:pt x="3827" y="2321"/>
                    </a:lnTo>
                    <a:lnTo>
                      <a:pt x="3827" y="2321"/>
                    </a:lnTo>
                    <a:lnTo>
                      <a:pt x="3820" y="2321"/>
                    </a:lnTo>
                    <a:lnTo>
                      <a:pt x="3820" y="2321"/>
                    </a:lnTo>
                    <a:lnTo>
                      <a:pt x="3820" y="2315"/>
                    </a:lnTo>
                    <a:lnTo>
                      <a:pt x="3820" y="2315"/>
                    </a:lnTo>
                    <a:lnTo>
                      <a:pt x="3820" y="2315"/>
                    </a:lnTo>
                    <a:lnTo>
                      <a:pt x="3820" y="2315"/>
                    </a:lnTo>
                    <a:lnTo>
                      <a:pt x="3820" y="2315"/>
                    </a:lnTo>
                    <a:lnTo>
                      <a:pt x="3820" y="2309"/>
                    </a:lnTo>
                    <a:lnTo>
                      <a:pt x="3820" y="2309"/>
                    </a:lnTo>
                    <a:lnTo>
                      <a:pt x="3827" y="2309"/>
                    </a:lnTo>
                    <a:lnTo>
                      <a:pt x="3827" y="2309"/>
                    </a:lnTo>
                    <a:lnTo>
                      <a:pt x="3827" y="2309"/>
                    </a:lnTo>
                    <a:lnTo>
                      <a:pt x="3820" y="2309"/>
                    </a:lnTo>
                    <a:lnTo>
                      <a:pt x="3827" y="2303"/>
                    </a:lnTo>
                    <a:lnTo>
                      <a:pt x="3827" y="2303"/>
                    </a:lnTo>
                    <a:lnTo>
                      <a:pt x="3827" y="2309"/>
                    </a:lnTo>
                    <a:lnTo>
                      <a:pt x="3827" y="2309"/>
                    </a:lnTo>
                    <a:lnTo>
                      <a:pt x="3827" y="2309"/>
                    </a:lnTo>
                    <a:lnTo>
                      <a:pt x="3827" y="2303"/>
                    </a:lnTo>
                    <a:lnTo>
                      <a:pt x="3827" y="2303"/>
                    </a:lnTo>
                    <a:lnTo>
                      <a:pt x="3827" y="2303"/>
                    </a:lnTo>
                    <a:lnTo>
                      <a:pt x="3833" y="2303"/>
                    </a:lnTo>
                    <a:lnTo>
                      <a:pt x="3833" y="2303"/>
                    </a:lnTo>
                    <a:lnTo>
                      <a:pt x="3833" y="2303"/>
                    </a:lnTo>
                    <a:lnTo>
                      <a:pt x="3833" y="2303"/>
                    </a:lnTo>
                    <a:lnTo>
                      <a:pt x="3833" y="2303"/>
                    </a:lnTo>
                    <a:lnTo>
                      <a:pt x="3833" y="2303"/>
                    </a:lnTo>
                    <a:lnTo>
                      <a:pt x="3833" y="2303"/>
                    </a:lnTo>
                    <a:lnTo>
                      <a:pt x="3839" y="2303"/>
                    </a:lnTo>
                    <a:lnTo>
                      <a:pt x="3839" y="2303"/>
                    </a:lnTo>
                    <a:lnTo>
                      <a:pt x="3839" y="2303"/>
                    </a:lnTo>
                    <a:lnTo>
                      <a:pt x="3839" y="2303"/>
                    </a:lnTo>
                    <a:lnTo>
                      <a:pt x="3839" y="2303"/>
                    </a:lnTo>
                    <a:lnTo>
                      <a:pt x="3839" y="2303"/>
                    </a:lnTo>
                    <a:lnTo>
                      <a:pt x="3845" y="2303"/>
                    </a:lnTo>
                    <a:lnTo>
                      <a:pt x="3845" y="2303"/>
                    </a:lnTo>
                    <a:lnTo>
                      <a:pt x="3845" y="2303"/>
                    </a:lnTo>
                    <a:lnTo>
                      <a:pt x="3845" y="2303"/>
                    </a:lnTo>
                    <a:lnTo>
                      <a:pt x="3845" y="2303"/>
                    </a:lnTo>
                    <a:lnTo>
                      <a:pt x="3851" y="2303"/>
                    </a:lnTo>
                    <a:lnTo>
                      <a:pt x="3851" y="2303"/>
                    </a:lnTo>
                    <a:lnTo>
                      <a:pt x="3851" y="2303"/>
                    </a:lnTo>
                    <a:lnTo>
                      <a:pt x="3851" y="2303"/>
                    </a:lnTo>
                    <a:lnTo>
                      <a:pt x="3851" y="2303"/>
                    </a:lnTo>
                    <a:lnTo>
                      <a:pt x="3851" y="2303"/>
                    </a:lnTo>
                    <a:lnTo>
                      <a:pt x="3851" y="2309"/>
                    </a:lnTo>
                    <a:lnTo>
                      <a:pt x="3851" y="2309"/>
                    </a:lnTo>
                    <a:lnTo>
                      <a:pt x="3857" y="2309"/>
                    </a:lnTo>
                    <a:lnTo>
                      <a:pt x="3857" y="2309"/>
                    </a:lnTo>
                    <a:lnTo>
                      <a:pt x="3857" y="2303"/>
                    </a:lnTo>
                    <a:lnTo>
                      <a:pt x="3857" y="2303"/>
                    </a:lnTo>
                    <a:lnTo>
                      <a:pt x="3857" y="2309"/>
                    </a:lnTo>
                    <a:lnTo>
                      <a:pt x="3863" y="2309"/>
                    </a:lnTo>
                    <a:lnTo>
                      <a:pt x="3863" y="2309"/>
                    </a:lnTo>
                    <a:lnTo>
                      <a:pt x="3863" y="2309"/>
                    </a:lnTo>
                    <a:lnTo>
                      <a:pt x="3863" y="2309"/>
                    </a:lnTo>
                    <a:lnTo>
                      <a:pt x="3863" y="2309"/>
                    </a:lnTo>
                    <a:lnTo>
                      <a:pt x="3863" y="2309"/>
                    </a:lnTo>
                    <a:lnTo>
                      <a:pt x="3863" y="2309"/>
                    </a:lnTo>
                    <a:lnTo>
                      <a:pt x="3863" y="2309"/>
                    </a:lnTo>
                    <a:lnTo>
                      <a:pt x="3869" y="2309"/>
                    </a:lnTo>
                    <a:lnTo>
                      <a:pt x="3869" y="2309"/>
                    </a:lnTo>
                    <a:lnTo>
                      <a:pt x="3869" y="2309"/>
                    </a:lnTo>
                    <a:lnTo>
                      <a:pt x="3869" y="2309"/>
                    </a:lnTo>
                    <a:lnTo>
                      <a:pt x="3869" y="2309"/>
                    </a:lnTo>
                    <a:lnTo>
                      <a:pt x="3869" y="2309"/>
                    </a:lnTo>
                    <a:lnTo>
                      <a:pt x="3875" y="2309"/>
                    </a:lnTo>
                    <a:lnTo>
                      <a:pt x="3875" y="2309"/>
                    </a:lnTo>
                    <a:lnTo>
                      <a:pt x="3875" y="2303"/>
                    </a:lnTo>
                    <a:lnTo>
                      <a:pt x="3875" y="2309"/>
                    </a:lnTo>
                    <a:lnTo>
                      <a:pt x="3882" y="2309"/>
                    </a:lnTo>
                    <a:lnTo>
                      <a:pt x="3882" y="2309"/>
                    </a:lnTo>
                    <a:lnTo>
                      <a:pt x="3882" y="2309"/>
                    </a:lnTo>
                    <a:lnTo>
                      <a:pt x="3882" y="2309"/>
                    </a:lnTo>
                    <a:lnTo>
                      <a:pt x="3882" y="2309"/>
                    </a:lnTo>
                    <a:lnTo>
                      <a:pt x="3882" y="2321"/>
                    </a:lnTo>
                    <a:lnTo>
                      <a:pt x="3882" y="2327"/>
                    </a:lnTo>
                    <a:lnTo>
                      <a:pt x="3888" y="2327"/>
                    </a:lnTo>
                    <a:lnTo>
                      <a:pt x="3888" y="2333"/>
                    </a:lnTo>
                    <a:lnTo>
                      <a:pt x="3888" y="2333"/>
                    </a:lnTo>
                    <a:lnTo>
                      <a:pt x="3888" y="2333"/>
                    </a:lnTo>
                    <a:lnTo>
                      <a:pt x="3888" y="2339"/>
                    </a:lnTo>
                    <a:lnTo>
                      <a:pt x="3894" y="2339"/>
                    </a:lnTo>
                    <a:lnTo>
                      <a:pt x="3894" y="2345"/>
                    </a:lnTo>
                    <a:lnTo>
                      <a:pt x="3894" y="2351"/>
                    </a:lnTo>
                    <a:lnTo>
                      <a:pt x="3894" y="2357"/>
                    </a:lnTo>
                    <a:lnTo>
                      <a:pt x="3900" y="2370"/>
                    </a:lnTo>
                    <a:lnTo>
                      <a:pt x="3906" y="2388"/>
                    </a:lnTo>
                    <a:lnTo>
                      <a:pt x="3912" y="2394"/>
                    </a:lnTo>
                    <a:lnTo>
                      <a:pt x="3912" y="2394"/>
                    </a:lnTo>
                    <a:lnTo>
                      <a:pt x="3912" y="2394"/>
                    </a:lnTo>
                    <a:lnTo>
                      <a:pt x="3912" y="2400"/>
                    </a:lnTo>
                    <a:lnTo>
                      <a:pt x="3912" y="2400"/>
                    </a:lnTo>
                    <a:lnTo>
                      <a:pt x="3918" y="2406"/>
                    </a:lnTo>
                    <a:lnTo>
                      <a:pt x="3918" y="2406"/>
                    </a:lnTo>
                    <a:lnTo>
                      <a:pt x="3918" y="2412"/>
                    </a:lnTo>
                    <a:lnTo>
                      <a:pt x="3918" y="2419"/>
                    </a:lnTo>
                    <a:lnTo>
                      <a:pt x="3924" y="2419"/>
                    </a:lnTo>
                    <a:lnTo>
                      <a:pt x="3930" y="2431"/>
                    </a:lnTo>
                    <a:lnTo>
                      <a:pt x="3936" y="2443"/>
                    </a:lnTo>
                    <a:lnTo>
                      <a:pt x="3936" y="2449"/>
                    </a:lnTo>
                    <a:lnTo>
                      <a:pt x="3943" y="2461"/>
                    </a:lnTo>
                    <a:lnTo>
                      <a:pt x="3949" y="2467"/>
                    </a:lnTo>
                    <a:lnTo>
                      <a:pt x="3955" y="2474"/>
                    </a:lnTo>
                    <a:lnTo>
                      <a:pt x="3961" y="2480"/>
                    </a:lnTo>
                    <a:lnTo>
                      <a:pt x="3967" y="2486"/>
                    </a:lnTo>
                    <a:lnTo>
                      <a:pt x="3967" y="2486"/>
                    </a:lnTo>
                    <a:lnTo>
                      <a:pt x="3967" y="2492"/>
                    </a:lnTo>
                    <a:lnTo>
                      <a:pt x="3973" y="2498"/>
                    </a:lnTo>
                    <a:lnTo>
                      <a:pt x="3979" y="2504"/>
                    </a:lnTo>
                    <a:lnTo>
                      <a:pt x="3991" y="2516"/>
                    </a:lnTo>
                    <a:lnTo>
                      <a:pt x="3997" y="2522"/>
                    </a:lnTo>
                    <a:lnTo>
                      <a:pt x="3997" y="2528"/>
                    </a:lnTo>
                    <a:lnTo>
                      <a:pt x="4004" y="2535"/>
                    </a:lnTo>
                    <a:lnTo>
                      <a:pt x="4004" y="2535"/>
                    </a:lnTo>
                    <a:lnTo>
                      <a:pt x="4010" y="2535"/>
                    </a:lnTo>
                    <a:lnTo>
                      <a:pt x="4010" y="2541"/>
                    </a:lnTo>
                    <a:lnTo>
                      <a:pt x="4010" y="2547"/>
                    </a:lnTo>
                    <a:lnTo>
                      <a:pt x="4016" y="2547"/>
                    </a:lnTo>
                    <a:lnTo>
                      <a:pt x="4016" y="2547"/>
                    </a:lnTo>
                    <a:lnTo>
                      <a:pt x="4010" y="2553"/>
                    </a:lnTo>
                    <a:lnTo>
                      <a:pt x="4010" y="2553"/>
                    </a:lnTo>
                    <a:lnTo>
                      <a:pt x="4010" y="2553"/>
                    </a:lnTo>
                    <a:lnTo>
                      <a:pt x="4010" y="2559"/>
                    </a:lnTo>
                    <a:lnTo>
                      <a:pt x="4010" y="2559"/>
                    </a:lnTo>
                    <a:lnTo>
                      <a:pt x="4010" y="2565"/>
                    </a:lnTo>
                    <a:lnTo>
                      <a:pt x="4010" y="2565"/>
                    </a:lnTo>
                    <a:lnTo>
                      <a:pt x="4010" y="2571"/>
                    </a:lnTo>
                    <a:lnTo>
                      <a:pt x="4010" y="2583"/>
                    </a:lnTo>
                    <a:lnTo>
                      <a:pt x="4016" y="2590"/>
                    </a:lnTo>
                    <a:lnTo>
                      <a:pt x="4016" y="2596"/>
                    </a:lnTo>
                    <a:lnTo>
                      <a:pt x="4022" y="2602"/>
                    </a:lnTo>
                    <a:lnTo>
                      <a:pt x="4034" y="2614"/>
                    </a:lnTo>
                    <a:lnTo>
                      <a:pt x="4034" y="2614"/>
                    </a:lnTo>
                    <a:lnTo>
                      <a:pt x="4040" y="2626"/>
                    </a:lnTo>
                    <a:lnTo>
                      <a:pt x="4046" y="2638"/>
                    </a:lnTo>
                    <a:lnTo>
                      <a:pt x="4046" y="2638"/>
                    </a:lnTo>
                    <a:lnTo>
                      <a:pt x="4046" y="2638"/>
                    </a:lnTo>
                    <a:lnTo>
                      <a:pt x="4052" y="2645"/>
                    </a:lnTo>
                    <a:lnTo>
                      <a:pt x="4052" y="2645"/>
                    </a:lnTo>
                    <a:lnTo>
                      <a:pt x="4052" y="2651"/>
                    </a:lnTo>
                    <a:lnTo>
                      <a:pt x="4052" y="2651"/>
                    </a:lnTo>
                    <a:lnTo>
                      <a:pt x="4058" y="2663"/>
                    </a:lnTo>
                    <a:lnTo>
                      <a:pt x="4065" y="2663"/>
                    </a:lnTo>
                    <a:lnTo>
                      <a:pt x="4065" y="2669"/>
                    </a:lnTo>
                    <a:lnTo>
                      <a:pt x="4065" y="2669"/>
                    </a:lnTo>
                    <a:lnTo>
                      <a:pt x="4071" y="2681"/>
                    </a:lnTo>
                    <a:lnTo>
                      <a:pt x="4071" y="2681"/>
                    </a:lnTo>
                    <a:lnTo>
                      <a:pt x="4077" y="2687"/>
                    </a:lnTo>
                    <a:lnTo>
                      <a:pt x="4077" y="2687"/>
                    </a:lnTo>
                    <a:lnTo>
                      <a:pt x="4077" y="2687"/>
                    </a:lnTo>
                    <a:lnTo>
                      <a:pt x="4077" y="2693"/>
                    </a:lnTo>
                    <a:lnTo>
                      <a:pt x="4083" y="2699"/>
                    </a:lnTo>
                    <a:lnTo>
                      <a:pt x="4083" y="2706"/>
                    </a:lnTo>
                    <a:lnTo>
                      <a:pt x="4089" y="2718"/>
                    </a:lnTo>
                    <a:lnTo>
                      <a:pt x="4095" y="2730"/>
                    </a:lnTo>
                    <a:lnTo>
                      <a:pt x="4095" y="2730"/>
                    </a:lnTo>
                    <a:lnTo>
                      <a:pt x="4095" y="2730"/>
                    </a:lnTo>
                    <a:lnTo>
                      <a:pt x="4095" y="2736"/>
                    </a:lnTo>
                    <a:lnTo>
                      <a:pt x="4095" y="2736"/>
                    </a:lnTo>
                    <a:lnTo>
                      <a:pt x="4095" y="2742"/>
                    </a:lnTo>
                    <a:lnTo>
                      <a:pt x="4095" y="2748"/>
                    </a:lnTo>
                    <a:lnTo>
                      <a:pt x="4101" y="2754"/>
                    </a:lnTo>
                    <a:lnTo>
                      <a:pt x="4101" y="2761"/>
                    </a:lnTo>
                    <a:lnTo>
                      <a:pt x="4101" y="2767"/>
                    </a:lnTo>
                    <a:lnTo>
                      <a:pt x="4101" y="2779"/>
                    </a:lnTo>
                    <a:lnTo>
                      <a:pt x="4101" y="2779"/>
                    </a:lnTo>
                    <a:lnTo>
                      <a:pt x="4101" y="2779"/>
                    </a:lnTo>
                    <a:lnTo>
                      <a:pt x="4101" y="2785"/>
                    </a:lnTo>
                    <a:lnTo>
                      <a:pt x="4101" y="2791"/>
                    </a:lnTo>
                    <a:lnTo>
                      <a:pt x="4101" y="2791"/>
                    </a:lnTo>
                    <a:lnTo>
                      <a:pt x="4101" y="2803"/>
                    </a:lnTo>
                    <a:lnTo>
                      <a:pt x="4101" y="2809"/>
                    </a:lnTo>
                    <a:lnTo>
                      <a:pt x="4101" y="2809"/>
                    </a:lnTo>
                    <a:lnTo>
                      <a:pt x="4101" y="2822"/>
                    </a:lnTo>
                    <a:lnTo>
                      <a:pt x="4101" y="2828"/>
                    </a:lnTo>
                    <a:lnTo>
                      <a:pt x="4101" y="2834"/>
                    </a:lnTo>
                    <a:lnTo>
                      <a:pt x="4101" y="2834"/>
                    </a:lnTo>
                    <a:lnTo>
                      <a:pt x="4101" y="2840"/>
                    </a:lnTo>
                    <a:lnTo>
                      <a:pt x="4101" y="2840"/>
                    </a:lnTo>
                    <a:lnTo>
                      <a:pt x="4107" y="2846"/>
                    </a:lnTo>
                    <a:lnTo>
                      <a:pt x="4101" y="2846"/>
                    </a:lnTo>
                    <a:lnTo>
                      <a:pt x="4101" y="2846"/>
                    </a:lnTo>
                    <a:lnTo>
                      <a:pt x="4101" y="2852"/>
                    </a:lnTo>
                    <a:lnTo>
                      <a:pt x="4101" y="2852"/>
                    </a:lnTo>
                    <a:lnTo>
                      <a:pt x="4101" y="2858"/>
                    </a:lnTo>
                    <a:lnTo>
                      <a:pt x="4101" y="2858"/>
                    </a:lnTo>
                    <a:lnTo>
                      <a:pt x="4101" y="2852"/>
                    </a:lnTo>
                    <a:lnTo>
                      <a:pt x="4101" y="2852"/>
                    </a:lnTo>
                    <a:lnTo>
                      <a:pt x="4101" y="2852"/>
                    </a:lnTo>
                    <a:lnTo>
                      <a:pt x="4101" y="2846"/>
                    </a:lnTo>
                    <a:lnTo>
                      <a:pt x="4101" y="2846"/>
                    </a:lnTo>
                    <a:lnTo>
                      <a:pt x="4095" y="2846"/>
                    </a:lnTo>
                    <a:lnTo>
                      <a:pt x="4095" y="2852"/>
                    </a:lnTo>
                    <a:lnTo>
                      <a:pt x="4095" y="2852"/>
                    </a:lnTo>
                    <a:lnTo>
                      <a:pt x="4095" y="2852"/>
                    </a:lnTo>
                    <a:lnTo>
                      <a:pt x="4095" y="2858"/>
                    </a:lnTo>
                    <a:lnTo>
                      <a:pt x="4095" y="2858"/>
                    </a:lnTo>
                    <a:lnTo>
                      <a:pt x="4089" y="2864"/>
                    </a:lnTo>
                    <a:lnTo>
                      <a:pt x="4089" y="2864"/>
                    </a:lnTo>
                    <a:lnTo>
                      <a:pt x="4089" y="2864"/>
                    </a:lnTo>
                    <a:lnTo>
                      <a:pt x="4089" y="2864"/>
                    </a:lnTo>
                    <a:lnTo>
                      <a:pt x="4089" y="2864"/>
                    </a:lnTo>
                    <a:lnTo>
                      <a:pt x="4089" y="2870"/>
                    </a:lnTo>
                    <a:lnTo>
                      <a:pt x="4089" y="2870"/>
                    </a:lnTo>
                    <a:lnTo>
                      <a:pt x="4089" y="2877"/>
                    </a:lnTo>
                    <a:lnTo>
                      <a:pt x="4089" y="2877"/>
                    </a:lnTo>
                    <a:lnTo>
                      <a:pt x="4089" y="2877"/>
                    </a:lnTo>
                    <a:lnTo>
                      <a:pt x="4089" y="2883"/>
                    </a:lnTo>
                    <a:lnTo>
                      <a:pt x="4089" y="2883"/>
                    </a:lnTo>
                    <a:lnTo>
                      <a:pt x="4089" y="2883"/>
                    </a:lnTo>
                    <a:lnTo>
                      <a:pt x="4089" y="2883"/>
                    </a:lnTo>
                    <a:lnTo>
                      <a:pt x="4089" y="2889"/>
                    </a:lnTo>
                    <a:lnTo>
                      <a:pt x="4089" y="2889"/>
                    </a:lnTo>
                    <a:lnTo>
                      <a:pt x="4089" y="2889"/>
                    </a:lnTo>
                    <a:lnTo>
                      <a:pt x="4095" y="2889"/>
                    </a:lnTo>
                    <a:lnTo>
                      <a:pt x="4095" y="2889"/>
                    </a:lnTo>
                    <a:lnTo>
                      <a:pt x="4089" y="2895"/>
                    </a:lnTo>
                    <a:lnTo>
                      <a:pt x="4089" y="2895"/>
                    </a:lnTo>
                    <a:lnTo>
                      <a:pt x="4089" y="2895"/>
                    </a:lnTo>
                    <a:lnTo>
                      <a:pt x="4089" y="2901"/>
                    </a:lnTo>
                    <a:lnTo>
                      <a:pt x="4089" y="2901"/>
                    </a:lnTo>
                    <a:lnTo>
                      <a:pt x="4089" y="2901"/>
                    </a:lnTo>
                    <a:lnTo>
                      <a:pt x="4083" y="2907"/>
                    </a:lnTo>
                    <a:lnTo>
                      <a:pt x="4083" y="2907"/>
                    </a:lnTo>
                    <a:lnTo>
                      <a:pt x="4077" y="2913"/>
                    </a:lnTo>
                    <a:lnTo>
                      <a:pt x="4077" y="2913"/>
                    </a:lnTo>
                    <a:lnTo>
                      <a:pt x="4077" y="2913"/>
                    </a:lnTo>
                    <a:lnTo>
                      <a:pt x="4077" y="2913"/>
                    </a:lnTo>
                    <a:lnTo>
                      <a:pt x="4077" y="2913"/>
                    </a:lnTo>
                    <a:lnTo>
                      <a:pt x="4077" y="2913"/>
                    </a:lnTo>
                    <a:lnTo>
                      <a:pt x="4077" y="2913"/>
                    </a:lnTo>
                    <a:lnTo>
                      <a:pt x="4071" y="2913"/>
                    </a:lnTo>
                    <a:lnTo>
                      <a:pt x="4071" y="2913"/>
                    </a:lnTo>
                    <a:lnTo>
                      <a:pt x="4071" y="2913"/>
                    </a:lnTo>
                    <a:lnTo>
                      <a:pt x="4071" y="2913"/>
                    </a:lnTo>
                    <a:lnTo>
                      <a:pt x="4071" y="2913"/>
                    </a:lnTo>
                    <a:lnTo>
                      <a:pt x="4071" y="2913"/>
                    </a:lnTo>
                    <a:lnTo>
                      <a:pt x="4071" y="2913"/>
                    </a:lnTo>
                    <a:lnTo>
                      <a:pt x="4065" y="2913"/>
                    </a:lnTo>
                    <a:lnTo>
                      <a:pt x="4065" y="2913"/>
                    </a:lnTo>
                    <a:lnTo>
                      <a:pt x="4065" y="2919"/>
                    </a:lnTo>
                    <a:lnTo>
                      <a:pt x="4065" y="2919"/>
                    </a:lnTo>
                    <a:lnTo>
                      <a:pt x="4065" y="2919"/>
                    </a:lnTo>
                    <a:lnTo>
                      <a:pt x="4065" y="2919"/>
                    </a:lnTo>
                    <a:lnTo>
                      <a:pt x="4058" y="2919"/>
                    </a:lnTo>
                    <a:lnTo>
                      <a:pt x="4058" y="2919"/>
                    </a:lnTo>
                    <a:lnTo>
                      <a:pt x="4058" y="2925"/>
                    </a:lnTo>
                    <a:lnTo>
                      <a:pt x="4058" y="2925"/>
                    </a:lnTo>
                    <a:lnTo>
                      <a:pt x="4058" y="2925"/>
                    </a:lnTo>
                    <a:lnTo>
                      <a:pt x="4052" y="2925"/>
                    </a:lnTo>
                    <a:lnTo>
                      <a:pt x="4052" y="2925"/>
                    </a:lnTo>
                    <a:lnTo>
                      <a:pt x="4052" y="2925"/>
                    </a:lnTo>
                    <a:lnTo>
                      <a:pt x="4052" y="2925"/>
                    </a:lnTo>
                    <a:lnTo>
                      <a:pt x="4052" y="2925"/>
                    </a:lnTo>
                    <a:lnTo>
                      <a:pt x="4052" y="2925"/>
                    </a:lnTo>
                    <a:lnTo>
                      <a:pt x="4046" y="2925"/>
                    </a:lnTo>
                    <a:lnTo>
                      <a:pt x="4040" y="2925"/>
                    </a:lnTo>
                    <a:lnTo>
                      <a:pt x="4040" y="2925"/>
                    </a:lnTo>
                    <a:lnTo>
                      <a:pt x="4040" y="2925"/>
                    </a:lnTo>
                    <a:lnTo>
                      <a:pt x="4040" y="2925"/>
                    </a:lnTo>
                    <a:lnTo>
                      <a:pt x="4040" y="2925"/>
                    </a:lnTo>
                    <a:lnTo>
                      <a:pt x="4034" y="2925"/>
                    </a:lnTo>
                    <a:lnTo>
                      <a:pt x="4034" y="2925"/>
                    </a:lnTo>
                    <a:lnTo>
                      <a:pt x="4034" y="2925"/>
                    </a:lnTo>
                    <a:lnTo>
                      <a:pt x="4034" y="2925"/>
                    </a:lnTo>
                    <a:lnTo>
                      <a:pt x="4034" y="2932"/>
                    </a:lnTo>
                    <a:lnTo>
                      <a:pt x="4028" y="2932"/>
                    </a:lnTo>
                    <a:lnTo>
                      <a:pt x="4028" y="2932"/>
                    </a:lnTo>
                    <a:lnTo>
                      <a:pt x="4028" y="2932"/>
                    </a:lnTo>
                    <a:lnTo>
                      <a:pt x="4022" y="2932"/>
                    </a:lnTo>
                    <a:lnTo>
                      <a:pt x="4022" y="2932"/>
                    </a:lnTo>
                    <a:lnTo>
                      <a:pt x="4022" y="2932"/>
                    </a:lnTo>
                    <a:lnTo>
                      <a:pt x="4016" y="2932"/>
                    </a:lnTo>
                    <a:lnTo>
                      <a:pt x="4016" y="2932"/>
                    </a:lnTo>
                    <a:lnTo>
                      <a:pt x="4016" y="2932"/>
                    </a:lnTo>
                    <a:lnTo>
                      <a:pt x="4010" y="2932"/>
                    </a:lnTo>
                    <a:lnTo>
                      <a:pt x="4010" y="2932"/>
                    </a:lnTo>
                    <a:lnTo>
                      <a:pt x="4010" y="2932"/>
                    </a:lnTo>
                    <a:lnTo>
                      <a:pt x="4010" y="2925"/>
                    </a:lnTo>
                    <a:lnTo>
                      <a:pt x="4010" y="2925"/>
                    </a:lnTo>
                    <a:lnTo>
                      <a:pt x="4010" y="2925"/>
                    </a:lnTo>
                    <a:lnTo>
                      <a:pt x="4004" y="2925"/>
                    </a:lnTo>
                    <a:lnTo>
                      <a:pt x="4004" y="2919"/>
                    </a:lnTo>
                    <a:lnTo>
                      <a:pt x="4004" y="2919"/>
                    </a:lnTo>
                    <a:lnTo>
                      <a:pt x="4004" y="2913"/>
                    </a:lnTo>
                    <a:lnTo>
                      <a:pt x="4004" y="2913"/>
                    </a:lnTo>
                    <a:lnTo>
                      <a:pt x="4004" y="2913"/>
                    </a:lnTo>
                    <a:lnTo>
                      <a:pt x="4004" y="2913"/>
                    </a:lnTo>
                    <a:lnTo>
                      <a:pt x="4004" y="2913"/>
                    </a:lnTo>
                    <a:lnTo>
                      <a:pt x="4004" y="2907"/>
                    </a:lnTo>
                    <a:lnTo>
                      <a:pt x="4010" y="2907"/>
                    </a:lnTo>
                    <a:lnTo>
                      <a:pt x="4010" y="2907"/>
                    </a:lnTo>
                    <a:lnTo>
                      <a:pt x="4010" y="2907"/>
                    </a:lnTo>
                    <a:lnTo>
                      <a:pt x="4010" y="2907"/>
                    </a:lnTo>
                    <a:lnTo>
                      <a:pt x="4010" y="2907"/>
                    </a:lnTo>
                    <a:lnTo>
                      <a:pt x="4004" y="2907"/>
                    </a:lnTo>
                    <a:lnTo>
                      <a:pt x="4004" y="2907"/>
                    </a:lnTo>
                    <a:lnTo>
                      <a:pt x="4004" y="2901"/>
                    </a:lnTo>
                    <a:lnTo>
                      <a:pt x="4004" y="2895"/>
                    </a:lnTo>
                    <a:lnTo>
                      <a:pt x="3997" y="2895"/>
                    </a:lnTo>
                    <a:lnTo>
                      <a:pt x="3997" y="2895"/>
                    </a:lnTo>
                    <a:lnTo>
                      <a:pt x="3997" y="2889"/>
                    </a:lnTo>
                    <a:lnTo>
                      <a:pt x="3997" y="2889"/>
                    </a:lnTo>
                    <a:lnTo>
                      <a:pt x="3997" y="2889"/>
                    </a:lnTo>
                    <a:lnTo>
                      <a:pt x="3997" y="2889"/>
                    </a:lnTo>
                    <a:lnTo>
                      <a:pt x="3997" y="2889"/>
                    </a:lnTo>
                    <a:lnTo>
                      <a:pt x="3991" y="2889"/>
                    </a:lnTo>
                    <a:lnTo>
                      <a:pt x="3991" y="2883"/>
                    </a:lnTo>
                    <a:lnTo>
                      <a:pt x="3991" y="2883"/>
                    </a:lnTo>
                    <a:lnTo>
                      <a:pt x="3991" y="2883"/>
                    </a:lnTo>
                    <a:lnTo>
                      <a:pt x="3991" y="2883"/>
                    </a:lnTo>
                    <a:lnTo>
                      <a:pt x="3991" y="2877"/>
                    </a:lnTo>
                    <a:lnTo>
                      <a:pt x="3991" y="2877"/>
                    </a:lnTo>
                    <a:lnTo>
                      <a:pt x="3985" y="2877"/>
                    </a:lnTo>
                    <a:lnTo>
                      <a:pt x="3985" y="2870"/>
                    </a:lnTo>
                    <a:lnTo>
                      <a:pt x="3979" y="2870"/>
                    </a:lnTo>
                    <a:lnTo>
                      <a:pt x="3979" y="2870"/>
                    </a:lnTo>
                    <a:lnTo>
                      <a:pt x="3979" y="2870"/>
                    </a:lnTo>
                    <a:lnTo>
                      <a:pt x="3979" y="2870"/>
                    </a:lnTo>
                    <a:lnTo>
                      <a:pt x="3979" y="2864"/>
                    </a:lnTo>
                    <a:lnTo>
                      <a:pt x="3979" y="2864"/>
                    </a:lnTo>
                    <a:lnTo>
                      <a:pt x="3979" y="2864"/>
                    </a:lnTo>
                    <a:lnTo>
                      <a:pt x="3979" y="2864"/>
                    </a:lnTo>
                    <a:lnTo>
                      <a:pt x="3979" y="2864"/>
                    </a:lnTo>
                    <a:lnTo>
                      <a:pt x="3979" y="2864"/>
                    </a:lnTo>
                    <a:lnTo>
                      <a:pt x="3979" y="2864"/>
                    </a:lnTo>
                    <a:lnTo>
                      <a:pt x="3979" y="2864"/>
                    </a:lnTo>
                    <a:lnTo>
                      <a:pt x="3979" y="2858"/>
                    </a:lnTo>
                    <a:lnTo>
                      <a:pt x="3973" y="2858"/>
                    </a:lnTo>
                    <a:lnTo>
                      <a:pt x="3973" y="2858"/>
                    </a:lnTo>
                    <a:lnTo>
                      <a:pt x="3973" y="2858"/>
                    </a:lnTo>
                    <a:lnTo>
                      <a:pt x="3967" y="2852"/>
                    </a:lnTo>
                    <a:lnTo>
                      <a:pt x="3967" y="2852"/>
                    </a:lnTo>
                    <a:lnTo>
                      <a:pt x="3967" y="2858"/>
                    </a:lnTo>
                    <a:lnTo>
                      <a:pt x="3967" y="2858"/>
                    </a:lnTo>
                    <a:lnTo>
                      <a:pt x="3967" y="2858"/>
                    </a:lnTo>
                    <a:lnTo>
                      <a:pt x="3961" y="2852"/>
                    </a:lnTo>
                    <a:lnTo>
                      <a:pt x="3961" y="2852"/>
                    </a:lnTo>
                    <a:lnTo>
                      <a:pt x="3961" y="2852"/>
                    </a:lnTo>
                    <a:lnTo>
                      <a:pt x="3961" y="2852"/>
                    </a:lnTo>
                    <a:lnTo>
                      <a:pt x="3961" y="2852"/>
                    </a:lnTo>
                    <a:lnTo>
                      <a:pt x="3961" y="2852"/>
                    </a:lnTo>
                    <a:lnTo>
                      <a:pt x="3961" y="2852"/>
                    </a:lnTo>
                    <a:lnTo>
                      <a:pt x="3955" y="2852"/>
                    </a:lnTo>
                    <a:lnTo>
                      <a:pt x="3955" y="2852"/>
                    </a:lnTo>
                    <a:lnTo>
                      <a:pt x="3955" y="2852"/>
                    </a:lnTo>
                    <a:lnTo>
                      <a:pt x="3949" y="2852"/>
                    </a:lnTo>
                    <a:lnTo>
                      <a:pt x="3949" y="2852"/>
                    </a:lnTo>
                    <a:lnTo>
                      <a:pt x="3949" y="2852"/>
                    </a:lnTo>
                    <a:lnTo>
                      <a:pt x="3943" y="2852"/>
                    </a:lnTo>
                    <a:lnTo>
                      <a:pt x="3943" y="2858"/>
                    </a:lnTo>
                    <a:lnTo>
                      <a:pt x="3943" y="2858"/>
                    </a:lnTo>
                    <a:lnTo>
                      <a:pt x="3943" y="2858"/>
                    </a:lnTo>
                    <a:lnTo>
                      <a:pt x="3943" y="2864"/>
                    </a:lnTo>
                    <a:lnTo>
                      <a:pt x="3943" y="2858"/>
                    </a:lnTo>
                    <a:lnTo>
                      <a:pt x="3936" y="2858"/>
                    </a:lnTo>
                    <a:lnTo>
                      <a:pt x="3936" y="2858"/>
                    </a:lnTo>
                    <a:lnTo>
                      <a:pt x="3936" y="2858"/>
                    </a:lnTo>
                    <a:lnTo>
                      <a:pt x="3936" y="2852"/>
                    </a:lnTo>
                    <a:lnTo>
                      <a:pt x="3936" y="2852"/>
                    </a:lnTo>
                    <a:lnTo>
                      <a:pt x="3930" y="2852"/>
                    </a:lnTo>
                    <a:lnTo>
                      <a:pt x="3930" y="2852"/>
                    </a:lnTo>
                    <a:lnTo>
                      <a:pt x="3930" y="2846"/>
                    </a:lnTo>
                    <a:lnTo>
                      <a:pt x="3930" y="2846"/>
                    </a:lnTo>
                    <a:lnTo>
                      <a:pt x="3930" y="2846"/>
                    </a:lnTo>
                    <a:lnTo>
                      <a:pt x="3924" y="2834"/>
                    </a:lnTo>
                    <a:lnTo>
                      <a:pt x="3924" y="2828"/>
                    </a:lnTo>
                    <a:lnTo>
                      <a:pt x="3924" y="2828"/>
                    </a:lnTo>
                    <a:lnTo>
                      <a:pt x="3924" y="2822"/>
                    </a:lnTo>
                    <a:lnTo>
                      <a:pt x="3924" y="2822"/>
                    </a:lnTo>
                    <a:lnTo>
                      <a:pt x="3918" y="2816"/>
                    </a:lnTo>
                    <a:lnTo>
                      <a:pt x="3918" y="2809"/>
                    </a:lnTo>
                    <a:lnTo>
                      <a:pt x="3912" y="2803"/>
                    </a:lnTo>
                    <a:lnTo>
                      <a:pt x="3912" y="2803"/>
                    </a:lnTo>
                    <a:lnTo>
                      <a:pt x="3912" y="2803"/>
                    </a:lnTo>
                    <a:lnTo>
                      <a:pt x="3906" y="2797"/>
                    </a:lnTo>
                    <a:lnTo>
                      <a:pt x="3906" y="2797"/>
                    </a:lnTo>
                    <a:lnTo>
                      <a:pt x="3906" y="2797"/>
                    </a:lnTo>
                    <a:lnTo>
                      <a:pt x="3906" y="2797"/>
                    </a:lnTo>
                    <a:lnTo>
                      <a:pt x="3900" y="2797"/>
                    </a:lnTo>
                    <a:lnTo>
                      <a:pt x="3900" y="2797"/>
                    </a:lnTo>
                    <a:lnTo>
                      <a:pt x="3900" y="2797"/>
                    </a:lnTo>
                    <a:lnTo>
                      <a:pt x="3900" y="2797"/>
                    </a:lnTo>
                    <a:lnTo>
                      <a:pt x="3900" y="2797"/>
                    </a:lnTo>
                    <a:lnTo>
                      <a:pt x="3900" y="2797"/>
                    </a:lnTo>
                    <a:lnTo>
                      <a:pt x="3894" y="2791"/>
                    </a:lnTo>
                    <a:lnTo>
                      <a:pt x="3900" y="2791"/>
                    </a:lnTo>
                    <a:lnTo>
                      <a:pt x="3894" y="2791"/>
                    </a:lnTo>
                    <a:lnTo>
                      <a:pt x="3894" y="2791"/>
                    </a:lnTo>
                    <a:lnTo>
                      <a:pt x="3894" y="2791"/>
                    </a:lnTo>
                    <a:lnTo>
                      <a:pt x="3888" y="2797"/>
                    </a:lnTo>
                    <a:lnTo>
                      <a:pt x="3888" y="2797"/>
                    </a:lnTo>
                    <a:lnTo>
                      <a:pt x="3888" y="2797"/>
                    </a:lnTo>
                    <a:lnTo>
                      <a:pt x="3888" y="2791"/>
                    </a:lnTo>
                    <a:lnTo>
                      <a:pt x="3882" y="2785"/>
                    </a:lnTo>
                    <a:lnTo>
                      <a:pt x="3882" y="2785"/>
                    </a:lnTo>
                    <a:lnTo>
                      <a:pt x="3882" y="2779"/>
                    </a:lnTo>
                    <a:lnTo>
                      <a:pt x="3882" y="2779"/>
                    </a:lnTo>
                    <a:lnTo>
                      <a:pt x="3875" y="2773"/>
                    </a:lnTo>
                    <a:lnTo>
                      <a:pt x="3875" y="2773"/>
                    </a:lnTo>
                    <a:lnTo>
                      <a:pt x="3875" y="2773"/>
                    </a:lnTo>
                    <a:lnTo>
                      <a:pt x="3882" y="2773"/>
                    </a:lnTo>
                    <a:lnTo>
                      <a:pt x="3882" y="2773"/>
                    </a:lnTo>
                    <a:lnTo>
                      <a:pt x="3882" y="2773"/>
                    </a:lnTo>
                    <a:lnTo>
                      <a:pt x="3882" y="2773"/>
                    </a:lnTo>
                    <a:lnTo>
                      <a:pt x="3882" y="2773"/>
                    </a:lnTo>
                    <a:lnTo>
                      <a:pt x="3888" y="2773"/>
                    </a:lnTo>
                    <a:lnTo>
                      <a:pt x="3888" y="2773"/>
                    </a:lnTo>
                    <a:lnTo>
                      <a:pt x="3888" y="2773"/>
                    </a:lnTo>
                    <a:lnTo>
                      <a:pt x="3888" y="2767"/>
                    </a:lnTo>
                    <a:lnTo>
                      <a:pt x="3888" y="2767"/>
                    </a:lnTo>
                    <a:lnTo>
                      <a:pt x="3888" y="2761"/>
                    </a:lnTo>
                    <a:lnTo>
                      <a:pt x="3888" y="2761"/>
                    </a:lnTo>
                    <a:lnTo>
                      <a:pt x="3888" y="2761"/>
                    </a:lnTo>
                    <a:lnTo>
                      <a:pt x="3888" y="2754"/>
                    </a:lnTo>
                    <a:lnTo>
                      <a:pt x="3888" y="2754"/>
                    </a:lnTo>
                    <a:lnTo>
                      <a:pt x="3888" y="2754"/>
                    </a:lnTo>
                    <a:lnTo>
                      <a:pt x="3888" y="2748"/>
                    </a:lnTo>
                    <a:lnTo>
                      <a:pt x="3882" y="2748"/>
                    </a:lnTo>
                    <a:lnTo>
                      <a:pt x="3882" y="2748"/>
                    </a:lnTo>
                    <a:lnTo>
                      <a:pt x="3882" y="2748"/>
                    </a:lnTo>
                    <a:lnTo>
                      <a:pt x="3882" y="2748"/>
                    </a:lnTo>
                    <a:lnTo>
                      <a:pt x="3882" y="2748"/>
                    </a:lnTo>
                    <a:lnTo>
                      <a:pt x="3882" y="2748"/>
                    </a:lnTo>
                    <a:lnTo>
                      <a:pt x="3882" y="2742"/>
                    </a:lnTo>
                    <a:lnTo>
                      <a:pt x="3882" y="2742"/>
                    </a:lnTo>
                    <a:lnTo>
                      <a:pt x="3882" y="2742"/>
                    </a:lnTo>
                    <a:lnTo>
                      <a:pt x="3882" y="2742"/>
                    </a:lnTo>
                    <a:lnTo>
                      <a:pt x="3875" y="2742"/>
                    </a:lnTo>
                    <a:lnTo>
                      <a:pt x="3875" y="2742"/>
                    </a:lnTo>
                    <a:lnTo>
                      <a:pt x="3875" y="2748"/>
                    </a:lnTo>
                    <a:lnTo>
                      <a:pt x="3875" y="2748"/>
                    </a:lnTo>
                    <a:lnTo>
                      <a:pt x="3875" y="2748"/>
                    </a:lnTo>
                    <a:lnTo>
                      <a:pt x="3875" y="2748"/>
                    </a:lnTo>
                    <a:lnTo>
                      <a:pt x="3875" y="2754"/>
                    </a:lnTo>
                    <a:lnTo>
                      <a:pt x="3875" y="2761"/>
                    </a:lnTo>
                    <a:lnTo>
                      <a:pt x="3875" y="2761"/>
                    </a:lnTo>
                    <a:lnTo>
                      <a:pt x="3875" y="2761"/>
                    </a:lnTo>
                    <a:lnTo>
                      <a:pt x="3875" y="2767"/>
                    </a:lnTo>
                    <a:lnTo>
                      <a:pt x="3869" y="2767"/>
                    </a:lnTo>
                    <a:lnTo>
                      <a:pt x="3869" y="2767"/>
                    </a:lnTo>
                    <a:lnTo>
                      <a:pt x="3869" y="2767"/>
                    </a:lnTo>
                    <a:lnTo>
                      <a:pt x="3869" y="2767"/>
                    </a:lnTo>
                    <a:lnTo>
                      <a:pt x="3869" y="2773"/>
                    </a:lnTo>
                    <a:lnTo>
                      <a:pt x="3869" y="2773"/>
                    </a:lnTo>
                    <a:lnTo>
                      <a:pt x="3863" y="2767"/>
                    </a:lnTo>
                    <a:lnTo>
                      <a:pt x="3863" y="2767"/>
                    </a:lnTo>
                    <a:lnTo>
                      <a:pt x="3863" y="2761"/>
                    </a:lnTo>
                    <a:lnTo>
                      <a:pt x="3863" y="2761"/>
                    </a:lnTo>
                    <a:lnTo>
                      <a:pt x="3857" y="2748"/>
                    </a:lnTo>
                    <a:lnTo>
                      <a:pt x="3851" y="2742"/>
                    </a:lnTo>
                    <a:lnTo>
                      <a:pt x="3845" y="2742"/>
                    </a:lnTo>
                    <a:lnTo>
                      <a:pt x="3845" y="2736"/>
                    </a:lnTo>
                    <a:lnTo>
                      <a:pt x="3839" y="2730"/>
                    </a:lnTo>
                    <a:lnTo>
                      <a:pt x="3839" y="2730"/>
                    </a:lnTo>
                    <a:lnTo>
                      <a:pt x="3839" y="2730"/>
                    </a:lnTo>
                    <a:lnTo>
                      <a:pt x="3839" y="2730"/>
                    </a:lnTo>
                    <a:lnTo>
                      <a:pt x="3833" y="2718"/>
                    </a:lnTo>
                    <a:lnTo>
                      <a:pt x="3833" y="2718"/>
                    </a:lnTo>
                    <a:lnTo>
                      <a:pt x="3827" y="2712"/>
                    </a:lnTo>
                    <a:lnTo>
                      <a:pt x="3827" y="2712"/>
                    </a:lnTo>
                    <a:lnTo>
                      <a:pt x="3827" y="2712"/>
                    </a:lnTo>
                    <a:lnTo>
                      <a:pt x="3827" y="2712"/>
                    </a:lnTo>
                    <a:lnTo>
                      <a:pt x="3827" y="2712"/>
                    </a:lnTo>
                    <a:lnTo>
                      <a:pt x="3820" y="2706"/>
                    </a:lnTo>
                    <a:lnTo>
                      <a:pt x="3820" y="2706"/>
                    </a:lnTo>
                    <a:lnTo>
                      <a:pt x="3814" y="2699"/>
                    </a:lnTo>
                    <a:lnTo>
                      <a:pt x="3814" y="2699"/>
                    </a:lnTo>
                    <a:lnTo>
                      <a:pt x="3814" y="2699"/>
                    </a:lnTo>
                    <a:lnTo>
                      <a:pt x="3814" y="2693"/>
                    </a:lnTo>
                    <a:lnTo>
                      <a:pt x="3808" y="2693"/>
                    </a:lnTo>
                    <a:lnTo>
                      <a:pt x="3808" y="2687"/>
                    </a:lnTo>
                    <a:lnTo>
                      <a:pt x="3808" y="2687"/>
                    </a:lnTo>
                    <a:lnTo>
                      <a:pt x="3802" y="2687"/>
                    </a:lnTo>
                    <a:lnTo>
                      <a:pt x="3808" y="2687"/>
                    </a:lnTo>
                    <a:lnTo>
                      <a:pt x="3808" y="2687"/>
                    </a:lnTo>
                    <a:lnTo>
                      <a:pt x="3808" y="2687"/>
                    </a:lnTo>
                    <a:lnTo>
                      <a:pt x="3808" y="2687"/>
                    </a:lnTo>
                    <a:lnTo>
                      <a:pt x="3808" y="2687"/>
                    </a:lnTo>
                    <a:lnTo>
                      <a:pt x="3814" y="2687"/>
                    </a:lnTo>
                    <a:lnTo>
                      <a:pt x="3814" y="2687"/>
                    </a:lnTo>
                    <a:lnTo>
                      <a:pt x="3814" y="2687"/>
                    </a:lnTo>
                    <a:lnTo>
                      <a:pt x="3814" y="2687"/>
                    </a:lnTo>
                    <a:lnTo>
                      <a:pt x="3814" y="2681"/>
                    </a:lnTo>
                    <a:lnTo>
                      <a:pt x="3820" y="2681"/>
                    </a:lnTo>
                    <a:lnTo>
                      <a:pt x="3814" y="2681"/>
                    </a:lnTo>
                    <a:lnTo>
                      <a:pt x="3820" y="2681"/>
                    </a:lnTo>
                    <a:lnTo>
                      <a:pt x="3820" y="2675"/>
                    </a:lnTo>
                    <a:lnTo>
                      <a:pt x="3820" y="2675"/>
                    </a:lnTo>
                    <a:lnTo>
                      <a:pt x="3820" y="2675"/>
                    </a:lnTo>
                    <a:lnTo>
                      <a:pt x="3820" y="2675"/>
                    </a:lnTo>
                    <a:lnTo>
                      <a:pt x="3827" y="2669"/>
                    </a:lnTo>
                    <a:lnTo>
                      <a:pt x="3827" y="2663"/>
                    </a:lnTo>
                    <a:lnTo>
                      <a:pt x="3827" y="2663"/>
                    </a:lnTo>
                    <a:lnTo>
                      <a:pt x="3827" y="2663"/>
                    </a:lnTo>
                    <a:lnTo>
                      <a:pt x="3827" y="2663"/>
                    </a:lnTo>
                    <a:lnTo>
                      <a:pt x="3827" y="2657"/>
                    </a:lnTo>
                    <a:lnTo>
                      <a:pt x="3827" y="2657"/>
                    </a:lnTo>
                    <a:lnTo>
                      <a:pt x="3833" y="2657"/>
                    </a:lnTo>
                    <a:lnTo>
                      <a:pt x="3833" y="2657"/>
                    </a:lnTo>
                    <a:lnTo>
                      <a:pt x="3833" y="2657"/>
                    </a:lnTo>
                    <a:lnTo>
                      <a:pt x="3833" y="2651"/>
                    </a:lnTo>
                    <a:lnTo>
                      <a:pt x="3833" y="2651"/>
                    </a:lnTo>
                    <a:lnTo>
                      <a:pt x="3833" y="2651"/>
                    </a:lnTo>
                    <a:lnTo>
                      <a:pt x="3833" y="2651"/>
                    </a:lnTo>
                    <a:lnTo>
                      <a:pt x="3833" y="2645"/>
                    </a:lnTo>
                    <a:lnTo>
                      <a:pt x="3833" y="2645"/>
                    </a:lnTo>
                    <a:lnTo>
                      <a:pt x="3833" y="2645"/>
                    </a:lnTo>
                    <a:lnTo>
                      <a:pt x="3833" y="2638"/>
                    </a:lnTo>
                    <a:lnTo>
                      <a:pt x="3833" y="2638"/>
                    </a:lnTo>
                    <a:lnTo>
                      <a:pt x="3827" y="2638"/>
                    </a:lnTo>
                    <a:lnTo>
                      <a:pt x="3827" y="2638"/>
                    </a:lnTo>
                    <a:lnTo>
                      <a:pt x="3827" y="2638"/>
                    </a:lnTo>
                    <a:lnTo>
                      <a:pt x="3827" y="2638"/>
                    </a:lnTo>
                    <a:lnTo>
                      <a:pt x="3827" y="2638"/>
                    </a:lnTo>
                    <a:lnTo>
                      <a:pt x="3827" y="2645"/>
                    </a:lnTo>
                    <a:lnTo>
                      <a:pt x="3827" y="2645"/>
                    </a:lnTo>
                    <a:lnTo>
                      <a:pt x="3827" y="2645"/>
                    </a:lnTo>
                    <a:lnTo>
                      <a:pt x="3827" y="2645"/>
                    </a:lnTo>
                    <a:lnTo>
                      <a:pt x="3827" y="2651"/>
                    </a:lnTo>
                    <a:lnTo>
                      <a:pt x="3827" y="2651"/>
                    </a:lnTo>
                    <a:lnTo>
                      <a:pt x="3827" y="2651"/>
                    </a:lnTo>
                    <a:lnTo>
                      <a:pt x="3827" y="2651"/>
                    </a:lnTo>
                    <a:lnTo>
                      <a:pt x="3820" y="2651"/>
                    </a:lnTo>
                    <a:lnTo>
                      <a:pt x="3820" y="2645"/>
                    </a:lnTo>
                    <a:lnTo>
                      <a:pt x="3820" y="2645"/>
                    </a:lnTo>
                    <a:lnTo>
                      <a:pt x="3820" y="2645"/>
                    </a:lnTo>
                    <a:lnTo>
                      <a:pt x="3820" y="2645"/>
                    </a:lnTo>
                    <a:lnTo>
                      <a:pt x="3820" y="2645"/>
                    </a:lnTo>
                    <a:lnTo>
                      <a:pt x="3820" y="2638"/>
                    </a:lnTo>
                    <a:lnTo>
                      <a:pt x="3820" y="2638"/>
                    </a:lnTo>
                    <a:lnTo>
                      <a:pt x="3814" y="2632"/>
                    </a:lnTo>
                    <a:lnTo>
                      <a:pt x="3814" y="2632"/>
                    </a:lnTo>
                    <a:lnTo>
                      <a:pt x="3808" y="2632"/>
                    </a:lnTo>
                    <a:lnTo>
                      <a:pt x="3802" y="2638"/>
                    </a:lnTo>
                    <a:lnTo>
                      <a:pt x="3802" y="2638"/>
                    </a:lnTo>
                    <a:lnTo>
                      <a:pt x="3802" y="2638"/>
                    </a:lnTo>
                    <a:lnTo>
                      <a:pt x="3802" y="2638"/>
                    </a:lnTo>
                    <a:lnTo>
                      <a:pt x="3802" y="2638"/>
                    </a:lnTo>
                    <a:lnTo>
                      <a:pt x="3802" y="2645"/>
                    </a:lnTo>
                    <a:lnTo>
                      <a:pt x="3802" y="2645"/>
                    </a:lnTo>
                    <a:lnTo>
                      <a:pt x="3808" y="2645"/>
                    </a:lnTo>
                    <a:lnTo>
                      <a:pt x="3808" y="2645"/>
                    </a:lnTo>
                    <a:lnTo>
                      <a:pt x="3808" y="2645"/>
                    </a:lnTo>
                    <a:lnTo>
                      <a:pt x="3808" y="2645"/>
                    </a:lnTo>
                    <a:lnTo>
                      <a:pt x="3814" y="2645"/>
                    </a:lnTo>
                    <a:lnTo>
                      <a:pt x="3814" y="2645"/>
                    </a:lnTo>
                    <a:lnTo>
                      <a:pt x="3820" y="2645"/>
                    </a:lnTo>
                    <a:lnTo>
                      <a:pt x="3814" y="2651"/>
                    </a:lnTo>
                    <a:lnTo>
                      <a:pt x="3814" y="2651"/>
                    </a:lnTo>
                    <a:lnTo>
                      <a:pt x="3814" y="2651"/>
                    </a:lnTo>
                    <a:lnTo>
                      <a:pt x="3814" y="2651"/>
                    </a:lnTo>
                    <a:lnTo>
                      <a:pt x="3814" y="2657"/>
                    </a:lnTo>
                    <a:lnTo>
                      <a:pt x="3814" y="2657"/>
                    </a:lnTo>
                    <a:lnTo>
                      <a:pt x="3814" y="2663"/>
                    </a:lnTo>
                    <a:lnTo>
                      <a:pt x="3814" y="2663"/>
                    </a:lnTo>
                    <a:lnTo>
                      <a:pt x="3814" y="2663"/>
                    </a:lnTo>
                    <a:lnTo>
                      <a:pt x="3814" y="2669"/>
                    </a:lnTo>
                    <a:lnTo>
                      <a:pt x="3808" y="2669"/>
                    </a:lnTo>
                    <a:lnTo>
                      <a:pt x="3808" y="2669"/>
                    </a:lnTo>
                    <a:lnTo>
                      <a:pt x="3808" y="2669"/>
                    </a:lnTo>
                    <a:lnTo>
                      <a:pt x="3808" y="2669"/>
                    </a:lnTo>
                    <a:lnTo>
                      <a:pt x="3808" y="2669"/>
                    </a:lnTo>
                    <a:lnTo>
                      <a:pt x="3802" y="2669"/>
                    </a:lnTo>
                    <a:lnTo>
                      <a:pt x="3802" y="2669"/>
                    </a:lnTo>
                    <a:lnTo>
                      <a:pt x="3802" y="2669"/>
                    </a:lnTo>
                    <a:lnTo>
                      <a:pt x="3802" y="2675"/>
                    </a:lnTo>
                    <a:lnTo>
                      <a:pt x="3808" y="2675"/>
                    </a:lnTo>
                    <a:lnTo>
                      <a:pt x="3808" y="2675"/>
                    </a:lnTo>
                    <a:lnTo>
                      <a:pt x="3808" y="2675"/>
                    </a:lnTo>
                    <a:lnTo>
                      <a:pt x="3802" y="2681"/>
                    </a:lnTo>
                    <a:lnTo>
                      <a:pt x="3802" y="2675"/>
                    </a:lnTo>
                    <a:lnTo>
                      <a:pt x="3802" y="2675"/>
                    </a:lnTo>
                    <a:lnTo>
                      <a:pt x="3802" y="2669"/>
                    </a:lnTo>
                    <a:lnTo>
                      <a:pt x="3802" y="2669"/>
                    </a:lnTo>
                    <a:lnTo>
                      <a:pt x="3802" y="2663"/>
                    </a:lnTo>
                    <a:lnTo>
                      <a:pt x="3802" y="2663"/>
                    </a:lnTo>
                    <a:lnTo>
                      <a:pt x="3802" y="2663"/>
                    </a:lnTo>
                    <a:lnTo>
                      <a:pt x="3796" y="2663"/>
                    </a:lnTo>
                    <a:lnTo>
                      <a:pt x="3796" y="2657"/>
                    </a:lnTo>
                    <a:lnTo>
                      <a:pt x="3796" y="2657"/>
                    </a:lnTo>
                    <a:lnTo>
                      <a:pt x="3790" y="2657"/>
                    </a:lnTo>
                    <a:lnTo>
                      <a:pt x="3790" y="2657"/>
                    </a:lnTo>
                    <a:lnTo>
                      <a:pt x="3790" y="2651"/>
                    </a:lnTo>
                    <a:lnTo>
                      <a:pt x="3790" y="2651"/>
                    </a:lnTo>
                    <a:lnTo>
                      <a:pt x="3790" y="2651"/>
                    </a:lnTo>
                    <a:lnTo>
                      <a:pt x="3790" y="2645"/>
                    </a:lnTo>
                    <a:lnTo>
                      <a:pt x="3790" y="2645"/>
                    </a:lnTo>
                    <a:lnTo>
                      <a:pt x="3790" y="2638"/>
                    </a:lnTo>
                    <a:lnTo>
                      <a:pt x="3790" y="2638"/>
                    </a:lnTo>
                    <a:lnTo>
                      <a:pt x="3790" y="2645"/>
                    </a:lnTo>
                    <a:lnTo>
                      <a:pt x="3790" y="2645"/>
                    </a:lnTo>
                    <a:lnTo>
                      <a:pt x="3790" y="2645"/>
                    </a:lnTo>
                    <a:lnTo>
                      <a:pt x="3790" y="2638"/>
                    </a:lnTo>
                    <a:lnTo>
                      <a:pt x="3790" y="2632"/>
                    </a:lnTo>
                    <a:lnTo>
                      <a:pt x="3790" y="2632"/>
                    </a:lnTo>
                    <a:lnTo>
                      <a:pt x="3790" y="2626"/>
                    </a:lnTo>
                    <a:lnTo>
                      <a:pt x="3790" y="2620"/>
                    </a:lnTo>
                    <a:lnTo>
                      <a:pt x="3790" y="2620"/>
                    </a:lnTo>
                    <a:lnTo>
                      <a:pt x="3790" y="2620"/>
                    </a:lnTo>
                    <a:lnTo>
                      <a:pt x="3790" y="2614"/>
                    </a:lnTo>
                    <a:lnTo>
                      <a:pt x="3790" y="2614"/>
                    </a:lnTo>
                    <a:lnTo>
                      <a:pt x="3790" y="2614"/>
                    </a:lnTo>
                    <a:lnTo>
                      <a:pt x="3790" y="2614"/>
                    </a:lnTo>
                    <a:lnTo>
                      <a:pt x="3790" y="2614"/>
                    </a:lnTo>
                    <a:lnTo>
                      <a:pt x="3790" y="2608"/>
                    </a:lnTo>
                    <a:lnTo>
                      <a:pt x="3790" y="2608"/>
                    </a:lnTo>
                    <a:lnTo>
                      <a:pt x="3790" y="2608"/>
                    </a:lnTo>
                    <a:lnTo>
                      <a:pt x="3790" y="2608"/>
                    </a:lnTo>
                    <a:lnTo>
                      <a:pt x="3790" y="2602"/>
                    </a:lnTo>
                    <a:lnTo>
                      <a:pt x="3796" y="2602"/>
                    </a:lnTo>
                    <a:lnTo>
                      <a:pt x="3790" y="2602"/>
                    </a:lnTo>
                    <a:lnTo>
                      <a:pt x="3790" y="2596"/>
                    </a:lnTo>
                    <a:lnTo>
                      <a:pt x="3796" y="2596"/>
                    </a:lnTo>
                    <a:lnTo>
                      <a:pt x="3796" y="2590"/>
                    </a:lnTo>
                    <a:lnTo>
                      <a:pt x="3796" y="2590"/>
                    </a:lnTo>
                    <a:lnTo>
                      <a:pt x="3796" y="2583"/>
                    </a:lnTo>
                    <a:lnTo>
                      <a:pt x="3796" y="2583"/>
                    </a:lnTo>
                    <a:lnTo>
                      <a:pt x="3796" y="2583"/>
                    </a:lnTo>
                    <a:lnTo>
                      <a:pt x="3796" y="2583"/>
                    </a:lnTo>
                    <a:lnTo>
                      <a:pt x="3796" y="2583"/>
                    </a:lnTo>
                    <a:lnTo>
                      <a:pt x="3796" y="2577"/>
                    </a:lnTo>
                    <a:lnTo>
                      <a:pt x="3796" y="2577"/>
                    </a:lnTo>
                    <a:lnTo>
                      <a:pt x="3796" y="2577"/>
                    </a:lnTo>
                    <a:lnTo>
                      <a:pt x="3796" y="2577"/>
                    </a:lnTo>
                    <a:lnTo>
                      <a:pt x="3796" y="2571"/>
                    </a:lnTo>
                    <a:lnTo>
                      <a:pt x="3796" y="2571"/>
                    </a:lnTo>
                    <a:lnTo>
                      <a:pt x="3796" y="2571"/>
                    </a:lnTo>
                    <a:lnTo>
                      <a:pt x="3796" y="2571"/>
                    </a:lnTo>
                    <a:lnTo>
                      <a:pt x="3796" y="2565"/>
                    </a:lnTo>
                    <a:lnTo>
                      <a:pt x="3796" y="2565"/>
                    </a:lnTo>
                    <a:lnTo>
                      <a:pt x="3796" y="2565"/>
                    </a:lnTo>
                    <a:lnTo>
                      <a:pt x="3796" y="2559"/>
                    </a:lnTo>
                    <a:lnTo>
                      <a:pt x="3796" y="2559"/>
                    </a:lnTo>
                    <a:lnTo>
                      <a:pt x="3796" y="2559"/>
                    </a:lnTo>
                    <a:lnTo>
                      <a:pt x="3796" y="2553"/>
                    </a:lnTo>
                    <a:lnTo>
                      <a:pt x="3796" y="2553"/>
                    </a:lnTo>
                    <a:lnTo>
                      <a:pt x="3796" y="2553"/>
                    </a:lnTo>
                    <a:lnTo>
                      <a:pt x="3796" y="2547"/>
                    </a:lnTo>
                    <a:lnTo>
                      <a:pt x="3796" y="2547"/>
                    </a:lnTo>
                    <a:lnTo>
                      <a:pt x="3796" y="2547"/>
                    </a:lnTo>
                    <a:lnTo>
                      <a:pt x="3796" y="2547"/>
                    </a:lnTo>
                    <a:lnTo>
                      <a:pt x="3796" y="2541"/>
                    </a:lnTo>
                    <a:lnTo>
                      <a:pt x="3796" y="2541"/>
                    </a:lnTo>
                    <a:lnTo>
                      <a:pt x="3796" y="2541"/>
                    </a:lnTo>
                    <a:lnTo>
                      <a:pt x="3796" y="2541"/>
                    </a:lnTo>
                    <a:lnTo>
                      <a:pt x="3790" y="2541"/>
                    </a:lnTo>
                    <a:lnTo>
                      <a:pt x="3796" y="2535"/>
                    </a:lnTo>
                    <a:lnTo>
                      <a:pt x="3796" y="2535"/>
                    </a:lnTo>
                    <a:lnTo>
                      <a:pt x="3796" y="2535"/>
                    </a:lnTo>
                    <a:lnTo>
                      <a:pt x="3790" y="2535"/>
                    </a:lnTo>
                    <a:lnTo>
                      <a:pt x="3790" y="2528"/>
                    </a:lnTo>
                    <a:lnTo>
                      <a:pt x="3790" y="2528"/>
                    </a:lnTo>
                    <a:lnTo>
                      <a:pt x="3790" y="2528"/>
                    </a:lnTo>
                    <a:lnTo>
                      <a:pt x="3784" y="2528"/>
                    </a:lnTo>
                    <a:lnTo>
                      <a:pt x="3784" y="2528"/>
                    </a:lnTo>
                    <a:lnTo>
                      <a:pt x="3784" y="2522"/>
                    </a:lnTo>
                    <a:lnTo>
                      <a:pt x="3784" y="2522"/>
                    </a:lnTo>
                    <a:lnTo>
                      <a:pt x="3784" y="2522"/>
                    </a:lnTo>
                    <a:lnTo>
                      <a:pt x="3778" y="2522"/>
                    </a:lnTo>
                    <a:lnTo>
                      <a:pt x="3778" y="2522"/>
                    </a:lnTo>
                    <a:lnTo>
                      <a:pt x="3778" y="2516"/>
                    </a:lnTo>
                    <a:lnTo>
                      <a:pt x="3778" y="2516"/>
                    </a:lnTo>
                    <a:lnTo>
                      <a:pt x="3778" y="2516"/>
                    </a:lnTo>
                    <a:lnTo>
                      <a:pt x="3778" y="2510"/>
                    </a:lnTo>
                    <a:lnTo>
                      <a:pt x="3772" y="2510"/>
                    </a:lnTo>
                    <a:lnTo>
                      <a:pt x="3772" y="2510"/>
                    </a:lnTo>
                    <a:lnTo>
                      <a:pt x="3772" y="2510"/>
                    </a:lnTo>
                    <a:lnTo>
                      <a:pt x="3772" y="2510"/>
                    </a:lnTo>
                    <a:lnTo>
                      <a:pt x="3772" y="2510"/>
                    </a:lnTo>
                    <a:lnTo>
                      <a:pt x="3772" y="2504"/>
                    </a:lnTo>
                    <a:lnTo>
                      <a:pt x="3772" y="2504"/>
                    </a:lnTo>
                    <a:lnTo>
                      <a:pt x="3772" y="2504"/>
                    </a:lnTo>
                    <a:lnTo>
                      <a:pt x="3766" y="2504"/>
                    </a:lnTo>
                    <a:lnTo>
                      <a:pt x="3766" y="2504"/>
                    </a:lnTo>
                    <a:lnTo>
                      <a:pt x="3759" y="2504"/>
                    </a:lnTo>
                    <a:lnTo>
                      <a:pt x="3759" y="2504"/>
                    </a:lnTo>
                    <a:lnTo>
                      <a:pt x="3759" y="2504"/>
                    </a:lnTo>
                    <a:lnTo>
                      <a:pt x="3753" y="2504"/>
                    </a:lnTo>
                    <a:lnTo>
                      <a:pt x="3753" y="2504"/>
                    </a:lnTo>
                    <a:lnTo>
                      <a:pt x="3753" y="2504"/>
                    </a:lnTo>
                    <a:lnTo>
                      <a:pt x="3753" y="2504"/>
                    </a:lnTo>
                    <a:lnTo>
                      <a:pt x="3753" y="2504"/>
                    </a:lnTo>
                    <a:lnTo>
                      <a:pt x="3753" y="2510"/>
                    </a:lnTo>
                    <a:lnTo>
                      <a:pt x="3753" y="2510"/>
                    </a:lnTo>
                    <a:lnTo>
                      <a:pt x="3747" y="2510"/>
                    </a:lnTo>
                    <a:lnTo>
                      <a:pt x="3747" y="2510"/>
                    </a:lnTo>
                    <a:lnTo>
                      <a:pt x="3747" y="2510"/>
                    </a:lnTo>
                    <a:lnTo>
                      <a:pt x="3747" y="2504"/>
                    </a:lnTo>
                    <a:lnTo>
                      <a:pt x="3747" y="2504"/>
                    </a:lnTo>
                    <a:lnTo>
                      <a:pt x="3747" y="2504"/>
                    </a:lnTo>
                    <a:lnTo>
                      <a:pt x="3747" y="2504"/>
                    </a:lnTo>
                    <a:lnTo>
                      <a:pt x="3741" y="2498"/>
                    </a:lnTo>
                    <a:lnTo>
                      <a:pt x="3741" y="2498"/>
                    </a:lnTo>
                    <a:lnTo>
                      <a:pt x="3741" y="2498"/>
                    </a:lnTo>
                    <a:lnTo>
                      <a:pt x="3741" y="2492"/>
                    </a:lnTo>
                    <a:lnTo>
                      <a:pt x="3741" y="2492"/>
                    </a:lnTo>
                    <a:lnTo>
                      <a:pt x="3741" y="2492"/>
                    </a:lnTo>
                    <a:lnTo>
                      <a:pt x="3735" y="2492"/>
                    </a:lnTo>
                    <a:lnTo>
                      <a:pt x="3735" y="2492"/>
                    </a:lnTo>
                    <a:lnTo>
                      <a:pt x="3735" y="2492"/>
                    </a:lnTo>
                    <a:lnTo>
                      <a:pt x="3735" y="2492"/>
                    </a:lnTo>
                    <a:lnTo>
                      <a:pt x="3735" y="2486"/>
                    </a:lnTo>
                    <a:lnTo>
                      <a:pt x="3735" y="2486"/>
                    </a:lnTo>
                    <a:lnTo>
                      <a:pt x="3729" y="2486"/>
                    </a:lnTo>
                    <a:lnTo>
                      <a:pt x="3729" y="2486"/>
                    </a:lnTo>
                    <a:lnTo>
                      <a:pt x="3729" y="2480"/>
                    </a:lnTo>
                    <a:lnTo>
                      <a:pt x="3729" y="2480"/>
                    </a:lnTo>
                    <a:lnTo>
                      <a:pt x="3723" y="2480"/>
                    </a:lnTo>
                    <a:lnTo>
                      <a:pt x="3723" y="2480"/>
                    </a:lnTo>
                    <a:lnTo>
                      <a:pt x="3717" y="2480"/>
                    </a:lnTo>
                    <a:lnTo>
                      <a:pt x="3717" y="2474"/>
                    </a:lnTo>
                    <a:lnTo>
                      <a:pt x="3717" y="2474"/>
                    </a:lnTo>
                    <a:lnTo>
                      <a:pt x="3717" y="2474"/>
                    </a:lnTo>
                    <a:lnTo>
                      <a:pt x="3717" y="2474"/>
                    </a:lnTo>
                    <a:lnTo>
                      <a:pt x="3711" y="2474"/>
                    </a:lnTo>
                    <a:lnTo>
                      <a:pt x="3711" y="2474"/>
                    </a:lnTo>
                    <a:lnTo>
                      <a:pt x="3711" y="2474"/>
                    </a:lnTo>
                    <a:lnTo>
                      <a:pt x="3711" y="2474"/>
                    </a:lnTo>
                    <a:lnTo>
                      <a:pt x="3711" y="2474"/>
                    </a:lnTo>
                    <a:lnTo>
                      <a:pt x="3711" y="2474"/>
                    </a:lnTo>
                    <a:lnTo>
                      <a:pt x="3711" y="2467"/>
                    </a:lnTo>
                    <a:lnTo>
                      <a:pt x="3711" y="2467"/>
                    </a:lnTo>
                    <a:lnTo>
                      <a:pt x="3705" y="2461"/>
                    </a:lnTo>
                    <a:lnTo>
                      <a:pt x="3705" y="2461"/>
                    </a:lnTo>
                    <a:lnTo>
                      <a:pt x="3705" y="2461"/>
                    </a:lnTo>
                    <a:lnTo>
                      <a:pt x="3705" y="2455"/>
                    </a:lnTo>
                    <a:lnTo>
                      <a:pt x="3705" y="2455"/>
                    </a:lnTo>
                    <a:lnTo>
                      <a:pt x="3705" y="2455"/>
                    </a:lnTo>
                    <a:lnTo>
                      <a:pt x="3698" y="2455"/>
                    </a:lnTo>
                    <a:lnTo>
                      <a:pt x="3698" y="2455"/>
                    </a:lnTo>
                    <a:lnTo>
                      <a:pt x="3698" y="2449"/>
                    </a:lnTo>
                    <a:lnTo>
                      <a:pt x="3698" y="2449"/>
                    </a:lnTo>
                    <a:lnTo>
                      <a:pt x="3698" y="2449"/>
                    </a:lnTo>
                    <a:lnTo>
                      <a:pt x="3692" y="2449"/>
                    </a:lnTo>
                    <a:lnTo>
                      <a:pt x="3692" y="2449"/>
                    </a:lnTo>
                    <a:lnTo>
                      <a:pt x="3692" y="2449"/>
                    </a:lnTo>
                    <a:lnTo>
                      <a:pt x="3686" y="2449"/>
                    </a:lnTo>
                    <a:lnTo>
                      <a:pt x="3686" y="2443"/>
                    </a:lnTo>
                    <a:lnTo>
                      <a:pt x="3686" y="2443"/>
                    </a:lnTo>
                    <a:lnTo>
                      <a:pt x="3686" y="2443"/>
                    </a:lnTo>
                    <a:lnTo>
                      <a:pt x="3686" y="2443"/>
                    </a:lnTo>
                    <a:lnTo>
                      <a:pt x="3686" y="2437"/>
                    </a:lnTo>
                    <a:lnTo>
                      <a:pt x="3686" y="2437"/>
                    </a:lnTo>
                    <a:lnTo>
                      <a:pt x="3680" y="2437"/>
                    </a:lnTo>
                    <a:lnTo>
                      <a:pt x="3680" y="2437"/>
                    </a:lnTo>
                    <a:lnTo>
                      <a:pt x="3680" y="2431"/>
                    </a:lnTo>
                    <a:lnTo>
                      <a:pt x="3674" y="2431"/>
                    </a:lnTo>
                    <a:lnTo>
                      <a:pt x="3674" y="2431"/>
                    </a:lnTo>
                    <a:lnTo>
                      <a:pt x="3674" y="2425"/>
                    </a:lnTo>
                    <a:lnTo>
                      <a:pt x="3668" y="2425"/>
                    </a:lnTo>
                    <a:lnTo>
                      <a:pt x="3662" y="2425"/>
                    </a:lnTo>
                    <a:lnTo>
                      <a:pt x="3656" y="2425"/>
                    </a:lnTo>
                    <a:lnTo>
                      <a:pt x="3656" y="2419"/>
                    </a:lnTo>
                    <a:lnTo>
                      <a:pt x="3643" y="2419"/>
                    </a:lnTo>
                    <a:lnTo>
                      <a:pt x="3643" y="2419"/>
                    </a:lnTo>
                    <a:lnTo>
                      <a:pt x="3643" y="2412"/>
                    </a:lnTo>
                    <a:lnTo>
                      <a:pt x="3643" y="2412"/>
                    </a:lnTo>
                    <a:lnTo>
                      <a:pt x="3637" y="2412"/>
                    </a:lnTo>
                    <a:lnTo>
                      <a:pt x="3637" y="2412"/>
                    </a:lnTo>
                    <a:lnTo>
                      <a:pt x="3637" y="2412"/>
                    </a:lnTo>
                    <a:lnTo>
                      <a:pt x="3631" y="2412"/>
                    </a:lnTo>
                    <a:lnTo>
                      <a:pt x="3631" y="2412"/>
                    </a:lnTo>
                    <a:lnTo>
                      <a:pt x="3631" y="2412"/>
                    </a:lnTo>
                    <a:lnTo>
                      <a:pt x="3631" y="2412"/>
                    </a:lnTo>
                    <a:lnTo>
                      <a:pt x="3625" y="2412"/>
                    </a:lnTo>
                    <a:lnTo>
                      <a:pt x="3625" y="2412"/>
                    </a:lnTo>
                    <a:lnTo>
                      <a:pt x="3625" y="2419"/>
                    </a:lnTo>
                    <a:lnTo>
                      <a:pt x="3625" y="2419"/>
                    </a:lnTo>
                    <a:lnTo>
                      <a:pt x="3619" y="2412"/>
                    </a:lnTo>
                    <a:lnTo>
                      <a:pt x="3619" y="2412"/>
                    </a:lnTo>
                    <a:lnTo>
                      <a:pt x="3619" y="2419"/>
                    </a:lnTo>
                    <a:lnTo>
                      <a:pt x="3613" y="2412"/>
                    </a:lnTo>
                    <a:lnTo>
                      <a:pt x="3613" y="2412"/>
                    </a:lnTo>
                    <a:lnTo>
                      <a:pt x="3613" y="2412"/>
                    </a:lnTo>
                    <a:lnTo>
                      <a:pt x="3613" y="2412"/>
                    </a:lnTo>
                    <a:lnTo>
                      <a:pt x="3613" y="2419"/>
                    </a:lnTo>
                    <a:lnTo>
                      <a:pt x="3613" y="2419"/>
                    </a:lnTo>
                    <a:lnTo>
                      <a:pt x="3613" y="2419"/>
                    </a:lnTo>
                    <a:lnTo>
                      <a:pt x="3613" y="2419"/>
                    </a:lnTo>
                    <a:lnTo>
                      <a:pt x="3613" y="2419"/>
                    </a:lnTo>
                    <a:lnTo>
                      <a:pt x="3607" y="2419"/>
                    </a:lnTo>
                    <a:lnTo>
                      <a:pt x="3607" y="2419"/>
                    </a:lnTo>
                    <a:lnTo>
                      <a:pt x="3607" y="2419"/>
                    </a:lnTo>
                    <a:lnTo>
                      <a:pt x="3607" y="2425"/>
                    </a:lnTo>
                    <a:lnTo>
                      <a:pt x="3607" y="2431"/>
                    </a:lnTo>
                    <a:lnTo>
                      <a:pt x="3607" y="2431"/>
                    </a:lnTo>
                    <a:lnTo>
                      <a:pt x="3607" y="2431"/>
                    </a:lnTo>
                    <a:lnTo>
                      <a:pt x="3607" y="2431"/>
                    </a:lnTo>
                    <a:lnTo>
                      <a:pt x="3607" y="2431"/>
                    </a:lnTo>
                    <a:lnTo>
                      <a:pt x="3607" y="2437"/>
                    </a:lnTo>
                    <a:lnTo>
                      <a:pt x="3607" y="2437"/>
                    </a:lnTo>
                    <a:lnTo>
                      <a:pt x="3607" y="2437"/>
                    </a:lnTo>
                    <a:lnTo>
                      <a:pt x="3607" y="2437"/>
                    </a:lnTo>
                    <a:lnTo>
                      <a:pt x="3607" y="2437"/>
                    </a:lnTo>
                    <a:lnTo>
                      <a:pt x="3601" y="2437"/>
                    </a:lnTo>
                    <a:lnTo>
                      <a:pt x="3601" y="2437"/>
                    </a:lnTo>
                    <a:lnTo>
                      <a:pt x="3601" y="2437"/>
                    </a:lnTo>
                    <a:lnTo>
                      <a:pt x="3595" y="2437"/>
                    </a:lnTo>
                    <a:lnTo>
                      <a:pt x="3595" y="2437"/>
                    </a:lnTo>
                    <a:lnTo>
                      <a:pt x="3595" y="2437"/>
                    </a:lnTo>
                    <a:lnTo>
                      <a:pt x="3595" y="2437"/>
                    </a:lnTo>
                    <a:lnTo>
                      <a:pt x="3589" y="2437"/>
                    </a:lnTo>
                    <a:lnTo>
                      <a:pt x="3589" y="2437"/>
                    </a:lnTo>
                    <a:lnTo>
                      <a:pt x="3582" y="2443"/>
                    </a:lnTo>
                    <a:lnTo>
                      <a:pt x="3582" y="2443"/>
                    </a:lnTo>
                    <a:lnTo>
                      <a:pt x="3582" y="2443"/>
                    </a:lnTo>
                    <a:lnTo>
                      <a:pt x="3576" y="2449"/>
                    </a:lnTo>
                    <a:lnTo>
                      <a:pt x="3576" y="2449"/>
                    </a:lnTo>
                    <a:lnTo>
                      <a:pt x="3576" y="2449"/>
                    </a:lnTo>
                    <a:lnTo>
                      <a:pt x="3576" y="2449"/>
                    </a:lnTo>
                    <a:lnTo>
                      <a:pt x="3576" y="2449"/>
                    </a:lnTo>
                    <a:lnTo>
                      <a:pt x="3576" y="2449"/>
                    </a:lnTo>
                    <a:lnTo>
                      <a:pt x="3570" y="2455"/>
                    </a:lnTo>
                    <a:lnTo>
                      <a:pt x="3570" y="2455"/>
                    </a:lnTo>
                    <a:lnTo>
                      <a:pt x="3570" y="2455"/>
                    </a:lnTo>
                    <a:lnTo>
                      <a:pt x="3564" y="2461"/>
                    </a:lnTo>
                    <a:lnTo>
                      <a:pt x="3564" y="2461"/>
                    </a:lnTo>
                    <a:lnTo>
                      <a:pt x="3558" y="2461"/>
                    </a:lnTo>
                    <a:lnTo>
                      <a:pt x="3558" y="2467"/>
                    </a:lnTo>
                    <a:lnTo>
                      <a:pt x="3558" y="2467"/>
                    </a:lnTo>
                    <a:lnTo>
                      <a:pt x="3558" y="2467"/>
                    </a:lnTo>
                    <a:lnTo>
                      <a:pt x="3558" y="2467"/>
                    </a:lnTo>
                    <a:lnTo>
                      <a:pt x="3558" y="2461"/>
                    </a:lnTo>
                    <a:lnTo>
                      <a:pt x="3558" y="2461"/>
                    </a:lnTo>
                    <a:lnTo>
                      <a:pt x="3558" y="2461"/>
                    </a:lnTo>
                    <a:lnTo>
                      <a:pt x="3552" y="2461"/>
                    </a:lnTo>
                    <a:lnTo>
                      <a:pt x="3552" y="2461"/>
                    </a:lnTo>
                    <a:lnTo>
                      <a:pt x="3552" y="2461"/>
                    </a:lnTo>
                    <a:lnTo>
                      <a:pt x="3552" y="2461"/>
                    </a:lnTo>
                    <a:lnTo>
                      <a:pt x="3546" y="2467"/>
                    </a:lnTo>
                    <a:lnTo>
                      <a:pt x="3546" y="2467"/>
                    </a:lnTo>
                    <a:lnTo>
                      <a:pt x="3546" y="2467"/>
                    </a:lnTo>
                    <a:lnTo>
                      <a:pt x="3546" y="2467"/>
                    </a:lnTo>
                    <a:lnTo>
                      <a:pt x="3540" y="2467"/>
                    </a:lnTo>
                    <a:lnTo>
                      <a:pt x="3540" y="2467"/>
                    </a:lnTo>
                    <a:lnTo>
                      <a:pt x="3534" y="2467"/>
                    </a:lnTo>
                    <a:lnTo>
                      <a:pt x="3534" y="2467"/>
                    </a:lnTo>
                    <a:lnTo>
                      <a:pt x="3528" y="2474"/>
                    </a:lnTo>
                    <a:lnTo>
                      <a:pt x="3528" y="2474"/>
                    </a:lnTo>
                    <a:lnTo>
                      <a:pt x="3521" y="2474"/>
                    </a:lnTo>
                    <a:lnTo>
                      <a:pt x="3521" y="2474"/>
                    </a:lnTo>
                    <a:lnTo>
                      <a:pt x="3515" y="2474"/>
                    </a:lnTo>
                    <a:lnTo>
                      <a:pt x="3515" y="2474"/>
                    </a:lnTo>
                    <a:lnTo>
                      <a:pt x="3509" y="2474"/>
                    </a:lnTo>
                    <a:lnTo>
                      <a:pt x="3509" y="2480"/>
                    </a:lnTo>
                    <a:lnTo>
                      <a:pt x="3509" y="2480"/>
                    </a:lnTo>
                    <a:lnTo>
                      <a:pt x="3509" y="2474"/>
                    </a:lnTo>
                    <a:lnTo>
                      <a:pt x="3509" y="2474"/>
                    </a:lnTo>
                    <a:lnTo>
                      <a:pt x="3503" y="2467"/>
                    </a:lnTo>
                    <a:lnTo>
                      <a:pt x="3503" y="2461"/>
                    </a:lnTo>
                    <a:lnTo>
                      <a:pt x="3503" y="2461"/>
                    </a:lnTo>
                    <a:lnTo>
                      <a:pt x="3503" y="2455"/>
                    </a:lnTo>
                    <a:lnTo>
                      <a:pt x="3503" y="2455"/>
                    </a:lnTo>
                    <a:lnTo>
                      <a:pt x="3503" y="2455"/>
                    </a:lnTo>
                    <a:lnTo>
                      <a:pt x="3503" y="2455"/>
                    </a:lnTo>
                    <a:lnTo>
                      <a:pt x="3503" y="2455"/>
                    </a:lnTo>
                    <a:lnTo>
                      <a:pt x="3503" y="2461"/>
                    </a:lnTo>
                    <a:lnTo>
                      <a:pt x="3503" y="2461"/>
                    </a:lnTo>
                    <a:lnTo>
                      <a:pt x="3503" y="2467"/>
                    </a:lnTo>
                    <a:lnTo>
                      <a:pt x="3509" y="2474"/>
                    </a:lnTo>
                    <a:lnTo>
                      <a:pt x="3509" y="2474"/>
                    </a:lnTo>
                    <a:lnTo>
                      <a:pt x="3509" y="2474"/>
                    </a:lnTo>
                    <a:lnTo>
                      <a:pt x="3515" y="2474"/>
                    </a:lnTo>
                    <a:lnTo>
                      <a:pt x="3515" y="2474"/>
                    </a:lnTo>
                    <a:lnTo>
                      <a:pt x="3515" y="2461"/>
                    </a:lnTo>
                    <a:lnTo>
                      <a:pt x="3515" y="2461"/>
                    </a:lnTo>
                    <a:lnTo>
                      <a:pt x="3509" y="2461"/>
                    </a:lnTo>
                    <a:lnTo>
                      <a:pt x="3509" y="2455"/>
                    </a:lnTo>
                    <a:lnTo>
                      <a:pt x="3509" y="2455"/>
                    </a:lnTo>
                    <a:lnTo>
                      <a:pt x="3509" y="2455"/>
                    </a:lnTo>
                    <a:lnTo>
                      <a:pt x="3509" y="2455"/>
                    </a:lnTo>
                    <a:lnTo>
                      <a:pt x="3503" y="2449"/>
                    </a:lnTo>
                    <a:lnTo>
                      <a:pt x="3503" y="2449"/>
                    </a:lnTo>
                    <a:lnTo>
                      <a:pt x="3503" y="2449"/>
                    </a:lnTo>
                    <a:lnTo>
                      <a:pt x="3503" y="2443"/>
                    </a:lnTo>
                    <a:lnTo>
                      <a:pt x="3497" y="2443"/>
                    </a:lnTo>
                    <a:lnTo>
                      <a:pt x="3497" y="2443"/>
                    </a:lnTo>
                    <a:lnTo>
                      <a:pt x="3491" y="2443"/>
                    </a:lnTo>
                    <a:lnTo>
                      <a:pt x="3491" y="2443"/>
                    </a:lnTo>
                    <a:lnTo>
                      <a:pt x="3491" y="2443"/>
                    </a:lnTo>
                    <a:lnTo>
                      <a:pt x="3485" y="2437"/>
                    </a:lnTo>
                    <a:lnTo>
                      <a:pt x="3485" y="2437"/>
                    </a:lnTo>
                    <a:lnTo>
                      <a:pt x="3485" y="2437"/>
                    </a:lnTo>
                    <a:lnTo>
                      <a:pt x="3479" y="2437"/>
                    </a:lnTo>
                    <a:lnTo>
                      <a:pt x="3479" y="2437"/>
                    </a:lnTo>
                    <a:moveTo>
                      <a:pt x="415" y="128"/>
                    </a:moveTo>
                    <a:lnTo>
                      <a:pt x="415" y="128"/>
                    </a:lnTo>
                    <a:lnTo>
                      <a:pt x="415" y="128"/>
                    </a:lnTo>
                    <a:lnTo>
                      <a:pt x="415" y="128"/>
                    </a:lnTo>
                    <a:moveTo>
                      <a:pt x="775" y="458"/>
                    </a:moveTo>
                    <a:lnTo>
                      <a:pt x="775" y="458"/>
                    </a:lnTo>
                    <a:lnTo>
                      <a:pt x="775" y="464"/>
                    </a:lnTo>
                    <a:lnTo>
                      <a:pt x="775" y="464"/>
                    </a:lnTo>
                    <a:lnTo>
                      <a:pt x="775" y="464"/>
                    </a:lnTo>
                    <a:lnTo>
                      <a:pt x="775" y="470"/>
                    </a:lnTo>
                    <a:lnTo>
                      <a:pt x="775" y="470"/>
                    </a:lnTo>
                    <a:lnTo>
                      <a:pt x="775" y="470"/>
                    </a:lnTo>
                    <a:lnTo>
                      <a:pt x="775" y="470"/>
                    </a:lnTo>
                    <a:lnTo>
                      <a:pt x="775" y="470"/>
                    </a:lnTo>
                    <a:lnTo>
                      <a:pt x="781" y="476"/>
                    </a:lnTo>
                    <a:lnTo>
                      <a:pt x="781" y="476"/>
                    </a:lnTo>
                    <a:lnTo>
                      <a:pt x="781" y="476"/>
                    </a:lnTo>
                    <a:lnTo>
                      <a:pt x="781" y="476"/>
                    </a:lnTo>
                    <a:lnTo>
                      <a:pt x="781" y="483"/>
                    </a:lnTo>
                    <a:lnTo>
                      <a:pt x="781" y="483"/>
                    </a:lnTo>
                    <a:lnTo>
                      <a:pt x="781" y="483"/>
                    </a:lnTo>
                    <a:lnTo>
                      <a:pt x="781" y="483"/>
                    </a:lnTo>
                    <a:lnTo>
                      <a:pt x="787" y="483"/>
                    </a:lnTo>
                    <a:lnTo>
                      <a:pt x="787" y="483"/>
                    </a:lnTo>
                    <a:lnTo>
                      <a:pt x="787" y="483"/>
                    </a:lnTo>
                    <a:lnTo>
                      <a:pt x="787" y="483"/>
                    </a:lnTo>
                    <a:lnTo>
                      <a:pt x="787" y="483"/>
                    </a:lnTo>
                    <a:lnTo>
                      <a:pt x="787" y="489"/>
                    </a:lnTo>
                    <a:lnTo>
                      <a:pt x="787" y="489"/>
                    </a:lnTo>
                    <a:lnTo>
                      <a:pt x="787" y="489"/>
                    </a:lnTo>
                    <a:lnTo>
                      <a:pt x="787" y="489"/>
                    </a:lnTo>
                    <a:lnTo>
                      <a:pt x="793" y="489"/>
                    </a:lnTo>
                    <a:lnTo>
                      <a:pt x="793" y="489"/>
                    </a:lnTo>
                    <a:lnTo>
                      <a:pt x="793" y="489"/>
                    </a:lnTo>
                    <a:lnTo>
                      <a:pt x="793" y="489"/>
                    </a:lnTo>
                    <a:lnTo>
                      <a:pt x="793" y="495"/>
                    </a:lnTo>
                    <a:lnTo>
                      <a:pt x="793" y="495"/>
                    </a:lnTo>
                    <a:lnTo>
                      <a:pt x="800" y="495"/>
                    </a:lnTo>
                    <a:lnTo>
                      <a:pt x="793" y="495"/>
                    </a:lnTo>
                    <a:lnTo>
                      <a:pt x="793" y="501"/>
                    </a:lnTo>
                    <a:lnTo>
                      <a:pt x="793" y="501"/>
                    </a:lnTo>
                    <a:lnTo>
                      <a:pt x="793" y="501"/>
                    </a:lnTo>
                    <a:lnTo>
                      <a:pt x="800" y="501"/>
                    </a:lnTo>
                    <a:lnTo>
                      <a:pt x="800" y="507"/>
                    </a:lnTo>
                    <a:lnTo>
                      <a:pt x="800" y="507"/>
                    </a:lnTo>
                    <a:lnTo>
                      <a:pt x="800" y="507"/>
                    </a:lnTo>
                    <a:lnTo>
                      <a:pt x="800" y="507"/>
                    </a:lnTo>
                    <a:lnTo>
                      <a:pt x="800" y="507"/>
                    </a:lnTo>
                    <a:lnTo>
                      <a:pt x="800" y="513"/>
                    </a:lnTo>
                    <a:lnTo>
                      <a:pt x="800" y="513"/>
                    </a:lnTo>
                    <a:lnTo>
                      <a:pt x="793" y="513"/>
                    </a:lnTo>
                    <a:lnTo>
                      <a:pt x="793" y="513"/>
                    </a:lnTo>
                    <a:lnTo>
                      <a:pt x="793" y="513"/>
                    </a:lnTo>
                    <a:lnTo>
                      <a:pt x="793" y="519"/>
                    </a:lnTo>
                    <a:lnTo>
                      <a:pt x="787" y="519"/>
                    </a:lnTo>
                    <a:lnTo>
                      <a:pt x="787" y="519"/>
                    </a:lnTo>
                    <a:lnTo>
                      <a:pt x="787" y="519"/>
                    </a:lnTo>
                    <a:lnTo>
                      <a:pt x="787" y="519"/>
                    </a:lnTo>
                    <a:lnTo>
                      <a:pt x="787" y="525"/>
                    </a:lnTo>
                    <a:lnTo>
                      <a:pt x="787" y="525"/>
                    </a:lnTo>
                    <a:lnTo>
                      <a:pt x="787" y="525"/>
                    </a:lnTo>
                    <a:lnTo>
                      <a:pt x="787" y="525"/>
                    </a:lnTo>
                    <a:lnTo>
                      <a:pt x="787" y="525"/>
                    </a:lnTo>
                    <a:lnTo>
                      <a:pt x="781" y="525"/>
                    </a:lnTo>
                    <a:lnTo>
                      <a:pt x="781" y="531"/>
                    </a:lnTo>
                    <a:lnTo>
                      <a:pt x="781" y="531"/>
                    </a:lnTo>
                    <a:lnTo>
                      <a:pt x="781" y="531"/>
                    </a:lnTo>
                    <a:lnTo>
                      <a:pt x="775" y="538"/>
                    </a:lnTo>
                    <a:lnTo>
                      <a:pt x="775" y="538"/>
                    </a:lnTo>
                    <a:lnTo>
                      <a:pt x="775" y="538"/>
                    </a:lnTo>
                    <a:lnTo>
                      <a:pt x="775" y="544"/>
                    </a:lnTo>
                    <a:lnTo>
                      <a:pt x="775" y="544"/>
                    </a:lnTo>
                    <a:lnTo>
                      <a:pt x="775" y="544"/>
                    </a:lnTo>
                    <a:lnTo>
                      <a:pt x="775" y="544"/>
                    </a:lnTo>
                    <a:lnTo>
                      <a:pt x="775" y="544"/>
                    </a:lnTo>
                    <a:lnTo>
                      <a:pt x="775" y="544"/>
                    </a:lnTo>
                    <a:lnTo>
                      <a:pt x="769" y="550"/>
                    </a:lnTo>
                    <a:lnTo>
                      <a:pt x="769" y="550"/>
                    </a:lnTo>
                    <a:lnTo>
                      <a:pt x="769" y="550"/>
                    </a:lnTo>
                    <a:lnTo>
                      <a:pt x="769" y="550"/>
                    </a:lnTo>
                    <a:lnTo>
                      <a:pt x="769" y="556"/>
                    </a:lnTo>
                    <a:lnTo>
                      <a:pt x="769" y="556"/>
                    </a:lnTo>
                    <a:lnTo>
                      <a:pt x="769" y="556"/>
                    </a:lnTo>
                    <a:lnTo>
                      <a:pt x="769" y="556"/>
                    </a:lnTo>
                    <a:lnTo>
                      <a:pt x="769" y="556"/>
                    </a:lnTo>
                    <a:lnTo>
                      <a:pt x="763" y="562"/>
                    </a:lnTo>
                    <a:lnTo>
                      <a:pt x="763" y="562"/>
                    </a:lnTo>
                    <a:lnTo>
                      <a:pt x="763" y="562"/>
                    </a:lnTo>
                    <a:lnTo>
                      <a:pt x="763" y="562"/>
                    </a:lnTo>
                    <a:lnTo>
                      <a:pt x="763" y="562"/>
                    </a:lnTo>
                    <a:lnTo>
                      <a:pt x="757" y="568"/>
                    </a:lnTo>
                    <a:lnTo>
                      <a:pt x="757" y="568"/>
                    </a:lnTo>
                    <a:lnTo>
                      <a:pt x="757" y="568"/>
                    </a:lnTo>
                    <a:lnTo>
                      <a:pt x="757" y="568"/>
                    </a:lnTo>
                    <a:lnTo>
                      <a:pt x="757" y="568"/>
                    </a:lnTo>
                    <a:lnTo>
                      <a:pt x="757" y="568"/>
                    </a:lnTo>
                    <a:lnTo>
                      <a:pt x="757" y="574"/>
                    </a:lnTo>
                    <a:lnTo>
                      <a:pt x="751" y="574"/>
                    </a:lnTo>
                    <a:lnTo>
                      <a:pt x="751" y="574"/>
                    </a:lnTo>
                    <a:lnTo>
                      <a:pt x="751" y="574"/>
                    </a:lnTo>
                    <a:lnTo>
                      <a:pt x="751" y="580"/>
                    </a:lnTo>
                    <a:lnTo>
                      <a:pt x="751" y="580"/>
                    </a:lnTo>
                    <a:lnTo>
                      <a:pt x="751" y="580"/>
                    </a:lnTo>
                    <a:lnTo>
                      <a:pt x="751" y="580"/>
                    </a:lnTo>
                    <a:lnTo>
                      <a:pt x="751" y="580"/>
                    </a:lnTo>
                    <a:lnTo>
                      <a:pt x="751" y="586"/>
                    </a:lnTo>
                    <a:lnTo>
                      <a:pt x="751" y="586"/>
                    </a:lnTo>
                    <a:lnTo>
                      <a:pt x="751" y="586"/>
                    </a:lnTo>
                    <a:lnTo>
                      <a:pt x="745" y="586"/>
                    </a:lnTo>
                    <a:lnTo>
                      <a:pt x="745" y="586"/>
                    </a:lnTo>
                    <a:lnTo>
                      <a:pt x="745" y="586"/>
                    </a:lnTo>
                    <a:lnTo>
                      <a:pt x="745" y="593"/>
                    </a:lnTo>
                    <a:lnTo>
                      <a:pt x="745" y="593"/>
                    </a:lnTo>
                    <a:lnTo>
                      <a:pt x="745" y="593"/>
                    </a:lnTo>
                    <a:lnTo>
                      <a:pt x="745" y="593"/>
                    </a:lnTo>
                    <a:lnTo>
                      <a:pt x="739" y="593"/>
                    </a:lnTo>
                    <a:lnTo>
                      <a:pt x="739" y="593"/>
                    </a:lnTo>
                    <a:lnTo>
                      <a:pt x="739" y="593"/>
                    </a:lnTo>
                    <a:lnTo>
                      <a:pt x="739" y="593"/>
                    </a:lnTo>
                    <a:lnTo>
                      <a:pt x="739" y="593"/>
                    </a:lnTo>
                    <a:lnTo>
                      <a:pt x="739" y="593"/>
                    </a:lnTo>
                    <a:lnTo>
                      <a:pt x="739" y="599"/>
                    </a:lnTo>
                    <a:lnTo>
                      <a:pt x="732" y="599"/>
                    </a:lnTo>
                    <a:lnTo>
                      <a:pt x="732" y="593"/>
                    </a:lnTo>
                    <a:lnTo>
                      <a:pt x="732" y="599"/>
                    </a:lnTo>
                    <a:lnTo>
                      <a:pt x="732" y="599"/>
                    </a:lnTo>
                    <a:lnTo>
                      <a:pt x="732" y="599"/>
                    </a:lnTo>
                    <a:lnTo>
                      <a:pt x="726" y="599"/>
                    </a:lnTo>
                    <a:lnTo>
                      <a:pt x="726" y="599"/>
                    </a:lnTo>
                    <a:lnTo>
                      <a:pt x="726" y="599"/>
                    </a:lnTo>
                    <a:lnTo>
                      <a:pt x="726" y="605"/>
                    </a:lnTo>
                    <a:lnTo>
                      <a:pt x="726" y="605"/>
                    </a:lnTo>
                    <a:lnTo>
                      <a:pt x="726" y="605"/>
                    </a:lnTo>
                    <a:lnTo>
                      <a:pt x="726" y="605"/>
                    </a:lnTo>
                    <a:lnTo>
                      <a:pt x="726" y="605"/>
                    </a:lnTo>
                    <a:lnTo>
                      <a:pt x="720" y="611"/>
                    </a:lnTo>
                    <a:lnTo>
                      <a:pt x="720" y="611"/>
                    </a:lnTo>
                    <a:lnTo>
                      <a:pt x="720" y="611"/>
                    </a:lnTo>
                    <a:lnTo>
                      <a:pt x="720" y="611"/>
                    </a:lnTo>
                    <a:lnTo>
                      <a:pt x="720" y="611"/>
                    </a:lnTo>
                    <a:lnTo>
                      <a:pt x="720" y="617"/>
                    </a:lnTo>
                    <a:lnTo>
                      <a:pt x="720" y="617"/>
                    </a:lnTo>
                    <a:lnTo>
                      <a:pt x="720" y="617"/>
                    </a:lnTo>
                    <a:lnTo>
                      <a:pt x="720" y="617"/>
                    </a:lnTo>
                    <a:lnTo>
                      <a:pt x="720" y="617"/>
                    </a:lnTo>
                    <a:lnTo>
                      <a:pt x="720" y="617"/>
                    </a:lnTo>
                    <a:lnTo>
                      <a:pt x="714" y="617"/>
                    </a:lnTo>
                    <a:lnTo>
                      <a:pt x="714" y="617"/>
                    </a:lnTo>
                    <a:lnTo>
                      <a:pt x="714" y="617"/>
                    </a:lnTo>
                    <a:lnTo>
                      <a:pt x="714" y="623"/>
                    </a:lnTo>
                    <a:lnTo>
                      <a:pt x="714" y="623"/>
                    </a:lnTo>
                    <a:lnTo>
                      <a:pt x="714" y="623"/>
                    </a:lnTo>
                    <a:lnTo>
                      <a:pt x="714" y="623"/>
                    </a:lnTo>
                    <a:lnTo>
                      <a:pt x="708" y="623"/>
                    </a:lnTo>
                    <a:lnTo>
                      <a:pt x="708" y="623"/>
                    </a:lnTo>
                    <a:lnTo>
                      <a:pt x="708" y="623"/>
                    </a:lnTo>
                    <a:lnTo>
                      <a:pt x="708" y="623"/>
                    </a:lnTo>
                    <a:lnTo>
                      <a:pt x="708" y="629"/>
                    </a:lnTo>
                    <a:lnTo>
                      <a:pt x="708" y="629"/>
                    </a:lnTo>
                    <a:lnTo>
                      <a:pt x="708" y="629"/>
                    </a:lnTo>
                    <a:lnTo>
                      <a:pt x="708" y="629"/>
                    </a:lnTo>
                    <a:lnTo>
                      <a:pt x="708" y="629"/>
                    </a:lnTo>
                    <a:lnTo>
                      <a:pt x="708" y="635"/>
                    </a:lnTo>
                    <a:lnTo>
                      <a:pt x="708" y="635"/>
                    </a:lnTo>
                    <a:lnTo>
                      <a:pt x="708" y="635"/>
                    </a:lnTo>
                    <a:lnTo>
                      <a:pt x="708" y="635"/>
                    </a:lnTo>
                    <a:lnTo>
                      <a:pt x="708" y="635"/>
                    </a:lnTo>
                    <a:lnTo>
                      <a:pt x="708" y="635"/>
                    </a:lnTo>
                    <a:lnTo>
                      <a:pt x="708" y="641"/>
                    </a:lnTo>
                    <a:lnTo>
                      <a:pt x="708" y="641"/>
                    </a:lnTo>
                    <a:lnTo>
                      <a:pt x="708" y="641"/>
                    </a:lnTo>
                    <a:lnTo>
                      <a:pt x="708" y="641"/>
                    </a:lnTo>
                    <a:lnTo>
                      <a:pt x="708" y="641"/>
                    </a:lnTo>
                    <a:lnTo>
                      <a:pt x="708" y="641"/>
                    </a:lnTo>
                    <a:lnTo>
                      <a:pt x="708" y="641"/>
                    </a:lnTo>
                    <a:lnTo>
                      <a:pt x="708" y="641"/>
                    </a:lnTo>
                    <a:lnTo>
                      <a:pt x="708" y="647"/>
                    </a:lnTo>
                    <a:lnTo>
                      <a:pt x="708" y="647"/>
                    </a:lnTo>
                    <a:lnTo>
                      <a:pt x="708" y="647"/>
                    </a:lnTo>
                    <a:lnTo>
                      <a:pt x="708" y="647"/>
                    </a:lnTo>
                    <a:lnTo>
                      <a:pt x="708" y="647"/>
                    </a:lnTo>
                    <a:lnTo>
                      <a:pt x="714" y="647"/>
                    </a:lnTo>
                    <a:lnTo>
                      <a:pt x="714" y="647"/>
                    </a:lnTo>
                    <a:lnTo>
                      <a:pt x="714" y="647"/>
                    </a:lnTo>
                    <a:lnTo>
                      <a:pt x="714" y="647"/>
                    </a:lnTo>
                    <a:lnTo>
                      <a:pt x="714" y="647"/>
                    </a:lnTo>
                    <a:lnTo>
                      <a:pt x="714" y="647"/>
                    </a:lnTo>
                    <a:lnTo>
                      <a:pt x="714" y="654"/>
                    </a:lnTo>
                    <a:lnTo>
                      <a:pt x="714" y="654"/>
                    </a:lnTo>
                    <a:lnTo>
                      <a:pt x="714" y="654"/>
                    </a:lnTo>
                    <a:lnTo>
                      <a:pt x="714" y="654"/>
                    </a:lnTo>
                    <a:lnTo>
                      <a:pt x="720" y="654"/>
                    </a:lnTo>
                    <a:lnTo>
                      <a:pt x="720" y="654"/>
                    </a:lnTo>
                    <a:lnTo>
                      <a:pt x="720" y="654"/>
                    </a:lnTo>
                    <a:lnTo>
                      <a:pt x="720" y="654"/>
                    </a:lnTo>
                    <a:lnTo>
                      <a:pt x="720" y="654"/>
                    </a:lnTo>
                    <a:lnTo>
                      <a:pt x="720" y="654"/>
                    </a:lnTo>
                    <a:lnTo>
                      <a:pt x="726" y="654"/>
                    </a:lnTo>
                    <a:lnTo>
                      <a:pt x="726" y="654"/>
                    </a:lnTo>
                    <a:lnTo>
                      <a:pt x="726" y="654"/>
                    </a:lnTo>
                    <a:lnTo>
                      <a:pt x="726" y="660"/>
                    </a:lnTo>
                    <a:lnTo>
                      <a:pt x="720" y="660"/>
                    </a:lnTo>
                    <a:lnTo>
                      <a:pt x="726" y="660"/>
                    </a:lnTo>
                    <a:lnTo>
                      <a:pt x="726" y="660"/>
                    </a:lnTo>
                    <a:lnTo>
                      <a:pt x="726" y="660"/>
                    </a:lnTo>
                    <a:lnTo>
                      <a:pt x="726" y="660"/>
                    </a:lnTo>
                    <a:lnTo>
                      <a:pt x="726" y="660"/>
                    </a:lnTo>
                    <a:lnTo>
                      <a:pt x="726" y="666"/>
                    </a:lnTo>
                    <a:lnTo>
                      <a:pt x="726" y="666"/>
                    </a:lnTo>
                    <a:lnTo>
                      <a:pt x="726" y="666"/>
                    </a:lnTo>
                    <a:lnTo>
                      <a:pt x="726" y="672"/>
                    </a:lnTo>
                    <a:lnTo>
                      <a:pt x="726" y="672"/>
                    </a:lnTo>
                    <a:lnTo>
                      <a:pt x="726" y="672"/>
                    </a:lnTo>
                    <a:lnTo>
                      <a:pt x="720" y="672"/>
                    </a:lnTo>
                    <a:lnTo>
                      <a:pt x="720" y="672"/>
                    </a:lnTo>
                    <a:lnTo>
                      <a:pt x="720" y="672"/>
                    </a:lnTo>
                    <a:lnTo>
                      <a:pt x="720" y="678"/>
                    </a:lnTo>
                    <a:lnTo>
                      <a:pt x="720" y="678"/>
                    </a:lnTo>
                    <a:lnTo>
                      <a:pt x="720" y="678"/>
                    </a:lnTo>
                    <a:lnTo>
                      <a:pt x="720" y="678"/>
                    </a:lnTo>
                    <a:lnTo>
                      <a:pt x="720" y="678"/>
                    </a:lnTo>
                    <a:lnTo>
                      <a:pt x="720" y="678"/>
                    </a:lnTo>
                    <a:lnTo>
                      <a:pt x="720" y="684"/>
                    </a:lnTo>
                    <a:lnTo>
                      <a:pt x="720" y="684"/>
                    </a:lnTo>
                    <a:lnTo>
                      <a:pt x="720" y="684"/>
                    </a:lnTo>
                    <a:lnTo>
                      <a:pt x="720" y="684"/>
                    </a:lnTo>
                    <a:lnTo>
                      <a:pt x="720" y="684"/>
                    </a:lnTo>
                    <a:lnTo>
                      <a:pt x="714" y="684"/>
                    </a:lnTo>
                    <a:lnTo>
                      <a:pt x="720" y="684"/>
                    </a:lnTo>
                    <a:lnTo>
                      <a:pt x="720" y="690"/>
                    </a:lnTo>
                    <a:lnTo>
                      <a:pt x="714" y="690"/>
                    </a:lnTo>
                    <a:lnTo>
                      <a:pt x="714" y="690"/>
                    </a:lnTo>
                    <a:lnTo>
                      <a:pt x="714" y="690"/>
                    </a:lnTo>
                    <a:lnTo>
                      <a:pt x="714" y="696"/>
                    </a:lnTo>
                    <a:lnTo>
                      <a:pt x="714" y="696"/>
                    </a:lnTo>
                    <a:lnTo>
                      <a:pt x="714" y="696"/>
                    </a:lnTo>
                    <a:lnTo>
                      <a:pt x="714" y="696"/>
                    </a:lnTo>
                    <a:lnTo>
                      <a:pt x="714" y="696"/>
                    </a:lnTo>
                    <a:lnTo>
                      <a:pt x="708" y="696"/>
                    </a:lnTo>
                    <a:lnTo>
                      <a:pt x="708" y="702"/>
                    </a:lnTo>
                    <a:lnTo>
                      <a:pt x="708" y="702"/>
                    </a:lnTo>
                    <a:lnTo>
                      <a:pt x="708" y="709"/>
                    </a:lnTo>
                    <a:lnTo>
                      <a:pt x="708" y="715"/>
                    </a:lnTo>
                    <a:lnTo>
                      <a:pt x="708" y="715"/>
                    </a:lnTo>
                    <a:lnTo>
                      <a:pt x="708" y="715"/>
                    </a:lnTo>
                    <a:lnTo>
                      <a:pt x="708" y="715"/>
                    </a:lnTo>
                    <a:lnTo>
                      <a:pt x="708" y="721"/>
                    </a:lnTo>
                    <a:lnTo>
                      <a:pt x="702" y="721"/>
                    </a:lnTo>
                    <a:lnTo>
                      <a:pt x="702" y="721"/>
                    </a:lnTo>
                    <a:lnTo>
                      <a:pt x="702" y="727"/>
                    </a:lnTo>
                    <a:lnTo>
                      <a:pt x="702" y="727"/>
                    </a:lnTo>
                    <a:lnTo>
                      <a:pt x="702" y="727"/>
                    </a:lnTo>
                    <a:lnTo>
                      <a:pt x="702" y="727"/>
                    </a:lnTo>
                    <a:lnTo>
                      <a:pt x="702" y="727"/>
                    </a:lnTo>
                    <a:lnTo>
                      <a:pt x="690" y="794"/>
                    </a:lnTo>
                    <a:lnTo>
                      <a:pt x="684" y="818"/>
                    </a:lnTo>
                    <a:lnTo>
                      <a:pt x="678" y="837"/>
                    </a:lnTo>
                    <a:lnTo>
                      <a:pt x="671" y="867"/>
                    </a:lnTo>
                    <a:lnTo>
                      <a:pt x="671" y="867"/>
                    </a:lnTo>
                    <a:lnTo>
                      <a:pt x="665" y="886"/>
                    </a:lnTo>
                    <a:lnTo>
                      <a:pt x="665" y="892"/>
                    </a:lnTo>
                    <a:lnTo>
                      <a:pt x="665" y="892"/>
                    </a:lnTo>
                    <a:lnTo>
                      <a:pt x="665" y="910"/>
                    </a:lnTo>
                    <a:lnTo>
                      <a:pt x="659" y="910"/>
                    </a:lnTo>
                    <a:lnTo>
                      <a:pt x="659" y="910"/>
                    </a:lnTo>
                    <a:lnTo>
                      <a:pt x="659" y="904"/>
                    </a:lnTo>
                    <a:lnTo>
                      <a:pt x="647" y="904"/>
                    </a:lnTo>
                    <a:lnTo>
                      <a:pt x="647" y="904"/>
                    </a:lnTo>
                    <a:lnTo>
                      <a:pt x="635" y="898"/>
                    </a:lnTo>
                    <a:lnTo>
                      <a:pt x="629" y="898"/>
                    </a:lnTo>
                    <a:lnTo>
                      <a:pt x="623" y="898"/>
                    </a:lnTo>
                    <a:lnTo>
                      <a:pt x="616" y="898"/>
                    </a:lnTo>
                    <a:lnTo>
                      <a:pt x="592" y="892"/>
                    </a:lnTo>
                    <a:lnTo>
                      <a:pt x="574" y="886"/>
                    </a:lnTo>
                    <a:lnTo>
                      <a:pt x="555" y="880"/>
                    </a:lnTo>
                    <a:lnTo>
                      <a:pt x="543" y="880"/>
                    </a:lnTo>
                    <a:lnTo>
                      <a:pt x="531" y="880"/>
                    </a:lnTo>
                    <a:lnTo>
                      <a:pt x="525" y="873"/>
                    </a:lnTo>
                    <a:lnTo>
                      <a:pt x="519" y="873"/>
                    </a:lnTo>
                    <a:lnTo>
                      <a:pt x="513" y="873"/>
                    </a:lnTo>
                    <a:lnTo>
                      <a:pt x="501" y="867"/>
                    </a:lnTo>
                    <a:lnTo>
                      <a:pt x="482" y="867"/>
                    </a:lnTo>
                    <a:lnTo>
                      <a:pt x="482" y="867"/>
                    </a:lnTo>
                    <a:lnTo>
                      <a:pt x="476" y="867"/>
                    </a:lnTo>
                    <a:lnTo>
                      <a:pt x="470" y="861"/>
                    </a:lnTo>
                    <a:lnTo>
                      <a:pt x="464" y="861"/>
                    </a:lnTo>
                    <a:lnTo>
                      <a:pt x="439" y="855"/>
                    </a:lnTo>
                    <a:lnTo>
                      <a:pt x="433" y="855"/>
                    </a:lnTo>
                    <a:lnTo>
                      <a:pt x="427" y="849"/>
                    </a:lnTo>
                    <a:lnTo>
                      <a:pt x="427" y="849"/>
                    </a:lnTo>
                    <a:lnTo>
                      <a:pt x="415" y="849"/>
                    </a:lnTo>
                    <a:lnTo>
                      <a:pt x="415" y="849"/>
                    </a:lnTo>
                    <a:lnTo>
                      <a:pt x="403" y="843"/>
                    </a:lnTo>
                    <a:lnTo>
                      <a:pt x="391" y="843"/>
                    </a:lnTo>
                    <a:lnTo>
                      <a:pt x="391" y="843"/>
                    </a:lnTo>
                    <a:lnTo>
                      <a:pt x="372" y="837"/>
                    </a:lnTo>
                    <a:lnTo>
                      <a:pt x="360" y="837"/>
                    </a:lnTo>
                    <a:lnTo>
                      <a:pt x="360" y="831"/>
                    </a:lnTo>
                    <a:lnTo>
                      <a:pt x="348" y="831"/>
                    </a:lnTo>
                    <a:lnTo>
                      <a:pt x="342" y="831"/>
                    </a:lnTo>
                    <a:lnTo>
                      <a:pt x="330" y="825"/>
                    </a:lnTo>
                    <a:lnTo>
                      <a:pt x="324" y="825"/>
                    </a:lnTo>
                    <a:lnTo>
                      <a:pt x="324" y="825"/>
                    </a:lnTo>
                    <a:lnTo>
                      <a:pt x="311" y="818"/>
                    </a:lnTo>
                    <a:lnTo>
                      <a:pt x="311" y="818"/>
                    </a:lnTo>
                    <a:lnTo>
                      <a:pt x="305" y="818"/>
                    </a:lnTo>
                    <a:lnTo>
                      <a:pt x="305" y="818"/>
                    </a:lnTo>
                    <a:lnTo>
                      <a:pt x="305" y="818"/>
                    </a:lnTo>
                    <a:lnTo>
                      <a:pt x="305" y="818"/>
                    </a:lnTo>
                    <a:lnTo>
                      <a:pt x="299" y="818"/>
                    </a:lnTo>
                    <a:lnTo>
                      <a:pt x="287" y="812"/>
                    </a:lnTo>
                    <a:lnTo>
                      <a:pt x="275" y="812"/>
                    </a:lnTo>
                    <a:lnTo>
                      <a:pt x="275" y="812"/>
                    </a:lnTo>
                    <a:lnTo>
                      <a:pt x="263" y="806"/>
                    </a:lnTo>
                    <a:lnTo>
                      <a:pt x="250" y="800"/>
                    </a:lnTo>
                    <a:lnTo>
                      <a:pt x="244" y="800"/>
                    </a:lnTo>
                    <a:lnTo>
                      <a:pt x="238" y="800"/>
                    </a:lnTo>
                    <a:lnTo>
                      <a:pt x="238" y="800"/>
                    </a:lnTo>
                    <a:lnTo>
                      <a:pt x="232" y="794"/>
                    </a:lnTo>
                    <a:lnTo>
                      <a:pt x="226" y="794"/>
                    </a:lnTo>
                    <a:lnTo>
                      <a:pt x="220" y="794"/>
                    </a:lnTo>
                    <a:lnTo>
                      <a:pt x="220" y="794"/>
                    </a:lnTo>
                    <a:lnTo>
                      <a:pt x="214" y="794"/>
                    </a:lnTo>
                    <a:lnTo>
                      <a:pt x="201" y="788"/>
                    </a:lnTo>
                    <a:lnTo>
                      <a:pt x="195" y="788"/>
                    </a:lnTo>
                    <a:lnTo>
                      <a:pt x="183" y="782"/>
                    </a:lnTo>
                    <a:lnTo>
                      <a:pt x="177" y="782"/>
                    </a:lnTo>
                    <a:lnTo>
                      <a:pt x="177" y="782"/>
                    </a:lnTo>
                    <a:lnTo>
                      <a:pt x="177" y="782"/>
                    </a:lnTo>
                    <a:lnTo>
                      <a:pt x="165" y="782"/>
                    </a:lnTo>
                    <a:lnTo>
                      <a:pt x="165" y="776"/>
                    </a:lnTo>
                    <a:lnTo>
                      <a:pt x="165" y="776"/>
                    </a:lnTo>
                    <a:lnTo>
                      <a:pt x="159" y="776"/>
                    </a:lnTo>
                    <a:lnTo>
                      <a:pt x="159" y="776"/>
                    </a:lnTo>
                    <a:lnTo>
                      <a:pt x="153" y="776"/>
                    </a:lnTo>
                    <a:lnTo>
                      <a:pt x="153" y="776"/>
                    </a:lnTo>
                    <a:lnTo>
                      <a:pt x="140" y="770"/>
                    </a:lnTo>
                    <a:lnTo>
                      <a:pt x="140" y="770"/>
                    </a:lnTo>
                    <a:lnTo>
                      <a:pt x="134" y="770"/>
                    </a:lnTo>
                    <a:lnTo>
                      <a:pt x="128" y="770"/>
                    </a:lnTo>
                    <a:lnTo>
                      <a:pt x="128" y="770"/>
                    </a:lnTo>
                    <a:lnTo>
                      <a:pt x="128" y="770"/>
                    </a:lnTo>
                    <a:lnTo>
                      <a:pt x="122" y="770"/>
                    </a:lnTo>
                    <a:lnTo>
                      <a:pt x="116" y="764"/>
                    </a:lnTo>
                    <a:lnTo>
                      <a:pt x="116" y="764"/>
                    </a:lnTo>
                    <a:lnTo>
                      <a:pt x="110" y="764"/>
                    </a:lnTo>
                    <a:lnTo>
                      <a:pt x="104" y="764"/>
                    </a:lnTo>
                    <a:lnTo>
                      <a:pt x="104" y="764"/>
                    </a:lnTo>
                    <a:lnTo>
                      <a:pt x="104" y="757"/>
                    </a:lnTo>
                    <a:lnTo>
                      <a:pt x="86" y="757"/>
                    </a:lnTo>
                    <a:lnTo>
                      <a:pt x="79" y="751"/>
                    </a:lnTo>
                    <a:lnTo>
                      <a:pt x="79" y="751"/>
                    </a:lnTo>
                    <a:lnTo>
                      <a:pt x="79" y="751"/>
                    </a:lnTo>
                    <a:lnTo>
                      <a:pt x="73" y="751"/>
                    </a:lnTo>
                    <a:lnTo>
                      <a:pt x="73" y="751"/>
                    </a:lnTo>
                    <a:lnTo>
                      <a:pt x="67" y="745"/>
                    </a:lnTo>
                    <a:lnTo>
                      <a:pt x="67" y="745"/>
                    </a:lnTo>
                    <a:lnTo>
                      <a:pt x="67" y="739"/>
                    </a:lnTo>
                    <a:lnTo>
                      <a:pt x="67" y="739"/>
                    </a:lnTo>
                    <a:lnTo>
                      <a:pt x="61" y="739"/>
                    </a:lnTo>
                    <a:lnTo>
                      <a:pt x="61" y="733"/>
                    </a:lnTo>
                    <a:lnTo>
                      <a:pt x="61" y="733"/>
                    </a:lnTo>
                    <a:lnTo>
                      <a:pt x="61" y="733"/>
                    </a:lnTo>
                    <a:lnTo>
                      <a:pt x="61" y="733"/>
                    </a:lnTo>
                    <a:lnTo>
                      <a:pt x="61" y="727"/>
                    </a:lnTo>
                    <a:lnTo>
                      <a:pt x="61" y="727"/>
                    </a:lnTo>
                    <a:lnTo>
                      <a:pt x="67" y="727"/>
                    </a:lnTo>
                    <a:lnTo>
                      <a:pt x="67" y="727"/>
                    </a:lnTo>
                    <a:lnTo>
                      <a:pt x="67" y="727"/>
                    </a:lnTo>
                    <a:lnTo>
                      <a:pt x="61" y="727"/>
                    </a:lnTo>
                    <a:lnTo>
                      <a:pt x="61" y="727"/>
                    </a:lnTo>
                    <a:lnTo>
                      <a:pt x="67" y="721"/>
                    </a:lnTo>
                    <a:lnTo>
                      <a:pt x="67" y="721"/>
                    </a:lnTo>
                    <a:lnTo>
                      <a:pt x="67" y="721"/>
                    </a:lnTo>
                    <a:lnTo>
                      <a:pt x="61" y="721"/>
                    </a:lnTo>
                    <a:lnTo>
                      <a:pt x="61" y="715"/>
                    </a:lnTo>
                    <a:lnTo>
                      <a:pt x="67" y="715"/>
                    </a:lnTo>
                    <a:lnTo>
                      <a:pt x="67" y="709"/>
                    </a:lnTo>
                    <a:lnTo>
                      <a:pt x="67" y="709"/>
                    </a:lnTo>
                    <a:lnTo>
                      <a:pt x="67" y="709"/>
                    </a:lnTo>
                    <a:lnTo>
                      <a:pt x="67" y="702"/>
                    </a:lnTo>
                    <a:lnTo>
                      <a:pt x="67" y="702"/>
                    </a:lnTo>
                    <a:lnTo>
                      <a:pt x="67" y="696"/>
                    </a:lnTo>
                    <a:lnTo>
                      <a:pt x="67" y="696"/>
                    </a:lnTo>
                    <a:lnTo>
                      <a:pt x="67" y="696"/>
                    </a:lnTo>
                    <a:lnTo>
                      <a:pt x="67" y="690"/>
                    </a:lnTo>
                    <a:lnTo>
                      <a:pt x="73" y="690"/>
                    </a:lnTo>
                    <a:lnTo>
                      <a:pt x="73" y="684"/>
                    </a:lnTo>
                    <a:lnTo>
                      <a:pt x="73" y="684"/>
                    </a:lnTo>
                    <a:lnTo>
                      <a:pt x="73" y="684"/>
                    </a:lnTo>
                    <a:lnTo>
                      <a:pt x="73" y="678"/>
                    </a:lnTo>
                    <a:lnTo>
                      <a:pt x="73" y="678"/>
                    </a:lnTo>
                    <a:lnTo>
                      <a:pt x="73" y="678"/>
                    </a:lnTo>
                    <a:lnTo>
                      <a:pt x="73" y="672"/>
                    </a:lnTo>
                    <a:lnTo>
                      <a:pt x="73" y="672"/>
                    </a:lnTo>
                    <a:lnTo>
                      <a:pt x="73" y="666"/>
                    </a:lnTo>
                    <a:lnTo>
                      <a:pt x="73" y="666"/>
                    </a:lnTo>
                    <a:lnTo>
                      <a:pt x="73" y="666"/>
                    </a:lnTo>
                    <a:lnTo>
                      <a:pt x="73" y="660"/>
                    </a:lnTo>
                    <a:lnTo>
                      <a:pt x="73" y="660"/>
                    </a:lnTo>
                    <a:lnTo>
                      <a:pt x="73" y="660"/>
                    </a:lnTo>
                    <a:lnTo>
                      <a:pt x="73" y="660"/>
                    </a:lnTo>
                    <a:lnTo>
                      <a:pt x="73" y="654"/>
                    </a:lnTo>
                    <a:lnTo>
                      <a:pt x="73" y="654"/>
                    </a:lnTo>
                    <a:lnTo>
                      <a:pt x="73" y="654"/>
                    </a:lnTo>
                    <a:lnTo>
                      <a:pt x="73" y="647"/>
                    </a:lnTo>
                    <a:lnTo>
                      <a:pt x="79" y="641"/>
                    </a:lnTo>
                    <a:lnTo>
                      <a:pt x="79" y="635"/>
                    </a:lnTo>
                    <a:lnTo>
                      <a:pt x="86" y="635"/>
                    </a:lnTo>
                    <a:lnTo>
                      <a:pt x="86" y="635"/>
                    </a:lnTo>
                    <a:lnTo>
                      <a:pt x="86" y="623"/>
                    </a:lnTo>
                    <a:lnTo>
                      <a:pt x="92" y="623"/>
                    </a:lnTo>
                    <a:lnTo>
                      <a:pt x="92" y="623"/>
                    </a:lnTo>
                    <a:lnTo>
                      <a:pt x="92" y="617"/>
                    </a:lnTo>
                    <a:lnTo>
                      <a:pt x="98" y="617"/>
                    </a:lnTo>
                    <a:lnTo>
                      <a:pt x="98" y="611"/>
                    </a:lnTo>
                    <a:lnTo>
                      <a:pt x="98" y="611"/>
                    </a:lnTo>
                    <a:lnTo>
                      <a:pt x="98" y="605"/>
                    </a:lnTo>
                    <a:lnTo>
                      <a:pt x="98" y="605"/>
                    </a:lnTo>
                    <a:lnTo>
                      <a:pt x="98" y="599"/>
                    </a:lnTo>
                    <a:lnTo>
                      <a:pt x="98" y="599"/>
                    </a:lnTo>
                    <a:lnTo>
                      <a:pt x="98" y="599"/>
                    </a:lnTo>
                    <a:lnTo>
                      <a:pt x="104" y="599"/>
                    </a:lnTo>
                    <a:lnTo>
                      <a:pt x="104" y="599"/>
                    </a:lnTo>
                    <a:lnTo>
                      <a:pt x="104" y="599"/>
                    </a:lnTo>
                    <a:lnTo>
                      <a:pt x="104" y="599"/>
                    </a:lnTo>
                    <a:lnTo>
                      <a:pt x="110" y="593"/>
                    </a:lnTo>
                    <a:lnTo>
                      <a:pt x="116" y="586"/>
                    </a:lnTo>
                    <a:lnTo>
                      <a:pt x="116" y="580"/>
                    </a:lnTo>
                    <a:lnTo>
                      <a:pt x="122" y="580"/>
                    </a:lnTo>
                    <a:lnTo>
                      <a:pt x="128" y="568"/>
                    </a:lnTo>
                    <a:lnTo>
                      <a:pt x="128" y="562"/>
                    </a:lnTo>
                    <a:lnTo>
                      <a:pt x="128" y="562"/>
                    </a:lnTo>
                    <a:lnTo>
                      <a:pt x="128" y="562"/>
                    </a:lnTo>
                    <a:lnTo>
                      <a:pt x="134" y="550"/>
                    </a:lnTo>
                    <a:lnTo>
                      <a:pt x="140" y="538"/>
                    </a:lnTo>
                    <a:lnTo>
                      <a:pt x="140" y="531"/>
                    </a:lnTo>
                    <a:lnTo>
                      <a:pt x="147" y="525"/>
                    </a:lnTo>
                    <a:lnTo>
                      <a:pt x="147" y="519"/>
                    </a:lnTo>
                    <a:lnTo>
                      <a:pt x="147" y="513"/>
                    </a:lnTo>
                    <a:lnTo>
                      <a:pt x="153" y="513"/>
                    </a:lnTo>
                    <a:lnTo>
                      <a:pt x="153" y="507"/>
                    </a:lnTo>
                    <a:lnTo>
                      <a:pt x="153" y="507"/>
                    </a:lnTo>
                    <a:lnTo>
                      <a:pt x="153" y="507"/>
                    </a:lnTo>
                    <a:lnTo>
                      <a:pt x="153" y="501"/>
                    </a:lnTo>
                    <a:lnTo>
                      <a:pt x="153" y="501"/>
                    </a:lnTo>
                    <a:lnTo>
                      <a:pt x="153" y="501"/>
                    </a:lnTo>
                    <a:lnTo>
                      <a:pt x="159" y="495"/>
                    </a:lnTo>
                    <a:lnTo>
                      <a:pt x="159" y="495"/>
                    </a:lnTo>
                    <a:lnTo>
                      <a:pt x="159" y="495"/>
                    </a:lnTo>
                    <a:lnTo>
                      <a:pt x="159" y="489"/>
                    </a:lnTo>
                    <a:lnTo>
                      <a:pt x="165" y="483"/>
                    </a:lnTo>
                    <a:lnTo>
                      <a:pt x="165" y="483"/>
                    </a:lnTo>
                    <a:lnTo>
                      <a:pt x="165" y="483"/>
                    </a:lnTo>
                    <a:lnTo>
                      <a:pt x="165" y="483"/>
                    </a:lnTo>
                    <a:lnTo>
                      <a:pt x="165" y="483"/>
                    </a:lnTo>
                    <a:lnTo>
                      <a:pt x="165" y="476"/>
                    </a:lnTo>
                    <a:lnTo>
                      <a:pt x="165" y="476"/>
                    </a:lnTo>
                    <a:lnTo>
                      <a:pt x="165" y="476"/>
                    </a:lnTo>
                    <a:lnTo>
                      <a:pt x="165" y="470"/>
                    </a:lnTo>
                    <a:lnTo>
                      <a:pt x="171" y="464"/>
                    </a:lnTo>
                    <a:lnTo>
                      <a:pt x="171" y="464"/>
                    </a:lnTo>
                    <a:lnTo>
                      <a:pt x="171" y="464"/>
                    </a:lnTo>
                    <a:lnTo>
                      <a:pt x="171" y="464"/>
                    </a:lnTo>
                    <a:lnTo>
                      <a:pt x="171" y="464"/>
                    </a:lnTo>
                    <a:lnTo>
                      <a:pt x="171" y="458"/>
                    </a:lnTo>
                    <a:lnTo>
                      <a:pt x="171" y="458"/>
                    </a:lnTo>
                    <a:lnTo>
                      <a:pt x="171" y="458"/>
                    </a:lnTo>
                    <a:lnTo>
                      <a:pt x="171" y="452"/>
                    </a:lnTo>
                    <a:lnTo>
                      <a:pt x="177" y="452"/>
                    </a:lnTo>
                    <a:lnTo>
                      <a:pt x="177" y="446"/>
                    </a:lnTo>
                    <a:lnTo>
                      <a:pt x="177" y="446"/>
                    </a:lnTo>
                    <a:lnTo>
                      <a:pt x="177" y="446"/>
                    </a:lnTo>
                    <a:lnTo>
                      <a:pt x="177" y="440"/>
                    </a:lnTo>
                    <a:lnTo>
                      <a:pt x="177" y="440"/>
                    </a:lnTo>
                    <a:lnTo>
                      <a:pt x="177" y="440"/>
                    </a:lnTo>
                    <a:lnTo>
                      <a:pt x="177" y="440"/>
                    </a:lnTo>
                    <a:lnTo>
                      <a:pt x="183" y="434"/>
                    </a:lnTo>
                    <a:lnTo>
                      <a:pt x="183" y="428"/>
                    </a:lnTo>
                    <a:lnTo>
                      <a:pt x="183" y="428"/>
                    </a:lnTo>
                    <a:lnTo>
                      <a:pt x="189" y="428"/>
                    </a:lnTo>
                    <a:lnTo>
                      <a:pt x="189" y="415"/>
                    </a:lnTo>
                    <a:lnTo>
                      <a:pt x="189" y="415"/>
                    </a:lnTo>
                    <a:lnTo>
                      <a:pt x="189" y="415"/>
                    </a:lnTo>
                    <a:lnTo>
                      <a:pt x="189" y="415"/>
                    </a:lnTo>
                    <a:lnTo>
                      <a:pt x="189" y="415"/>
                    </a:lnTo>
                    <a:lnTo>
                      <a:pt x="189" y="415"/>
                    </a:lnTo>
                    <a:lnTo>
                      <a:pt x="195" y="415"/>
                    </a:lnTo>
                    <a:lnTo>
                      <a:pt x="195" y="409"/>
                    </a:lnTo>
                    <a:lnTo>
                      <a:pt x="195" y="403"/>
                    </a:lnTo>
                    <a:lnTo>
                      <a:pt x="195" y="397"/>
                    </a:lnTo>
                    <a:lnTo>
                      <a:pt x="201" y="391"/>
                    </a:lnTo>
                    <a:lnTo>
                      <a:pt x="201" y="391"/>
                    </a:lnTo>
                    <a:lnTo>
                      <a:pt x="201" y="385"/>
                    </a:lnTo>
                    <a:lnTo>
                      <a:pt x="201" y="385"/>
                    </a:lnTo>
                    <a:lnTo>
                      <a:pt x="201" y="385"/>
                    </a:lnTo>
                    <a:lnTo>
                      <a:pt x="201" y="385"/>
                    </a:lnTo>
                    <a:lnTo>
                      <a:pt x="201" y="385"/>
                    </a:lnTo>
                    <a:lnTo>
                      <a:pt x="201" y="385"/>
                    </a:lnTo>
                    <a:lnTo>
                      <a:pt x="208" y="379"/>
                    </a:lnTo>
                    <a:lnTo>
                      <a:pt x="208" y="373"/>
                    </a:lnTo>
                    <a:lnTo>
                      <a:pt x="208" y="373"/>
                    </a:lnTo>
                    <a:lnTo>
                      <a:pt x="208" y="373"/>
                    </a:lnTo>
                    <a:lnTo>
                      <a:pt x="208" y="373"/>
                    </a:lnTo>
                    <a:lnTo>
                      <a:pt x="208" y="367"/>
                    </a:lnTo>
                    <a:lnTo>
                      <a:pt x="208" y="373"/>
                    </a:lnTo>
                    <a:lnTo>
                      <a:pt x="208" y="367"/>
                    </a:lnTo>
                    <a:lnTo>
                      <a:pt x="214" y="360"/>
                    </a:lnTo>
                    <a:lnTo>
                      <a:pt x="214" y="360"/>
                    </a:lnTo>
                    <a:lnTo>
                      <a:pt x="214" y="360"/>
                    </a:lnTo>
                    <a:lnTo>
                      <a:pt x="214" y="354"/>
                    </a:lnTo>
                    <a:lnTo>
                      <a:pt x="214" y="348"/>
                    </a:lnTo>
                    <a:lnTo>
                      <a:pt x="220" y="342"/>
                    </a:lnTo>
                    <a:lnTo>
                      <a:pt x="214" y="342"/>
                    </a:lnTo>
                    <a:lnTo>
                      <a:pt x="214" y="336"/>
                    </a:lnTo>
                    <a:lnTo>
                      <a:pt x="214" y="336"/>
                    </a:lnTo>
                    <a:lnTo>
                      <a:pt x="220" y="330"/>
                    </a:lnTo>
                    <a:lnTo>
                      <a:pt x="220" y="330"/>
                    </a:lnTo>
                    <a:lnTo>
                      <a:pt x="220" y="324"/>
                    </a:lnTo>
                    <a:lnTo>
                      <a:pt x="220" y="318"/>
                    </a:lnTo>
                    <a:lnTo>
                      <a:pt x="220" y="318"/>
                    </a:lnTo>
                    <a:lnTo>
                      <a:pt x="220" y="318"/>
                    </a:lnTo>
                    <a:lnTo>
                      <a:pt x="226" y="318"/>
                    </a:lnTo>
                    <a:lnTo>
                      <a:pt x="226" y="318"/>
                    </a:lnTo>
                    <a:lnTo>
                      <a:pt x="226" y="318"/>
                    </a:lnTo>
                    <a:lnTo>
                      <a:pt x="226" y="312"/>
                    </a:lnTo>
                    <a:lnTo>
                      <a:pt x="226" y="312"/>
                    </a:lnTo>
                    <a:lnTo>
                      <a:pt x="232" y="305"/>
                    </a:lnTo>
                    <a:lnTo>
                      <a:pt x="232" y="299"/>
                    </a:lnTo>
                    <a:lnTo>
                      <a:pt x="232" y="299"/>
                    </a:lnTo>
                    <a:lnTo>
                      <a:pt x="232" y="293"/>
                    </a:lnTo>
                    <a:lnTo>
                      <a:pt x="226" y="293"/>
                    </a:lnTo>
                    <a:lnTo>
                      <a:pt x="226" y="287"/>
                    </a:lnTo>
                    <a:lnTo>
                      <a:pt x="226" y="287"/>
                    </a:lnTo>
                    <a:lnTo>
                      <a:pt x="226" y="287"/>
                    </a:lnTo>
                    <a:lnTo>
                      <a:pt x="232" y="287"/>
                    </a:lnTo>
                    <a:lnTo>
                      <a:pt x="232" y="287"/>
                    </a:lnTo>
                    <a:lnTo>
                      <a:pt x="232" y="287"/>
                    </a:lnTo>
                    <a:lnTo>
                      <a:pt x="232" y="287"/>
                    </a:lnTo>
                    <a:lnTo>
                      <a:pt x="232" y="293"/>
                    </a:lnTo>
                    <a:lnTo>
                      <a:pt x="232" y="293"/>
                    </a:lnTo>
                    <a:lnTo>
                      <a:pt x="232" y="293"/>
                    </a:lnTo>
                    <a:lnTo>
                      <a:pt x="232" y="299"/>
                    </a:lnTo>
                    <a:lnTo>
                      <a:pt x="238" y="299"/>
                    </a:lnTo>
                    <a:lnTo>
                      <a:pt x="238" y="299"/>
                    </a:lnTo>
                    <a:lnTo>
                      <a:pt x="238" y="299"/>
                    </a:lnTo>
                    <a:lnTo>
                      <a:pt x="238" y="299"/>
                    </a:lnTo>
                    <a:lnTo>
                      <a:pt x="238" y="293"/>
                    </a:lnTo>
                    <a:lnTo>
                      <a:pt x="238" y="293"/>
                    </a:lnTo>
                    <a:lnTo>
                      <a:pt x="238" y="293"/>
                    </a:lnTo>
                    <a:lnTo>
                      <a:pt x="244" y="293"/>
                    </a:lnTo>
                    <a:lnTo>
                      <a:pt x="244" y="293"/>
                    </a:lnTo>
                    <a:lnTo>
                      <a:pt x="250" y="293"/>
                    </a:lnTo>
                    <a:lnTo>
                      <a:pt x="250" y="299"/>
                    </a:lnTo>
                    <a:lnTo>
                      <a:pt x="250" y="299"/>
                    </a:lnTo>
                    <a:lnTo>
                      <a:pt x="250" y="299"/>
                    </a:lnTo>
                    <a:lnTo>
                      <a:pt x="256" y="299"/>
                    </a:lnTo>
                    <a:lnTo>
                      <a:pt x="256" y="299"/>
                    </a:lnTo>
                    <a:lnTo>
                      <a:pt x="256" y="299"/>
                    </a:lnTo>
                    <a:lnTo>
                      <a:pt x="256" y="299"/>
                    </a:lnTo>
                    <a:lnTo>
                      <a:pt x="256" y="299"/>
                    </a:lnTo>
                    <a:lnTo>
                      <a:pt x="256" y="299"/>
                    </a:lnTo>
                    <a:lnTo>
                      <a:pt x="256" y="293"/>
                    </a:lnTo>
                    <a:lnTo>
                      <a:pt x="263" y="293"/>
                    </a:lnTo>
                    <a:lnTo>
                      <a:pt x="263" y="293"/>
                    </a:lnTo>
                    <a:lnTo>
                      <a:pt x="263" y="299"/>
                    </a:lnTo>
                    <a:lnTo>
                      <a:pt x="263" y="293"/>
                    </a:lnTo>
                    <a:lnTo>
                      <a:pt x="269" y="293"/>
                    </a:lnTo>
                    <a:lnTo>
                      <a:pt x="269" y="293"/>
                    </a:lnTo>
                    <a:lnTo>
                      <a:pt x="269" y="293"/>
                    </a:lnTo>
                    <a:lnTo>
                      <a:pt x="269" y="293"/>
                    </a:lnTo>
                    <a:lnTo>
                      <a:pt x="269" y="293"/>
                    </a:lnTo>
                    <a:lnTo>
                      <a:pt x="275" y="293"/>
                    </a:lnTo>
                    <a:lnTo>
                      <a:pt x="275" y="299"/>
                    </a:lnTo>
                    <a:lnTo>
                      <a:pt x="275" y="299"/>
                    </a:lnTo>
                    <a:lnTo>
                      <a:pt x="275" y="305"/>
                    </a:lnTo>
                    <a:lnTo>
                      <a:pt x="275" y="312"/>
                    </a:lnTo>
                    <a:lnTo>
                      <a:pt x="281" y="312"/>
                    </a:lnTo>
                    <a:lnTo>
                      <a:pt x="281" y="312"/>
                    </a:lnTo>
                    <a:lnTo>
                      <a:pt x="281" y="312"/>
                    </a:lnTo>
                    <a:lnTo>
                      <a:pt x="287" y="312"/>
                    </a:lnTo>
                    <a:lnTo>
                      <a:pt x="287" y="312"/>
                    </a:lnTo>
                    <a:lnTo>
                      <a:pt x="293" y="312"/>
                    </a:lnTo>
                    <a:lnTo>
                      <a:pt x="293" y="312"/>
                    </a:lnTo>
                    <a:lnTo>
                      <a:pt x="299" y="312"/>
                    </a:lnTo>
                    <a:lnTo>
                      <a:pt x="299" y="318"/>
                    </a:lnTo>
                    <a:lnTo>
                      <a:pt x="299" y="318"/>
                    </a:lnTo>
                    <a:lnTo>
                      <a:pt x="299" y="318"/>
                    </a:lnTo>
                    <a:lnTo>
                      <a:pt x="299" y="318"/>
                    </a:lnTo>
                    <a:lnTo>
                      <a:pt x="305" y="318"/>
                    </a:lnTo>
                    <a:lnTo>
                      <a:pt x="305" y="324"/>
                    </a:lnTo>
                    <a:lnTo>
                      <a:pt x="311" y="330"/>
                    </a:lnTo>
                    <a:lnTo>
                      <a:pt x="311" y="330"/>
                    </a:lnTo>
                    <a:lnTo>
                      <a:pt x="311" y="336"/>
                    </a:lnTo>
                    <a:lnTo>
                      <a:pt x="311" y="336"/>
                    </a:lnTo>
                    <a:lnTo>
                      <a:pt x="311" y="342"/>
                    </a:lnTo>
                    <a:lnTo>
                      <a:pt x="311" y="342"/>
                    </a:lnTo>
                    <a:lnTo>
                      <a:pt x="311" y="348"/>
                    </a:lnTo>
                    <a:lnTo>
                      <a:pt x="311" y="348"/>
                    </a:lnTo>
                    <a:lnTo>
                      <a:pt x="311" y="354"/>
                    </a:lnTo>
                    <a:lnTo>
                      <a:pt x="311" y="354"/>
                    </a:lnTo>
                    <a:lnTo>
                      <a:pt x="311" y="360"/>
                    </a:lnTo>
                    <a:lnTo>
                      <a:pt x="311" y="360"/>
                    </a:lnTo>
                    <a:lnTo>
                      <a:pt x="311" y="360"/>
                    </a:lnTo>
                    <a:lnTo>
                      <a:pt x="311" y="367"/>
                    </a:lnTo>
                    <a:lnTo>
                      <a:pt x="311" y="367"/>
                    </a:lnTo>
                    <a:lnTo>
                      <a:pt x="311" y="373"/>
                    </a:lnTo>
                    <a:lnTo>
                      <a:pt x="305" y="373"/>
                    </a:lnTo>
                    <a:lnTo>
                      <a:pt x="305" y="373"/>
                    </a:lnTo>
                    <a:lnTo>
                      <a:pt x="305" y="379"/>
                    </a:lnTo>
                    <a:lnTo>
                      <a:pt x="305" y="379"/>
                    </a:lnTo>
                    <a:lnTo>
                      <a:pt x="311" y="379"/>
                    </a:lnTo>
                    <a:lnTo>
                      <a:pt x="311" y="385"/>
                    </a:lnTo>
                    <a:lnTo>
                      <a:pt x="311" y="385"/>
                    </a:lnTo>
                    <a:lnTo>
                      <a:pt x="311" y="385"/>
                    </a:lnTo>
                    <a:lnTo>
                      <a:pt x="317" y="385"/>
                    </a:lnTo>
                    <a:lnTo>
                      <a:pt x="317" y="391"/>
                    </a:lnTo>
                    <a:lnTo>
                      <a:pt x="324" y="391"/>
                    </a:lnTo>
                    <a:lnTo>
                      <a:pt x="324" y="391"/>
                    </a:lnTo>
                    <a:lnTo>
                      <a:pt x="324" y="391"/>
                    </a:lnTo>
                    <a:lnTo>
                      <a:pt x="324" y="391"/>
                    </a:lnTo>
                    <a:lnTo>
                      <a:pt x="330" y="391"/>
                    </a:lnTo>
                    <a:lnTo>
                      <a:pt x="330" y="397"/>
                    </a:lnTo>
                    <a:lnTo>
                      <a:pt x="330" y="397"/>
                    </a:lnTo>
                    <a:lnTo>
                      <a:pt x="336" y="397"/>
                    </a:lnTo>
                    <a:lnTo>
                      <a:pt x="336" y="397"/>
                    </a:lnTo>
                    <a:lnTo>
                      <a:pt x="336" y="397"/>
                    </a:lnTo>
                    <a:lnTo>
                      <a:pt x="336" y="403"/>
                    </a:lnTo>
                    <a:lnTo>
                      <a:pt x="342" y="403"/>
                    </a:lnTo>
                    <a:lnTo>
                      <a:pt x="342" y="403"/>
                    </a:lnTo>
                    <a:lnTo>
                      <a:pt x="342" y="403"/>
                    </a:lnTo>
                    <a:lnTo>
                      <a:pt x="348" y="403"/>
                    </a:lnTo>
                    <a:lnTo>
                      <a:pt x="348" y="403"/>
                    </a:lnTo>
                    <a:lnTo>
                      <a:pt x="354" y="403"/>
                    </a:lnTo>
                    <a:lnTo>
                      <a:pt x="354" y="403"/>
                    </a:lnTo>
                    <a:lnTo>
                      <a:pt x="354" y="403"/>
                    </a:lnTo>
                    <a:lnTo>
                      <a:pt x="354" y="403"/>
                    </a:lnTo>
                    <a:lnTo>
                      <a:pt x="360" y="397"/>
                    </a:lnTo>
                    <a:lnTo>
                      <a:pt x="360" y="397"/>
                    </a:lnTo>
                    <a:lnTo>
                      <a:pt x="366" y="397"/>
                    </a:lnTo>
                    <a:lnTo>
                      <a:pt x="366" y="397"/>
                    </a:lnTo>
                    <a:lnTo>
                      <a:pt x="366" y="397"/>
                    </a:lnTo>
                    <a:lnTo>
                      <a:pt x="366" y="397"/>
                    </a:lnTo>
                    <a:lnTo>
                      <a:pt x="372" y="397"/>
                    </a:lnTo>
                    <a:lnTo>
                      <a:pt x="372" y="397"/>
                    </a:lnTo>
                    <a:lnTo>
                      <a:pt x="372" y="397"/>
                    </a:lnTo>
                    <a:lnTo>
                      <a:pt x="372" y="397"/>
                    </a:lnTo>
                    <a:lnTo>
                      <a:pt x="378" y="397"/>
                    </a:lnTo>
                    <a:lnTo>
                      <a:pt x="385" y="391"/>
                    </a:lnTo>
                    <a:lnTo>
                      <a:pt x="391" y="397"/>
                    </a:lnTo>
                    <a:lnTo>
                      <a:pt x="391" y="397"/>
                    </a:lnTo>
                    <a:lnTo>
                      <a:pt x="391" y="397"/>
                    </a:lnTo>
                    <a:lnTo>
                      <a:pt x="397" y="397"/>
                    </a:lnTo>
                    <a:lnTo>
                      <a:pt x="403" y="397"/>
                    </a:lnTo>
                    <a:lnTo>
                      <a:pt x="409" y="397"/>
                    </a:lnTo>
                    <a:lnTo>
                      <a:pt x="409" y="403"/>
                    </a:lnTo>
                    <a:lnTo>
                      <a:pt x="415" y="403"/>
                    </a:lnTo>
                    <a:lnTo>
                      <a:pt x="415" y="403"/>
                    </a:lnTo>
                    <a:lnTo>
                      <a:pt x="415" y="403"/>
                    </a:lnTo>
                    <a:lnTo>
                      <a:pt x="421" y="403"/>
                    </a:lnTo>
                    <a:lnTo>
                      <a:pt x="421" y="403"/>
                    </a:lnTo>
                    <a:lnTo>
                      <a:pt x="421" y="409"/>
                    </a:lnTo>
                    <a:lnTo>
                      <a:pt x="427" y="409"/>
                    </a:lnTo>
                    <a:lnTo>
                      <a:pt x="427" y="409"/>
                    </a:lnTo>
                    <a:lnTo>
                      <a:pt x="427" y="415"/>
                    </a:lnTo>
                    <a:lnTo>
                      <a:pt x="427" y="415"/>
                    </a:lnTo>
                    <a:lnTo>
                      <a:pt x="427" y="415"/>
                    </a:lnTo>
                    <a:lnTo>
                      <a:pt x="427" y="422"/>
                    </a:lnTo>
                    <a:lnTo>
                      <a:pt x="427" y="422"/>
                    </a:lnTo>
                    <a:lnTo>
                      <a:pt x="433" y="422"/>
                    </a:lnTo>
                    <a:lnTo>
                      <a:pt x="433" y="422"/>
                    </a:lnTo>
                    <a:lnTo>
                      <a:pt x="433" y="422"/>
                    </a:lnTo>
                    <a:lnTo>
                      <a:pt x="433" y="422"/>
                    </a:lnTo>
                    <a:lnTo>
                      <a:pt x="439" y="415"/>
                    </a:lnTo>
                    <a:lnTo>
                      <a:pt x="439" y="415"/>
                    </a:lnTo>
                    <a:lnTo>
                      <a:pt x="439" y="415"/>
                    </a:lnTo>
                    <a:lnTo>
                      <a:pt x="446" y="415"/>
                    </a:lnTo>
                    <a:lnTo>
                      <a:pt x="446" y="422"/>
                    </a:lnTo>
                    <a:lnTo>
                      <a:pt x="446" y="422"/>
                    </a:lnTo>
                    <a:lnTo>
                      <a:pt x="446" y="415"/>
                    </a:lnTo>
                    <a:lnTo>
                      <a:pt x="446" y="422"/>
                    </a:lnTo>
                    <a:lnTo>
                      <a:pt x="452" y="422"/>
                    </a:lnTo>
                    <a:lnTo>
                      <a:pt x="452" y="422"/>
                    </a:lnTo>
                    <a:lnTo>
                      <a:pt x="458" y="422"/>
                    </a:lnTo>
                    <a:lnTo>
                      <a:pt x="464" y="415"/>
                    </a:lnTo>
                    <a:lnTo>
                      <a:pt x="470" y="415"/>
                    </a:lnTo>
                    <a:lnTo>
                      <a:pt x="470" y="415"/>
                    </a:lnTo>
                    <a:lnTo>
                      <a:pt x="470" y="415"/>
                    </a:lnTo>
                    <a:lnTo>
                      <a:pt x="476" y="415"/>
                    </a:lnTo>
                    <a:lnTo>
                      <a:pt x="476" y="415"/>
                    </a:lnTo>
                    <a:lnTo>
                      <a:pt x="482" y="415"/>
                    </a:lnTo>
                    <a:lnTo>
                      <a:pt x="482" y="422"/>
                    </a:lnTo>
                    <a:lnTo>
                      <a:pt x="482" y="422"/>
                    </a:lnTo>
                    <a:lnTo>
                      <a:pt x="488" y="422"/>
                    </a:lnTo>
                    <a:lnTo>
                      <a:pt x="494" y="428"/>
                    </a:lnTo>
                    <a:lnTo>
                      <a:pt x="494" y="428"/>
                    </a:lnTo>
                    <a:lnTo>
                      <a:pt x="501" y="428"/>
                    </a:lnTo>
                    <a:lnTo>
                      <a:pt x="501" y="428"/>
                    </a:lnTo>
                    <a:lnTo>
                      <a:pt x="507" y="428"/>
                    </a:lnTo>
                    <a:lnTo>
                      <a:pt x="513" y="422"/>
                    </a:lnTo>
                    <a:lnTo>
                      <a:pt x="513" y="422"/>
                    </a:lnTo>
                    <a:lnTo>
                      <a:pt x="519" y="422"/>
                    </a:lnTo>
                    <a:lnTo>
                      <a:pt x="525" y="422"/>
                    </a:lnTo>
                    <a:lnTo>
                      <a:pt x="531" y="422"/>
                    </a:lnTo>
                    <a:lnTo>
                      <a:pt x="537" y="422"/>
                    </a:lnTo>
                    <a:lnTo>
                      <a:pt x="537" y="422"/>
                    </a:lnTo>
                    <a:lnTo>
                      <a:pt x="537" y="422"/>
                    </a:lnTo>
                    <a:lnTo>
                      <a:pt x="543" y="422"/>
                    </a:lnTo>
                    <a:lnTo>
                      <a:pt x="543" y="422"/>
                    </a:lnTo>
                    <a:lnTo>
                      <a:pt x="555" y="422"/>
                    </a:lnTo>
                    <a:lnTo>
                      <a:pt x="562" y="415"/>
                    </a:lnTo>
                    <a:lnTo>
                      <a:pt x="562" y="415"/>
                    </a:lnTo>
                    <a:lnTo>
                      <a:pt x="562" y="415"/>
                    </a:lnTo>
                    <a:lnTo>
                      <a:pt x="568" y="422"/>
                    </a:lnTo>
                    <a:lnTo>
                      <a:pt x="568" y="422"/>
                    </a:lnTo>
                    <a:lnTo>
                      <a:pt x="574" y="422"/>
                    </a:lnTo>
                    <a:lnTo>
                      <a:pt x="580" y="422"/>
                    </a:lnTo>
                    <a:lnTo>
                      <a:pt x="580" y="422"/>
                    </a:lnTo>
                    <a:lnTo>
                      <a:pt x="586" y="422"/>
                    </a:lnTo>
                    <a:lnTo>
                      <a:pt x="592" y="422"/>
                    </a:lnTo>
                    <a:lnTo>
                      <a:pt x="592" y="422"/>
                    </a:lnTo>
                    <a:lnTo>
                      <a:pt x="592" y="422"/>
                    </a:lnTo>
                    <a:lnTo>
                      <a:pt x="598" y="422"/>
                    </a:lnTo>
                    <a:lnTo>
                      <a:pt x="604" y="422"/>
                    </a:lnTo>
                    <a:lnTo>
                      <a:pt x="604" y="422"/>
                    </a:lnTo>
                    <a:lnTo>
                      <a:pt x="604" y="422"/>
                    </a:lnTo>
                    <a:lnTo>
                      <a:pt x="610" y="422"/>
                    </a:lnTo>
                    <a:lnTo>
                      <a:pt x="610" y="422"/>
                    </a:lnTo>
                    <a:lnTo>
                      <a:pt x="616" y="422"/>
                    </a:lnTo>
                    <a:lnTo>
                      <a:pt x="629" y="422"/>
                    </a:lnTo>
                    <a:lnTo>
                      <a:pt x="635" y="428"/>
                    </a:lnTo>
                    <a:lnTo>
                      <a:pt x="641" y="428"/>
                    </a:lnTo>
                    <a:lnTo>
                      <a:pt x="641" y="428"/>
                    </a:lnTo>
                    <a:lnTo>
                      <a:pt x="647" y="428"/>
                    </a:lnTo>
                    <a:lnTo>
                      <a:pt x="647" y="428"/>
                    </a:lnTo>
                    <a:lnTo>
                      <a:pt x="659" y="434"/>
                    </a:lnTo>
                    <a:lnTo>
                      <a:pt x="665" y="434"/>
                    </a:lnTo>
                    <a:lnTo>
                      <a:pt x="665" y="434"/>
                    </a:lnTo>
                    <a:lnTo>
                      <a:pt x="665" y="434"/>
                    </a:lnTo>
                    <a:lnTo>
                      <a:pt x="671" y="434"/>
                    </a:lnTo>
                    <a:lnTo>
                      <a:pt x="678" y="434"/>
                    </a:lnTo>
                    <a:lnTo>
                      <a:pt x="678" y="434"/>
                    </a:lnTo>
                    <a:lnTo>
                      <a:pt x="690" y="440"/>
                    </a:lnTo>
                    <a:lnTo>
                      <a:pt x="696" y="440"/>
                    </a:lnTo>
                    <a:lnTo>
                      <a:pt x="708" y="446"/>
                    </a:lnTo>
                    <a:lnTo>
                      <a:pt x="720" y="446"/>
                    </a:lnTo>
                    <a:lnTo>
                      <a:pt x="726" y="446"/>
                    </a:lnTo>
                    <a:lnTo>
                      <a:pt x="726" y="446"/>
                    </a:lnTo>
                    <a:lnTo>
                      <a:pt x="732" y="446"/>
                    </a:lnTo>
                    <a:lnTo>
                      <a:pt x="739" y="446"/>
                    </a:lnTo>
                    <a:lnTo>
                      <a:pt x="739" y="452"/>
                    </a:lnTo>
                    <a:lnTo>
                      <a:pt x="739" y="452"/>
                    </a:lnTo>
                    <a:lnTo>
                      <a:pt x="751" y="452"/>
                    </a:lnTo>
                    <a:lnTo>
                      <a:pt x="763" y="452"/>
                    </a:lnTo>
                    <a:lnTo>
                      <a:pt x="763" y="458"/>
                    </a:lnTo>
                    <a:lnTo>
                      <a:pt x="769" y="458"/>
                    </a:lnTo>
                    <a:lnTo>
                      <a:pt x="769" y="458"/>
                    </a:lnTo>
                    <a:lnTo>
                      <a:pt x="775" y="458"/>
                    </a:lnTo>
                    <a:moveTo>
                      <a:pt x="3302" y="1087"/>
                    </a:moveTo>
                    <a:lnTo>
                      <a:pt x="3302" y="1087"/>
                    </a:lnTo>
                    <a:lnTo>
                      <a:pt x="3308" y="1087"/>
                    </a:lnTo>
                    <a:lnTo>
                      <a:pt x="3314" y="1087"/>
                    </a:lnTo>
                    <a:lnTo>
                      <a:pt x="3320" y="1087"/>
                    </a:lnTo>
                    <a:lnTo>
                      <a:pt x="3320" y="1087"/>
                    </a:lnTo>
                    <a:lnTo>
                      <a:pt x="3320" y="1087"/>
                    </a:lnTo>
                    <a:lnTo>
                      <a:pt x="3326" y="1087"/>
                    </a:lnTo>
                    <a:lnTo>
                      <a:pt x="3332" y="1087"/>
                    </a:lnTo>
                    <a:lnTo>
                      <a:pt x="3332" y="1087"/>
                    </a:lnTo>
                    <a:lnTo>
                      <a:pt x="3332" y="1087"/>
                    </a:lnTo>
                    <a:lnTo>
                      <a:pt x="3338" y="1081"/>
                    </a:lnTo>
                    <a:lnTo>
                      <a:pt x="3351" y="1081"/>
                    </a:lnTo>
                    <a:lnTo>
                      <a:pt x="3357" y="1081"/>
                    </a:lnTo>
                    <a:lnTo>
                      <a:pt x="3363" y="1081"/>
                    </a:lnTo>
                    <a:lnTo>
                      <a:pt x="3369" y="1081"/>
                    </a:lnTo>
                    <a:lnTo>
                      <a:pt x="3375" y="1081"/>
                    </a:lnTo>
                    <a:lnTo>
                      <a:pt x="3375" y="1081"/>
                    </a:lnTo>
                    <a:lnTo>
                      <a:pt x="3381" y="1081"/>
                    </a:lnTo>
                    <a:lnTo>
                      <a:pt x="3387" y="1075"/>
                    </a:lnTo>
                    <a:lnTo>
                      <a:pt x="3387" y="1075"/>
                    </a:lnTo>
                    <a:lnTo>
                      <a:pt x="3387" y="1075"/>
                    </a:lnTo>
                    <a:lnTo>
                      <a:pt x="3399" y="1075"/>
                    </a:lnTo>
                    <a:lnTo>
                      <a:pt x="3399" y="1075"/>
                    </a:lnTo>
                    <a:lnTo>
                      <a:pt x="3399" y="1081"/>
                    </a:lnTo>
                    <a:lnTo>
                      <a:pt x="3399" y="1081"/>
                    </a:lnTo>
                    <a:lnTo>
                      <a:pt x="3399" y="1087"/>
                    </a:lnTo>
                    <a:lnTo>
                      <a:pt x="3399" y="1093"/>
                    </a:lnTo>
                    <a:lnTo>
                      <a:pt x="3405" y="1093"/>
                    </a:lnTo>
                    <a:lnTo>
                      <a:pt x="3405" y="1106"/>
                    </a:lnTo>
                    <a:lnTo>
                      <a:pt x="3405" y="1106"/>
                    </a:lnTo>
                    <a:lnTo>
                      <a:pt x="3405" y="1112"/>
                    </a:lnTo>
                    <a:lnTo>
                      <a:pt x="3405" y="1118"/>
                    </a:lnTo>
                    <a:lnTo>
                      <a:pt x="3405" y="1124"/>
                    </a:lnTo>
                    <a:lnTo>
                      <a:pt x="3405" y="1136"/>
                    </a:lnTo>
                    <a:lnTo>
                      <a:pt x="3412" y="1142"/>
                    </a:lnTo>
                    <a:lnTo>
                      <a:pt x="3412" y="1142"/>
                    </a:lnTo>
                    <a:lnTo>
                      <a:pt x="3412" y="1148"/>
                    </a:lnTo>
                    <a:lnTo>
                      <a:pt x="3412" y="1148"/>
                    </a:lnTo>
                    <a:lnTo>
                      <a:pt x="3412" y="1154"/>
                    </a:lnTo>
                    <a:lnTo>
                      <a:pt x="3412" y="1167"/>
                    </a:lnTo>
                    <a:lnTo>
                      <a:pt x="3412" y="1185"/>
                    </a:lnTo>
                    <a:lnTo>
                      <a:pt x="3412" y="1191"/>
                    </a:lnTo>
                    <a:lnTo>
                      <a:pt x="3418" y="1197"/>
                    </a:lnTo>
                    <a:lnTo>
                      <a:pt x="3418" y="1197"/>
                    </a:lnTo>
                    <a:lnTo>
                      <a:pt x="3418" y="1197"/>
                    </a:lnTo>
                    <a:lnTo>
                      <a:pt x="3418" y="1203"/>
                    </a:lnTo>
                    <a:lnTo>
                      <a:pt x="3418" y="1203"/>
                    </a:lnTo>
                    <a:lnTo>
                      <a:pt x="3418" y="1215"/>
                    </a:lnTo>
                    <a:lnTo>
                      <a:pt x="3418" y="1215"/>
                    </a:lnTo>
                    <a:lnTo>
                      <a:pt x="3418" y="1222"/>
                    </a:lnTo>
                    <a:lnTo>
                      <a:pt x="3418" y="1228"/>
                    </a:lnTo>
                    <a:lnTo>
                      <a:pt x="3418" y="1234"/>
                    </a:lnTo>
                    <a:lnTo>
                      <a:pt x="3418" y="1240"/>
                    </a:lnTo>
                    <a:lnTo>
                      <a:pt x="3424" y="1246"/>
                    </a:lnTo>
                    <a:lnTo>
                      <a:pt x="3424" y="1258"/>
                    </a:lnTo>
                    <a:lnTo>
                      <a:pt x="3424" y="1258"/>
                    </a:lnTo>
                    <a:lnTo>
                      <a:pt x="3424" y="1264"/>
                    </a:lnTo>
                    <a:lnTo>
                      <a:pt x="3424" y="1277"/>
                    </a:lnTo>
                    <a:lnTo>
                      <a:pt x="3424" y="1277"/>
                    </a:lnTo>
                    <a:lnTo>
                      <a:pt x="3424" y="1283"/>
                    </a:lnTo>
                    <a:lnTo>
                      <a:pt x="3424" y="1289"/>
                    </a:lnTo>
                    <a:lnTo>
                      <a:pt x="3424" y="1289"/>
                    </a:lnTo>
                    <a:lnTo>
                      <a:pt x="3424" y="1295"/>
                    </a:lnTo>
                    <a:lnTo>
                      <a:pt x="3424" y="1295"/>
                    </a:lnTo>
                    <a:lnTo>
                      <a:pt x="3424" y="1301"/>
                    </a:lnTo>
                    <a:lnTo>
                      <a:pt x="3424" y="1301"/>
                    </a:lnTo>
                    <a:lnTo>
                      <a:pt x="3424" y="1301"/>
                    </a:lnTo>
                    <a:lnTo>
                      <a:pt x="3424" y="1301"/>
                    </a:lnTo>
                    <a:lnTo>
                      <a:pt x="3430" y="1301"/>
                    </a:lnTo>
                    <a:lnTo>
                      <a:pt x="3430" y="1313"/>
                    </a:lnTo>
                    <a:lnTo>
                      <a:pt x="3430" y="1319"/>
                    </a:lnTo>
                    <a:lnTo>
                      <a:pt x="3430" y="1319"/>
                    </a:lnTo>
                    <a:lnTo>
                      <a:pt x="3430" y="1325"/>
                    </a:lnTo>
                    <a:lnTo>
                      <a:pt x="3430" y="1331"/>
                    </a:lnTo>
                    <a:lnTo>
                      <a:pt x="3430" y="1338"/>
                    </a:lnTo>
                    <a:lnTo>
                      <a:pt x="3430" y="1338"/>
                    </a:lnTo>
                    <a:lnTo>
                      <a:pt x="3430" y="1344"/>
                    </a:lnTo>
                    <a:lnTo>
                      <a:pt x="3430" y="1350"/>
                    </a:lnTo>
                    <a:lnTo>
                      <a:pt x="3436" y="1362"/>
                    </a:lnTo>
                    <a:lnTo>
                      <a:pt x="3436" y="1368"/>
                    </a:lnTo>
                    <a:lnTo>
                      <a:pt x="3436" y="1368"/>
                    </a:lnTo>
                    <a:lnTo>
                      <a:pt x="3436" y="1368"/>
                    </a:lnTo>
                    <a:lnTo>
                      <a:pt x="3436" y="1380"/>
                    </a:lnTo>
                    <a:lnTo>
                      <a:pt x="3436" y="1380"/>
                    </a:lnTo>
                    <a:lnTo>
                      <a:pt x="3436" y="1386"/>
                    </a:lnTo>
                    <a:lnTo>
                      <a:pt x="3436" y="1386"/>
                    </a:lnTo>
                    <a:lnTo>
                      <a:pt x="3436" y="1386"/>
                    </a:lnTo>
                    <a:lnTo>
                      <a:pt x="3436" y="1386"/>
                    </a:lnTo>
                    <a:lnTo>
                      <a:pt x="3430" y="1386"/>
                    </a:lnTo>
                    <a:lnTo>
                      <a:pt x="3430" y="1386"/>
                    </a:lnTo>
                    <a:lnTo>
                      <a:pt x="3430" y="1393"/>
                    </a:lnTo>
                    <a:lnTo>
                      <a:pt x="3430" y="1393"/>
                    </a:lnTo>
                    <a:lnTo>
                      <a:pt x="3430" y="1393"/>
                    </a:lnTo>
                    <a:lnTo>
                      <a:pt x="3430" y="1393"/>
                    </a:lnTo>
                    <a:lnTo>
                      <a:pt x="3430" y="1393"/>
                    </a:lnTo>
                    <a:lnTo>
                      <a:pt x="3436" y="1393"/>
                    </a:lnTo>
                    <a:lnTo>
                      <a:pt x="3436" y="1399"/>
                    </a:lnTo>
                    <a:lnTo>
                      <a:pt x="3436" y="1399"/>
                    </a:lnTo>
                    <a:lnTo>
                      <a:pt x="3436" y="1399"/>
                    </a:lnTo>
                    <a:lnTo>
                      <a:pt x="3436" y="1399"/>
                    </a:lnTo>
                    <a:lnTo>
                      <a:pt x="3436" y="1399"/>
                    </a:lnTo>
                    <a:lnTo>
                      <a:pt x="3436" y="1399"/>
                    </a:lnTo>
                    <a:lnTo>
                      <a:pt x="3436" y="1405"/>
                    </a:lnTo>
                    <a:lnTo>
                      <a:pt x="3436" y="1405"/>
                    </a:lnTo>
                    <a:lnTo>
                      <a:pt x="3436" y="1405"/>
                    </a:lnTo>
                    <a:lnTo>
                      <a:pt x="3436" y="1405"/>
                    </a:lnTo>
                    <a:lnTo>
                      <a:pt x="3436" y="1411"/>
                    </a:lnTo>
                    <a:lnTo>
                      <a:pt x="3436" y="1411"/>
                    </a:lnTo>
                    <a:lnTo>
                      <a:pt x="3436" y="1411"/>
                    </a:lnTo>
                    <a:lnTo>
                      <a:pt x="3442" y="1411"/>
                    </a:lnTo>
                    <a:lnTo>
                      <a:pt x="3442" y="1411"/>
                    </a:lnTo>
                    <a:lnTo>
                      <a:pt x="3442" y="1411"/>
                    </a:lnTo>
                    <a:lnTo>
                      <a:pt x="3442" y="1411"/>
                    </a:lnTo>
                    <a:lnTo>
                      <a:pt x="3442" y="1411"/>
                    </a:lnTo>
                    <a:lnTo>
                      <a:pt x="3436" y="1417"/>
                    </a:lnTo>
                    <a:lnTo>
                      <a:pt x="3436" y="1417"/>
                    </a:lnTo>
                    <a:lnTo>
                      <a:pt x="3436" y="1417"/>
                    </a:lnTo>
                    <a:lnTo>
                      <a:pt x="3436" y="1417"/>
                    </a:lnTo>
                    <a:lnTo>
                      <a:pt x="3442" y="1417"/>
                    </a:lnTo>
                    <a:lnTo>
                      <a:pt x="3442" y="1417"/>
                    </a:lnTo>
                    <a:lnTo>
                      <a:pt x="3442" y="1423"/>
                    </a:lnTo>
                    <a:lnTo>
                      <a:pt x="3442" y="1423"/>
                    </a:lnTo>
                    <a:lnTo>
                      <a:pt x="3436" y="1423"/>
                    </a:lnTo>
                    <a:lnTo>
                      <a:pt x="3436" y="1423"/>
                    </a:lnTo>
                    <a:lnTo>
                      <a:pt x="3436" y="1423"/>
                    </a:lnTo>
                    <a:lnTo>
                      <a:pt x="3436" y="1423"/>
                    </a:lnTo>
                    <a:lnTo>
                      <a:pt x="3436" y="1423"/>
                    </a:lnTo>
                    <a:lnTo>
                      <a:pt x="3436" y="1423"/>
                    </a:lnTo>
                    <a:lnTo>
                      <a:pt x="3430" y="1423"/>
                    </a:lnTo>
                    <a:lnTo>
                      <a:pt x="3430" y="1423"/>
                    </a:lnTo>
                    <a:lnTo>
                      <a:pt x="3430" y="1423"/>
                    </a:lnTo>
                    <a:lnTo>
                      <a:pt x="3430" y="1423"/>
                    </a:lnTo>
                    <a:lnTo>
                      <a:pt x="3424" y="1423"/>
                    </a:lnTo>
                    <a:lnTo>
                      <a:pt x="3424" y="1423"/>
                    </a:lnTo>
                    <a:lnTo>
                      <a:pt x="3424" y="1423"/>
                    </a:lnTo>
                    <a:lnTo>
                      <a:pt x="3424" y="1423"/>
                    </a:lnTo>
                    <a:lnTo>
                      <a:pt x="3418" y="1429"/>
                    </a:lnTo>
                    <a:lnTo>
                      <a:pt x="3418" y="1429"/>
                    </a:lnTo>
                    <a:lnTo>
                      <a:pt x="3418" y="1429"/>
                    </a:lnTo>
                    <a:lnTo>
                      <a:pt x="3418" y="1429"/>
                    </a:lnTo>
                    <a:lnTo>
                      <a:pt x="3418" y="1429"/>
                    </a:lnTo>
                    <a:lnTo>
                      <a:pt x="3418" y="1429"/>
                    </a:lnTo>
                    <a:lnTo>
                      <a:pt x="3412" y="1429"/>
                    </a:lnTo>
                    <a:lnTo>
                      <a:pt x="3412" y="1435"/>
                    </a:lnTo>
                    <a:lnTo>
                      <a:pt x="3412" y="1435"/>
                    </a:lnTo>
                    <a:lnTo>
                      <a:pt x="3412" y="1435"/>
                    </a:lnTo>
                    <a:lnTo>
                      <a:pt x="3412" y="1435"/>
                    </a:lnTo>
                    <a:lnTo>
                      <a:pt x="3412" y="1435"/>
                    </a:lnTo>
                    <a:lnTo>
                      <a:pt x="3405" y="1435"/>
                    </a:lnTo>
                    <a:lnTo>
                      <a:pt x="3405" y="1435"/>
                    </a:lnTo>
                    <a:lnTo>
                      <a:pt x="3405" y="1435"/>
                    </a:lnTo>
                    <a:lnTo>
                      <a:pt x="3405" y="1435"/>
                    </a:lnTo>
                    <a:lnTo>
                      <a:pt x="3405" y="1429"/>
                    </a:lnTo>
                    <a:lnTo>
                      <a:pt x="3405" y="1429"/>
                    </a:lnTo>
                    <a:lnTo>
                      <a:pt x="3399" y="1429"/>
                    </a:lnTo>
                    <a:lnTo>
                      <a:pt x="3399" y="1429"/>
                    </a:lnTo>
                    <a:lnTo>
                      <a:pt x="3399" y="1429"/>
                    </a:lnTo>
                    <a:lnTo>
                      <a:pt x="3399" y="1429"/>
                    </a:lnTo>
                    <a:lnTo>
                      <a:pt x="3399" y="1429"/>
                    </a:lnTo>
                    <a:lnTo>
                      <a:pt x="3393" y="1429"/>
                    </a:lnTo>
                    <a:lnTo>
                      <a:pt x="3393" y="1429"/>
                    </a:lnTo>
                    <a:lnTo>
                      <a:pt x="3393" y="1429"/>
                    </a:lnTo>
                    <a:lnTo>
                      <a:pt x="3393" y="1429"/>
                    </a:lnTo>
                    <a:lnTo>
                      <a:pt x="3393" y="1429"/>
                    </a:lnTo>
                    <a:lnTo>
                      <a:pt x="3387" y="1429"/>
                    </a:lnTo>
                    <a:lnTo>
                      <a:pt x="3387" y="1429"/>
                    </a:lnTo>
                    <a:lnTo>
                      <a:pt x="3387" y="1435"/>
                    </a:lnTo>
                    <a:lnTo>
                      <a:pt x="3387" y="1435"/>
                    </a:lnTo>
                    <a:lnTo>
                      <a:pt x="3387" y="1435"/>
                    </a:lnTo>
                    <a:lnTo>
                      <a:pt x="3387" y="1435"/>
                    </a:lnTo>
                    <a:lnTo>
                      <a:pt x="3387" y="1435"/>
                    </a:lnTo>
                    <a:lnTo>
                      <a:pt x="3387" y="1441"/>
                    </a:lnTo>
                    <a:lnTo>
                      <a:pt x="3387" y="1441"/>
                    </a:lnTo>
                    <a:lnTo>
                      <a:pt x="3387" y="1441"/>
                    </a:lnTo>
                    <a:lnTo>
                      <a:pt x="3387" y="1441"/>
                    </a:lnTo>
                    <a:lnTo>
                      <a:pt x="3387" y="1441"/>
                    </a:lnTo>
                    <a:lnTo>
                      <a:pt x="3387" y="1448"/>
                    </a:lnTo>
                    <a:lnTo>
                      <a:pt x="3387" y="1448"/>
                    </a:lnTo>
                    <a:lnTo>
                      <a:pt x="3387" y="1454"/>
                    </a:lnTo>
                    <a:lnTo>
                      <a:pt x="3387" y="1454"/>
                    </a:lnTo>
                    <a:lnTo>
                      <a:pt x="3387" y="1454"/>
                    </a:lnTo>
                    <a:lnTo>
                      <a:pt x="3387" y="1454"/>
                    </a:lnTo>
                    <a:lnTo>
                      <a:pt x="3387" y="1454"/>
                    </a:lnTo>
                    <a:lnTo>
                      <a:pt x="3387" y="1460"/>
                    </a:lnTo>
                    <a:lnTo>
                      <a:pt x="3387" y="1460"/>
                    </a:lnTo>
                    <a:lnTo>
                      <a:pt x="3387" y="1460"/>
                    </a:lnTo>
                    <a:lnTo>
                      <a:pt x="3387" y="1460"/>
                    </a:lnTo>
                    <a:lnTo>
                      <a:pt x="3387" y="1460"/>
                    </a:lnTo>
                    <a:lnTo>
                      <a:pt x="3381" y="1466"/>
                    </a:lnTo>
                    <a:lnTo>
                      <a:pt x="3381" y="1466"/>
                    </a:lnTo>
                    <a:lnTo>
                      <a:pt x="3381" y="1466"/>
                    </a:lnTo>
                    <a:lnTo>
                      <a:pt x="3381" y="1466"/>
                    </a:lnTo>
                    <a:lnTo>
                      <a:pt x="3381" y="1466"/>
                    </a:lnTo>
                    <a:lnTo>
                      <a:pt x="3381" y="1466"/>
                    </a:lnTo>
                    <a:lnTo>
                      <a:pt x="3375" y="1466"/>
                    </a:lnTo>
                    <a:lnTo>
                      <a:pt x="3375" y="1466"/>
                    </a:lnTo>
                    <a:lnTo>
                      <a:pt x="3375" y="1466"/>
                    </a:lnTo>
                    <a:lnTo>
                      <a:pt x="3375" y="1472"/>
                    </a:lnTo>
                    <a:lnTo>
                      <a:pt x="3375" y="1472"/>
                    </a:lnTo>
                    <a:lnTo>
                      <a:pt x="3375" y="1472"/>
                    </a:lnTo>
                    <a:lnTo>
                      <a:pt x="3375" y="1472"/>
                    </a:lnTo>
                    <a:lnTo>
                      <a:pt x="3369" y="1478"/>
                    </a:lnTo>
                    <a:lnTo>
                      <a:pt x="3369" y="1478"/>
                    </a:lnTo>
                    <a:lnTo>
                      <a:pt x="3375" y="1478"/>
                    </a:lnTo>
                    <a:lnTo>
                      <a:pt x="3369" y="1478"/>
                    </a:lnTo>
                    <a:lnTo>
                      <a:pt x="3369" y="1484"/>
                    </a:lnTo>
                    <a:lnTo>
                      <a:pt x="3369" y="1484"/>
                    </a:lnTo>
                    <a:lnTo>
                      <a:pt x="3369" y="1484"/>
                    </a:lnTo>
                    <a:lnTo>
                      <a:pt x="3369" y="1484"/>
                    </a:lnTo>
                    <a:lnTo>
                      <a:pt x="3369" y="1484"/>
                    </a:lnTo>
                    <a:lnTo>
                      <a:pt x="3363" y="1490"/>
                    </a:lnTo>
                    <a:lnTo>
                      <a:pt x="3363" y="1490"/>
                    </a:lnTo>
                    <a:lnTo>
                      <a:pt x="3363" y="1490"/>
                    </a:lnTo>
                    <a:lnTo>
                      <a:pt x="3363" y="1490"/>
                    </a:lnTo>
                    <a:lnTo>
                      <a:pt x="3363" y="1490"/>
                    </a:lnTo>
                    <a:lnTo>
                      <a:pt x="3363" y="1490"/>
                    </a:lnTo>
                    <a:lnTo>
                      <a:pt x="3363" y="1490"/>
                    </a:lnTo>
                    <a:lnTo>
                      <a:pt x="3363" y="1490"/>
                    </a:lnTo>
                    <a:lnTo>
                      <a:pt x="3357" y="1490"/>
                    </a:lnTo>
                    <a:lnTo>
                      <a:pt x="3357" y="1490"/>
                    </a:lnTo>
                    <a:lnTo>
                      <a:pt x="3357" y="1490"/>
                    </a:lnTo>
                    <a:lnTo>
                      <a:pt x="3357" y="1490"/>
                    </a:lnTo>
                    <a:lnTo>
                      <a:pt x="3357" y="1490"/>
                    </a:lnTo>
                    <a:lnTo>
                      <a:pt x="3357" y="1496"/>
                    </a:lnTo>
                    <a:lnTo>
                      <a:pt x="3357" y="1496"/>
                    </a:lnTo>
                    <a:lnTo>
                      <a:pt x="3357" y="1496"/>
                    </a:lnTo>
                    <a:lnTo>
                      <a:pt x="3351" y="1496"/>
                    </a:lnTo>
                    <a:lnTo>
                      <a:pt x="3351" y="1502"/>
                    </a:lnTo>
                    <a:lnTo>
                      <a:pt x="3351" y="1502"/>
                    </a:lnTo>
                    <a:lnTo>
                      <a:pt x="3351" y="1509"/>
                    </a:lnTo>
                    <a:lnTo>
                      <a:pt x="3351" y="1509"/>
                    </a:lnTo>
                    <a:lnTo>
                      <a:pt x="3351" y="1509"/>
                    </a:lnTo>
                    <a:lnTo>
                      <a:pt x="3351" y="1515"/>
                    </a:lnTo>
                    <a:lnTo>
                      <a:pt x="3351" y="1515"/>
                    </a:lnTo>
                    <a:lnTo>
                      <a:pt x="3351" y="1515"/>
                    </a:lnTo>
                    <a:lnTo>
                      <a:pt x="3351" y="1515"/>
                    </a:lnTo>
                    <a:lnTo>
                      <a:pt x="3351" y="1515"/>
                    </a:lnTo>
                    <a:lnTo>
                      <a:pt x="3351" y="1521"/>
                    </a:lnTo>
                    <a:lnTo>
                      <a:pt x="3351" y="1521"/>
                    </a:lnTo>
                    <a:lnTo>
                      <a:pt x="3351" y="1521"/>
                    </a:lnTo>
                    <a:lnTo>
                      <a:pt x="3351" y="1521"/>
                    </a:lnTo>
                    <a:lnTo>
                      <a:pt x="3351" y="1521"/>
                    </a:lnTo>
                    <a:lnTo>
                      <a:pt x="3344" y="1521"/>
                    </a:lnTo>
                    <a:lnTo>
                      <a:pt x="3344" y="1521"/>
                    </a:lnTo>
                    <a:lnTo>
                      <a:pt x="3344" y="1521"/>
                    </a:lnTo>
                    <a:lnTo>
                      <a:pt x="3344" y="1521"/>
                    </a:lnTo>
                    <a:lnTo>
                      <a:pt x="3344" y="1527"/>
                    </a:lnTo>
                    <a:lnTo>
                      <a:pt x="3344" y="1527"/>
                    </a:lnTo>
                    <a:lnTo>
                      <a:pt x="3344" y="1527"/>
                    </a:lnTo>
                    <a:lnTo>
                      <a:pt x="3344" y="1527"/>
                    </a:lnTo>
                    <a:lnTo>
                      <a:pt x="3338" y="1527"/>
                    </a:lnTo>
                    <a:lnTo>
                      <a:pt x="3338" y="1527"/>
                    </a:lnTo>
                    <a:lnTo>
                      <a:pt x="3338" y="1527"/>
                    </a:lnTo>
                    <a:lnTo>
                      <a:pt x="3338" y="1527"/>
                    </a:lnTo>
                    <a:lnTo>
                      <a:pt x="3338" y="1521"/>
                    </a:lnTo>
                    <a:lnTo>
                      <a:pt x="3338" y="1521"/>
                    </a:lnTo>
                    <a:lnTo>
                      <a:pt x="3332" y="1521"/>
                    </a:lnTo>
                    <a:lnTo>
                      <a:pt x="3332" y="1521"/>
                    </a:lnTo>
                    <a:lnTo>
                      <a:pt x="3332" y="1521"/>
                    </a:lnTo>
                    <a:lnTo>
                      <a:pt x="3332" y="1521"/>
                    </a:lnTo>
                    <a:lnTo>
                      <a:pt x="3326" y="1521"/>
                    </a:lnTo>
                    <a:lnTo>
                      <a:pt x="3326" y="1521"/>
                    </a:lnTo>
                    <a:lnTo>
                      <a:pt x="3326" y="1521"/>
                    </a:lnTo>
                    <a:lnTo>
                      <a:pt x="3326" y="1521"/>
                    </a:lnTo>
                    <a:lnTo>
                      <a:pt x="3326" y="1521"/>
                    </a:lnTo>
                    <a:lnTo>
                      <a:pt x="3320" y="1521"/>
                    </a:lnTo>
                    <a:lnTo>
                      <a:pt x="3320" y="1521"/>
                    </a:lnTo>
                    <a:lnTo>
                      <a:pt x="3320" y="1521"/>
                    </a:lnTo>
                    <a:lnTo>
                      <a:pt x="3320" y="1521"/>
                    </a:lnTo>
                    <a:lnTo>
                      <a:pt x="3320" y="1515"/>
                    </a:lnTo>
                    <a:lnTo>
                      <a:pt x="3320"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08" y="1509"/>
                    </a:lnTo>
                    <a:lnTo>
                      <a:pt x="3308" y="1515"/>
                    </a:lnTo>
                    <a:lnTo>
                      <a:pt x="3308" y="1515"/>
                    </a:lnTo>
                    <a:lnTo>
                      <a:pt x="3308" y="1515"/>
                    </a:lnTo>
                    <a:lnTo>
                      <a:pt x="3308" y="1515"/>
                    </a:lnTo>
                    <a:lnTo>
                      <a:pt x="3302" y="1515"/>
                    </a:lnTo>
                    <a:lnTo>
                      <a:pt x="3302" y="1515"/>
                    </a:lnTo>
                    <a:lnTo>
                      <a:pt x="3302" y="1515"/>
                    </a:lnTo>
                    <a:lnTo>
                      <a:pt x="3302" y="1515"/>
                    </a:lnTo>
                    <a:lnTo>
                      <a:pt x="3302" y="1515"/>
                    </a:lnTo>
                    <a:lnTo>
                      <a:pt x="3302" y="1515"/>
                    </a:lnTo>
                    <a:lnTo>
                      <a:pt x="3302" y="1515"/>
                    </a:lnTo>
                    <a:lnTo>
                      <a:pt x="3302" y="1521"/>
                    </a:lnTo>
                    <a:lnTo>
                      <a:pt x="3302" y="1521"/>
                    </a:lnTo>
                    <a:lnTo>
                      <a:pt x="3302" y="1521"/>
                    </a:lnTo>
                    <a:lnTo>
                      <a:pt x="3302" y="1521"/>
                    </a:lnTo>
                    <a:lnTo>
                      <a:pt x="3302" y="1521"/>
                    </a:lnTo>
                    <a:lnTo>
                      <a:pt x="3302" y="1521"/>
                    </a:lnTo>
                    <a:lnTo>
                      <a:pt x="3296" y="1521"/>
                    </a:lnTo>
                    <a:lnTo>
                      <a:pt x="3296" y="1521"/>
                    </a:lnTo>
                    <a:lnTo>
                      <a:pt x="3296" y="1527"/>
                    </a:lnTo>
                    <a:lnTo>
                      <a:pt x="3296" y="1527"/>
                    </a:lnTo>
                    <a:lnTo>
                      <a:pt x="3296" y="1527"/>
                    </a:lnTo>
                    <a:lnTo>
                      <a:pt x="3296" y="1527"/>
                    </a:lnTo>
                    <a:lnTo>
                      <a:pt x="3296" y="1533"/>
                    </a:lnTo>
                    <a:lnTo>
                      <a:pt x="3296" y="1533"/>
                    </a:lnTo>
                    <a:lnTo>
                      <a:pt x="3296" y="1533"/>
                    </a:lnTo>
                    <a:lnTo>
                      <a:pt x="3296" y="1533"/>
                    </a:lnTo>
                    <a:lnTo>
                      <a:pt x="3302" y="1533"/>
                    </a:lnTo>
                    <a:lnTo>
                      <a:pt x="3302" y="1533"/>
                    </a:lnTo>
                    <a:lnTo>
                      <a:pt x="3302" y="1539"/>
                    </a:lnTo>
                    <a:lnTo>
                      <a:pt x="3296" y="1539"/>
                    </a:lnTo>
                    <a:lnTo>
                      <a:pt x="3296" y="1539"/>
                    </a:lnTo>
                    <a:lnTo>
                      <a:pt x="3296" y="1539"/>
                    </a:lnTo>
                    <a:lnTo>
                      <a:pt x="3296" y="1539"/>
                    </a:lnTo>
                    <a:lnTo>
                      <a:pt x="3296" y="1539"/>
                    </a:lnTo>
                    <a:lnTo>
                      <a:pt x="3296" y="1539"/>
                    </a:lnTo>
                    <a:lnTo>
                      <a:pt x="3296" y="1539"/>
                    </a:lnTo>
                    <a:lnTo>
                      <a:pt x="3296" y="1539"/>
                    </a:lnTo>
                    <a:lnTo>
                      <a:pt x="3290" y="1539"/>
                    </a:lnTo>
                    <a:lnTo>
                      <a:pt x="3290" y="1539"/>
                    </a:lnTo>
                    <a:lnTo>
                      <a:pt x="3296" y="1545"/>
                    </a:lnTo>
                    <a:lnTo>
                      <a:pt x="3296" y="1545"/>
                    </a:lnTo>
                    <a:lnTo>
                      <a:pt x="3290" y="1545"/>
                    </a:lnTo>
                    <a:lnTo>
                      <a:pt x="3290" y="1545"/>
                    </a:lnTo>
                    <a:lnTo>
                      <a:pt x="3290" y="1545"/>
                    </a:lnTo>
                    <a:lnTo>
                      <a:pt x="3290" y="1545"/>
                    </a:lnTo>
                    <a:lnTo>
                      <a:pt x="3290" y="1545"/>
                    </a:lnTo>
                    <a:lnTo>
                      <a:pt x="3290" y="1545"/>
                    </a:lnTo>
                    <a:lnTo>
                      <a:pt x="3290" y="1545"/>
                    </a:lnTo>
                    <a:lnTo>
                      <a:pt x="3290" y="1545"/>
                    </a:lnTo>
                    <a:lnTo>
                      <a:pt x="3290" y="1539"/>
                    </a:lnTo>
                    <a:lnTo>
                      <a:pt x="3290" y="1539"/>
                    </a:lnTo>
                    <a:lnTo>
                      <a:pt x="3290" y="1539"/>
                    </a:lnTo>
                    <a:lnTo>
                      <a:pt x="3290" y="1539"/>
                    </a:lnTo>
                    <a:lnTo>
                      <a:pt x="3283" y="1539"/>
                    </a:lnTo>
                    <a:lnTo>
                      <a:pt x="3283" y="1539"/>
                    </a:lnTo>
                    <a:lnTo>
                      <a:pt x="3283" y="1539"/>
                    </a:lnTo>
                    <a:lnTo>
                      <a:pt x="3283" y="1539"/>
                    </a:lnTo>
                    <a:lnTo>
                      <a:pt x="3283" y="1539"/>
                    </a:lnTo>
                    <a:lnTo>
                      <a:pt x="3283" y="1545"/>
                    </a:lnTo>
                    <a:lnTo>
                      <a:pt x="3283" y="1545"/>
                    </a:lnTo>
                    <a:lnTo>
                      <a:pt x="3277" y="1539"/>
                    </a:lnTo>
                    <a:lnTo>
                      <a:pt x="3277" y="1539"/>
                    </a:lnTo>
                    <a:lnTo>
                      <a:pt x="3277" y="1539"/>
                    </a:lnTo>
                    <a:lnTo>
                      <a:pt x="3277" y="1533"/>
                    </a:lnTo>
                    <a:lnTo>
                      <a:pt x="3277" y="1533"/>
                    </a:lnTo>
                    <a:lnTo>
                      <a:pt x="3271" y="1533"/>
                    </a:lnTo>
                    <a:lnTo>
                      <a:pt x="3271" y="1533"/>
                    </a:lnTo>
                    <a:lnTo>
                      <a:pt x="3271" y="1533"/>
                    </a:lnTo>
                    <a:lnTo>
                      <a:pt x="3271" y="1533"/>
                    </a:lnTo>
                    <a:lnTo>
                      <a:pt x="3271" y="1533"/>
                    </a:lnTo>
                    <a:lnTo>
                      <a:pt x="3271" y="1533"/>
                    </a:lnTo>
                    <a:lnTo>
                      <a:pt x="3265" y="1533"/>
                    </a:lnTo>
                    <a:lnTo>
                      <a:pt x="3265" y="1533"/>
                    </a:lnTo>
                    <a:lnTo>
                      <a:pt x="3265" y="1533"/>
                    </a:lnTo>
                    <a:lnTo>
                      <a:pt x="3265" y="1533"/>
                    </a:lnTo>
                    <a:lnTo>
                      <a:pt x="3265" y="1539"/>
                    </a:lnTo>
                    <a:lnTo>
                      <a:pt x="3265" y="1539"/>
                    </a:lnTo>
                    <a:lnTo>
                      <a:pt x="3265" y="1539"/>
                    </a:lnTo>
                    <a:lnTo>
                      <a:pt x="3259" y="1539"/>
                    </a:lnTo>
                    <a:lnTo>
                      <a:pt x="3259" y="1539"/>
                    </a:lnTo>
                    <a:lnTo>
                      <a:pt x="3259" y="1539"/>
                    </a:lnTo>
                    <a:lnTo>
                      <a:pt x="3259" y="1539"/>
                    </a:lnTo>
                    <a:lnTo>
                      <a:pt x="3253" y="1539"/>
                    </a:lnTo>
                    <a:lnTo>
                      <a:pt x="3253" y="1539"/>
                    </a:lnTo>
                    <a:lnTo>
                      <a:pt x="3253" y="1545"/>
                    </a:lnTo>
                    <a:lnTo>
                      <a:pt x="3253" y="1545"/>
                    </a:lnTo>
                    <a:lnTo>
                      <a:pt x="3253" y="1545"/>
                    </a:lnTo>
                    <a:lnTo>
                      <a:pt x="3253" y="1545"/>
                    </a:lnTo>
                    <a:lnTo>
                      <a:pt x="3253" y="1551"/>
                    </a:lnTo>
                    <a:lnTo>
                      <a:pt x="3253" y="1551"/>
                    </a:lnTo>
                    <a:lnTo>
                      <a:pt x="3253" y="1551"/>
                    </a:lnTo>
                    <a:lnTo>
                      <a:pt x="3253" y="1557"/>
                    </a:lnTo>
                    <a:lnTo>
                      <a:pt x="3253" y="1557"/>
                    </a:lnTo>
                    <a:lnTo>
                      <a:pt x="3253" y="1557"/>
                    </a:lnTo>
                    <a:lnTo>
                      <a:pt x="3247" y="1557"/>
                    </a:lnTo>
                    <a:lnTo>
                      <a:pt x="3247" y="1557"/>
                    </a:lnTo>
                    <a:lnTo>
                      <a:pt x="3247" y="1557"/>
                    </a:lnTo>
                    <a:lnTo>
                      <a:pt x="3247" y="1557"/>
                    </a:lnTo>
                    <a:lnTo>
                      <a:pt x="3247" y="1557"/>
                    </a:lnTo>
                    <a:lnTo>
                      <a:pt x="3247" y="1557"/>
                    </a:lnTo>
                    <a:lnTo>
                      <a:pt x="3247" y="1557"/>
                    </a:lnTo>
                    <a:lnTo>
                      <a:pt x="3241" y="1551"/>
                    </a:lnTo>
                    <a:lnTo>
                      <a:pt x="3241" y="1551"/>
                    </a:lnTo>
                    <a:lnTo>
                      <a:pt x="3241" y="1551"/>
                    </a:lnTo>
                    <a:lnTo>
                      <a:pt x="3241" y="1551"/>
                    </a:lnTo>
                    <a:lnTo>
                      <a:pt x="3241" y="1551"/>
                    </a:lnTo>
                    <a:lnTo>
                      <a:pt x="3235" y="1551"/>
                    </a:lnTo>
                    <a:lnTo>
                      <a:pt x="3235" y="1551"/>
                    </a:lnTo>
                    <a:lnTo>
                      <a:pt x="3235" y="1551"/>
                    </a:lnTo>
                    <a:lnTo>
                      <a:pt x="3235" y="1551"/>
                    </a:lnTo>
                    <a:lnTo>
                      <a:pt x="3228" y="1551"/>
                    </a:lnTo>
                    <a:lnTo>
                      <a:pt x="3228" y="1545"/>
                    </a:lnTo>
                    <a:lnTo>
                      <a:pt x="3228" y="1545"/>
                    </a:lnTo>
                    <a:lnTo>
                      <a:pt x="3222" y="1545"/>
                    </a:lnTo>
                    <a:lnTo>
                      <a:pt x="3222" y="1545"/>
                    </a:lnTo>
                    <a:lnTo>
                      <a:pt x="3222" y="1545"/>
                    </a:lnTo>
                    <a:lnTo>
                      <a:pt x="3222" y="1545"/>
                    </a:lnTo>
                    <a:lnTo>
                      <a:pt x="3222" y="1545"/>
                    </a:lnTo>
                    <a:lnTo>
                      <a:pt x="3222" y="1545"/>
                    </a:lnTo>
                    <a:lnTo>
                      <a:pt x="3222" y="1545"/>
                    </a:lnTo>
                    <a:lnTo>
                      <a:pt x="3216" y="1545"/>
                    </a:lnTo>
                    <a:lnTo>
                      <a:pt x="3216" y="1545"/>
                    </a:lnTo>
                    <a:lnTo>
                      <a:pt x="3216" y="1545"/>
                    </a:lnTo>
                    <a:lnTo>
                      <a:pt x="3216" y="1545"/>
                    </a:lnTo>
                    <a:lnTo>
                      <a:pt x="3216" y="1545"/>
                    </a:lnTo>
                    <a:lnTo>
                      <a:pt x="3210" y="1545"/>
                    </a:lnTo>
                    <a:lnTo>
                      <a:pt x="3210" y="1545"/>
                    </a:lnTo>
                    <a:lnTo>
                      <a:pt x="3210" y="1545"/>
                    </a:lnTo>
                    <a:lnTo>
                      <a:pt x="3210" y="1545"/>
                    </a:lnTo>
                    <a:lnTo>
                      <a:pt x="3210" y="1545"/>
                    </a:lnTo>
                    <a:lnTo>
                      <a:pt x="3210" y="1545"/>
                    </a:lnTo>
                    <a:lnTo>
                      <a:pt x="3204" y="1545"/>
                    </a:lnTo>
                    <a:lnTo>
                      <a:pt x="3204" y="1545"/>
                    </a:lnTo>
                    <a:lnTo>
                      <a:pt x="3204" y="1545"/>
                    </a:lnTo>
                    <a:lnTo>
                      <a:pt x="3204" y="1545"/>
                    </a:lnTo>
                    <a:lnTo>
                      <a:pt x="3204" y="1545"/>
                    </a:lnTo>
                    <a:lnTo>
                      <a:pt x="3204" y="1545"/>
                    </a:lnTo>
                    <a:lnTo>
                      <a:pt x="3204" y="1539"/>
                    </a:lnTo>
                    <a:lnTo>
                      <a:pt x="3204" y="1539"/>
                    </a:lnTo>
                    <a:lnTo>
                      <a:pt x="3204" y="1539"/>
                    </a:lnTo>
                    <a:lnTo>
                      <a:pt x="3204" y="1539"/>
                    </a:lnTo>
                    <a:lnTo>
                      <a:pt x="3204" y="1539"/>
                    </a:lnTo>
                    <a:lnTo>
                      <a:pt x="3198" y="1539"/>
                    </a:lnTo>
                    <a:lnTo>
                      <a:pt x="3204" y="1539"/>
                    </a:lnTo>
                    <a:lnTo>
                      <a:pt x="3204" y="1545"/>
                    </a:lnTo>
                    <a:lnTo>
                      <a:pt x="3198" y="1545"/>
                    </a:lnTo>
                    <a:lnTo>
                      <a:pt x="3198" y="1545"/>
                    </a:lnTo>
                    <a:lnTo>
                      <a:pt x="3198" y="1545"/>
                    </a:lnTo>
                    <a:lnTo>
                      <a:pt x="3198" y="1545"/>
                    </a:lnTo>
                    <a:lnTo>
                      <a:pt x="3198" y="1545"/>
                    </a:lnTo>
                    <a:lnTo>
                      <a:pt x="3198" y="1545"/>
                    </a:lnTo>
                    <a:lnTo>
                      <a:pt x="3198" y="1551"/>
                    </a:lnTo>
                    <a:lnTo>
                      <a:pt x="3204" y="1551"/>
                    </a:lnTo>
                    <a:lnTo>
                      <a:pt x="3204" y="1551"/>
                    </a:lnTo>
                    <a:lnTo>
                      <a:pt x="3204" y="1551"/>
                    </a:lnTo>
                    <a:lnTo>
                      <a:pt x="3204" y="1551"/>
                    </a:lnTo>
                    <a:lnTo>
                      <a:pt x="3204" y="1551"/>
                    </a:lnTo>
                    <a:lnTo>
                      <a:pt x="3204" y="1551"/>
                    </a:lnTo>
                    <a:lnTo>
                      <a:pt x="3204" y="1557"/>
                    </a:lnTo>
                    <a:lnTo>
                      <a:pt x="3204" y="1557"/>
                    </a:lnTo>
                    <a:lnTo>
                      <a:pt x="3198" y="1557"/>
                    </a:lnTo>
                    <a:lnTo>
                      <a:pt x="3198" y="1557"/>
                    </a:lnTo>
                    <a:lnTo>
                      <a:pt x="3198" y="1557"/>
                    </a:lnTo>
                    <a:lnTo>
                      <a:pt x="3198" y="1557"/>
                    </a:lnTo>
                    <a:lnTo>
                      <a:pt x="3198" y="1557"/>
                    </a:lnTo>
                    <a:lnTo>
                      <a:pt x="3198" y="1557"/>
                    </a:lnTo>
                    <a:lnTo>
                      <a:pt x="3198" y="1557"/>
                    </a:lnTo>
                    <a:lnTo>
                      <a:pt x="3198" y="1557"/>
                    </a:lnTo>
                    <a:lnTo>
                      <a:pt x="3198" y="1551"/>
                    </a:lnTo>
                    <a:lnTo>
                      <a:pt x="3198" y="1551"/>
                    </a:lnTo>
                    <a:lnTo>
                      <a:pt x="3198" y="1551"/>
                    </a:lnTo>
                    <a:lnTo>
                      <a:pt x="3198" y="1551"/>
                    </a:lnTo>
                    <a:lnTo>
                      <a:pt x="3198" y="1551"/>
                    </a:lnTo>
                    <a:lnTo>
                      <a:pt x="3198" y="1551"/>
                    </a:lnTo>
                    <a:lnTo>
                      <a:pt x="3192" y="1551"/>
                    </a:lnTo>
                    <a:lnTo>
                      <a:pt x="3192" y="1551"/>
                    </a:lnTo>
                    <a:lnTo>
                      <a:pt x="3192" y="1551"/>
                    </a:lnTo>
                    <a:lnTo>
                      <a:pt x="3192" y="1551"/>
                    </a:lnTo>
                    <a:lnTo>
                      <a:pt x="3192" y="1551"/>
                    </a:lnTo>
                    <a:lnTo>
                      <a:pt x="3192" y="1551"/>
                    </a:lnTo>
                    <a:lnTo>
                      <a:pt x="3186" y="1551"/>
                    </a:lnTo>
                    <a:lnTo>
                      <a:pt x="3186" y="1551"/>
                    </a:lnTo>
                    <a:lnTo>
                      <a:pt x="3186" y="1551"/>
                    </a:lnTo>
                    <a:lnTo>
                      <a:pt x="3186" y="1551"/>
                    </a:lnTo>
                    <a:lnTo>
                      <a:pt x="3186" y="1551"/>
                    </a:lnTo>
                    <a:lnTo>
                      <a:pt x="3180" y="1551"/>
                    </a:lnTo>
                    <a:lnTo>
                      <a:pt x="3180" y="1551"/>
                    </a:lnTo>
                    <a:lnTo>
                      <a:pt x="3180" y="1551"/>
                    </a:lnTo>
                    <a:lnTo>
                      <a:pt x="3180" y="1551"/>
                    </a:lnTo>
                    <a:lnTo>
                      <a:pt x="3180" y="1551"/>
                    </a:lnTo>
                    <a:lnTo>
                      <a:pt x="3180" y="1551"/>
                    </a:lnTo>
                    <a:lnTo>
                      <a:pt x="3174" y="1551"/>
                    </a:lnTo>
                    <a:lnTo>
                      <a:pt x="3174" y="1545"/>
                    </a:lnTo>
                    <a:lnTo>
                      <a:pt x="3174" y="1551"/>
                    </a:lnTo>
                    <a:lnTo>
                      <a:pt x="3174" y="1551"/>
                    </a:lnTo>
                    <a:lnTo>
                      <a:pt x="3174" y="1551"/>
                    </a:lnTo>
                    <a:lnTo>
                      <a:pt x="3174" y="1551"/>
                    </a:lnTo>
                    <a:lnTo>
                      <a:pt x="3174" y="1551"/>
                    </a:lnTo>
                    <a:lnTo>
                      <a:pt x="3174" y="1557"/>
                    </a:lnTo>
                    <a:lnTo>
                      <a:pt x="3174" y="1557"/>
                    </a:lnTo>
                    <a:lnTo>
                      <a:pt x="3174" y="1557"/>
                    </a:lnTo>
                    <a:lnTo>
                      <a:pt x="3174" y="1557"/>
                    </a:lnTo>
                    <a:lnTo>
                      <a:pt x="3174" y="1564"/>
                    </a:lnTo>
                    <a:lnTo>
                      <a:pt x="3174" y="1564"/>
                    </a:lnTo>
                    <a:lnTo>
                      <a:pt x="3174" y="1564"/>
                    </a:lnTo>
                    <a:lnTo>
                      <a:pt x="3174" y="1564"/>
                    </a:lnTo>
                    <a:lnTo>
                      <a:pt x="3174" y="1564"/>
                    </a:lnTo>
                    <a:lnTo>
                      <a:pt x="3174" y="1564"/>
                    </a:lnTo>
                    <a:lnTo>
                      <a:pt x="3174" y="1564"/>
                    </a:lnTo>
                    <a:lnTo>
                      <a:pt x="3167" y="1564"/>
                    </a:lnTo>
                    <a:lnTo>
                      <a:pt x="3167" y="1564"/>
                    </a:lnTo>
                    <a:lnTo>
                      <a:pt x="3167" y="1564"/>
                    </a:lnTo>
                    <a:lnTo>
                      <a:pt x="3167" y="1564"/>
                    </a:lnTo>
                    <a:lnTo>
                      <a:pt x="3167" y="1564"/>
                    </a:lnTo>
                    <a:lnTo>
                      <a:pt x="3167" y="1564"/>
                    </a:lnTo>
                    <a:lnTo>
                      <a:pt x="3167" y="1564"/>
                    </a:lnTo>
                    <a:lnTo>
                      <a:pt x="3167" y="1564"/>
                    </a:lnTo>
                    <a:lnTo>
                      <a:pt x="3161" y="1564"/>
                    </a:lnTo>
                    <a:lnTo>
                      <a:pt x="3161" y="1564"/>
                    </a:lnTo>
                    <a:lnTo>
                      <a:pt x="3161" y="1564"/>
                    </a:lnTo>
                    <a:lnTo>
                      <a:pt x="3161" y="1564"/>
                    </a:lnTo>
                    <a:lnTo>
                      <a:pt x="3161" y="1564"/>
                    </a:lnTo>
                    <a:lnTo>
                      <a:pt x="3161" y="1564"/>
                    </a:lnTo>
                    <a:lnTo>
                      <a:pt x="3161" y="1564"/>
                    </a:lnTo>
                    <a:lnTo>
                      <a:pt x="3161" y="1557"/>
                    </a:lnTo>
                    <a:lnTo>
                      <a:pt x="3161" y="1557"/>
                    </a:lnTo>
                    <a:lnTo>
                      <a:pt x="3161" y="1557"/>
                    </a:lnTo>
                    <a:lnTo>
                      <a:pt x="3161" y="1557"/>
                    </a:lnTo>
                    <a:lnTo>
                      <a:pt x="3161" y="1557"/>
                    </a:lnTo>
                    <a:lnTo>
                      <a:pt x="3161" y="1557"/>
                    </a:lnTo>
                    <a:lnTo>
                      <a:pt x="3161" y="1557"/>
                    </a:lnTo>
                    <a:lnTo>
                      <a:pt x="3161" y="1557"/>
                    </a:lnTo>
                    <a:lnTo>
                      <a:pt x="3161" y="1551"/>
                    </a:lnTo>
                    <a:lnTo>
                      <a:pt x="3161" y="1551"/>
                    </a:lnTo>
                    <a:lnTo>
                      <a:pt x="3161" y="1551"/>
                    </a:lnTo>
                    <a:lnTo>
                      <a:pt x="3161" y="1551"/>
                    </a:lnTo>
                    <a:lnTo>
                      <a:pt x="3161" y="1545"/>
                    </a:lnTo>
                    <a:lnTo>
                      <a:pt x="3161" y="1545"/>
                    </a:lnTo>
                    <a:lnTo>
                      <a:pt x="3161" y="1545"/>
                    </a:lnTo>
                    <a:lnTo>
                      <a:pt x="3161" y="1539"/>
                    </a:lnTo>
                    <a:lnTo>
                      <a:pt x="3161" y="1539"/>
                    </a:lnTo>
                    <a:lnTo>
                      <a:pt x="3161" y="1539"/>
                    </a:lnTo>
                    <a:lnTo>
                      <a:pt x="3161" y="1533"/>
                    </a:lnTo>
                    <a:lnTo>
                      <a:pt x="3161" y="1533"/>
                    </a:lnTo>
                    <a:lnTo>
                      <a:pt x="3167" y="1533"/>
                    </a:lnTo>
                    <a:lnTo>
                      <a:pt x="3167" y="1533"/>
                    </a:lnTo>
                    <a:lnTo>
                      <a:pt x="3161" y="1533"/>
                    </a:lnTo>
                    <a:lnTo>
                      <a:pt x="3161" y="1527"/>
                    </a:lnTo>
                    <a:lnTo>
                      <a:pt x="3161" y="1527"/>
                    </a:lnTo>
                    <a:lnTo>
                      <a:pt x="3161" y="1527"/>
                    </a:lnTo>
                    <a:lnTo>
                      <a:pt x="3167" y="1527"/>
                    </a:lnTo>
                    <a:lnTo>
                      <a:pt x="3167" y="1527"/>
                    </a:lnTo>
                    <a:lnTo>
                      <a:pt x="3167" y="1521"/>
                    </a:lnTo>
                    <a:lnTo>
                      <a:pt x="3167" y="1521"/>
                    </a:lnTo>
                    <a:lnTo>
                      <a:pt x="3167" y="1521"/>
                    </a:lnTo>
                    <a:lnTo>
                      <a:pt x="3167" y="1521"/>
                    </a:lnTo>
                    <a:lnTo>
                      <a:pt x="3167" y="1521"/>
                    </a:lnTo>
                    <a:lnTo>
                      <a:pt x="3167" y="1515"/>
                    </a:lnTo>
                    <a:lnTo>
                      <a:pt x="3161" y="1515"/>
                    </a:lnTo>
                    <a:lnTo>
                      <a:pt x="3161" y="1515"/>
                    </a:lnTo>
                    <a:lnTo>
                      <a:pt x="3161" y="1515"/>
                    </a:lnTo>
                    <a:lnTo>
                      <a:pt x="3167" y="1515"/>
                    </a:lnTo>
                    <a:lnTo>
                      <a:pt x="3167" y="1515"/>
                    </a:lnTo>
                    <a:lnTo>
                      <a:pt x="3167" y="1509"/>
                    </a:lnTo>
                    <a:lnTo>
                      <a:pt x="3167" y="1509"/>
                    </a:lnTo>
                    <a:lnTo>
                      <a:pt x="3167" y="1509"/>
                    </a:lnTo>
                    <a:lnTo>
                      <a:pt x="3167" y="1509"/>
                    </a:lnTo>
                    <a:lnTo>
                      <a:pt x="3167" y="1509"/>
                    </a:lnTo>
                    <a:lnTo>
                      <a:pt x="3167" y="1502"/>
                    </a:lnTo>
                    <a:lnTo>
                      <a:pt x="3167" y="1509"/>
                    </a:lnTo>
                    <a:lnTo>
                      <a:pt x="3167" y="1509"/>
                    </a:lnTo>
                    <a:lnTo>
                      <a:pt x="3174" y="1509"/>
                    </a:lnTo>
                    <a:lnTo>
                      <a:pt x="3174" y="1509"/>
                    </a:lnTo>
                    <a:lnTo>
                      <a:pt x="3174" y="1502"/>
                    </a:lnTo>
                    <a:lnTo>
                      <a:pt x="3174" y="1502"/>
                    </a:lnTo>
                    <a:lnTo>
                      <a:pt x="3174" y="1502"/>
                    </a:lnTo>
                    <a:lnTo>
                      <a:pt x="3174" y="1502"/>
                    </a:lnTo>
                    <a:lnTo>
                      <a:pt x="3174" y="1502"/>
                    </a:lnTo>
                    <a:lnTo>
                      <a:pt x="3180" y="1502"/>
                    </a:lnTo>
                    <a:lnTo>
                      <a:pt x="3180" y="1502"/>
                    </a:lnTo>
                    <a:lnTo>
                      <a:pt x="3174" y="1502"/>
                    </a:lnTo>
                    <a:lnTo>
                      <a:pt x="3180" y="1496"/>
                    </a:lnTo>
                    <a:lnTo>
                      <a:pt x="3180" y="1496"/>
                    </a:lnTo>
                    <a:lnTo>
                      <a:pt x="3180" y="1496"/>
                    </a:lnTo>
                    <a:lnTo>
                      <a:pt x="3186" y="1490"/>
                    </a:lnTo>
                    <a:lnTo>
                      <a:pt x="3186" y="1490"/>
                    </a:lnTo>
                    <a:lnTo>
                      <a:pt x="3186" y="1490"/>
                    </a:lnTo>
                    <a:lnTo>
                      <a:pt x="3186" y="1484"/>
                    </a:lnTo>
                    <a:lnTo>
                      <a:pt x="3186" y="1484"/>
                    </a:lnTo>
                    <a:lnTo>
                      <a:pt x="3186" y="1484"/>
                    </a:lnTo>
                    <a:lnTo>
                      <a:pt x="3186" y="1484"/>
                    </a:lnTo>
                    <a:lnTo>
                      <a:pt x="3186" y="1484"/>
                    </a:lnTo>
                    <a:lnTo>
                      <a:pt x="3186" y="1484"/>
                    </a:lnTo>
                    <a:lnTo>
                      <a:pt x="3186" y="1478"/>
                    </a:lnTo>
                    <a:lnTo>
                      <a:pt x="3192" y="1478"/>
                    </a:lnTo>
                    <a:lnTo>
                      <a:pt x="3192" y="1478"/>
                    </a:lnTo>
                    <a:lnTo>
                      <a:pt x="3192" y="1478"/>
                    </a:lnTo>
                    <a:lnTo>
                      <a:pt x="3192" y="1472"/>
                    </a:lnTo>
                    <a:lnTo>
                      <a:pt x="3192" y="1472"/>
                    </a:lnTo>
                    <a:lnTo>
                      <a:pt x="3192" y="1472"/>
                    </a:lnTo>
                    <a:lnTo>
                      <a:pt x="3192" y="1472"/>
                    </a:lnTo>
                    <a:lnTo>
                      <a:pt x="3192" y="1466"/>
                    </a:lnTo>
                    <a:lnTo>
                      <a:pt x="3192" y="1466"/>
                    </a:lnTo>
                    <a:lnTo>
                      <a:pt x="3192" y="1466"/>
                    </a:lnTo>
                    <a:lnTo>
                      <a:pt x="3192" y="1466"/>
                    </a:lnTo>
                    <a:lnTo>
                      <a:pt x="3192" y="1460"/>
                    </a:lnTo>
                    <a:lnTo>
                      <a:pt x="3198" y="1460"/>
                    </a:lnTo>
                    <a:lnTo>
                      <a:pt x="3198" y="1460"/>
                    </a:lnTo>
                    <a:lnTo>
                      <a:pt x="3204" y="1454"/>
                    </a:lnTo>
                    <a:lnTo>
                      <a:pt x="3204" y="1454"/>
                    </a:lnTo>
                    <a:lnTo>
                      <a:pt x="3204" y="1448"/>
                    </a:lnTo>
                    <a:lnTo>
                      <a:pt x="3204" y="1448"/>
                    </a:lnTo>
                    <a:lnTo>
                      <a:pt x="3204" y="1448"/>
                    </a:lnTo>
                    <a:lnTo>
                      <a:pt x="3198" y="1441"/>
                    </a:lnTo>
                    <a:lnTo>
                      <a:pt x="3198" y="1441"/>
                    </a:lnTo>
                    <a:lnTo>
                      <a:pt x="3198" y="1435"/>
                    </a:lnTo>
                    <a:lnTo>
                      <a:pt x="3198" y="1435"/>
                    </a:lnTo>
                    <a:lnTo>
                      <a:pt x="3198" y="1435"/>
                    </a:lnTo>
                    <a:lnTo>
                      <a:pt x="3198" y="1435"/>
                    </a:lnTo>
                    <a:lnTo>
                      <a:pt x="3198" y="1429"/>
                    </a:lnTo>
                    <a:lnTo>
                      <a:pt x="3198" y="1429"/>
                    </a:lnTo>
                    <a:lnTo>
                      <a:pt x="3198" y="1423"/>
                    </a:lnTo>
                    <a:lnTo>
                      <a:pt x="3198" y="1423"/>
                    </a:lnTo>
                    <a:lnTo>
                      <a:pt x="3192" y="1423"/>
                    </a:lnTo>
                    <a:lnTo>
                      <a:pt x="3192" y="1423"/>
                    </a:lnTo>
                    <a:lnTo>
                      <a:pt x="3192" y="1417"/>
                    </a:lnTo>
                    <a:lnTo>
                      <a:pt x="3192" y="1417"/>
                    </a:lnTo>
                    <a:lnTo>
                      <a:pt x="3192" y="1417"/>
                    </a:lnTo>
                    <a:lnTo>
                      <a:pt x="3192" y="1411"/>
                    </a:lnTo>
                    <a:lnTo>
                      <a:pt x="3192" y="1411"/>
                    </a:lnTo>
                    <a:lnTo>
                      <a:pt x="3186" y="1411"/>
                    </a:lnTo>
                    <a:lnTo>
                      <a:pt x="3186" y="1411"/>
                    </a:lnTo>
                    <a:lnTo>
                      <a:pt x="3186" y="1411"/>
                    </a:lnTo>
                    <a:lnTo>
                      <a:pt x="3186" y="1411"/>
                    </a:lnTo>
                    <a:lnTo>
                      <a:pt x="3186" y="1411"/>
                    </a:lnTo>
                    <a:lnTo>
                      <a:pt x="3186" y="1405"/>
                    </a:lnTo>
                    <a:lnTo>
                      <a:pt x="3186" y="1405"/>
                    </a:lnTo>
                    <a:lnTo>
                      <a:pt x="3186" y="1405"/>
                    </a:lnTo>
                    <a:lnTo>
                      <a:pt x="3186" y="1399"/>
                    </a:lnTo>
                    <a:lnTo>
                      <a:pt x="3192" y="1399"/>
                    </a:lnTo>
                    <a:lnTo>
                      <a:pt x="3192" y="1399"/>
                    </a:lnTo>
                    <a:lnTo>
                      <a:pt x="3192" y="1393"/>
                    </a:lnTo>
                    <a:lnTo>
                      <a:pt x="3192" y="1393"/>
                    </a:lnTo>
                    <a:lnTo>
                      <a:pt x="3186" y="1393"/>
                    </a:lnTo>
                    <a:lnTo>
                      <a:pt x="3186" y="1393"/>
                    </a:lnTo>
                    <a:lnTo>
                      <a:pt x="3186" y="1386"/>
                    </a:lnTo>
                    <a:lnTo>
                      <a:pt x="3186" y="1386"/>
                    </a:lnTo>
                    <a:lnTo>
                      <a:pt x="3186" y="1386"/>
                    </a:lnTo>
                    <a:lnTo>
                      <a:pt x="3186" y="1380"/>
                    </a:lnTo>
                    <a:lnTo>
                      <a:pt x="3192" y="1380"/>
                    </a:lnTo>
                    <a:lnTo>
                      <a:pt x="3192" y="1380"/>
                    </a:lnTo>
                    <a:lnTo>
                      <a:pt x="3192" y="1380"/>
                    </a:lnTo>
                    <a:lnTo>
                      <a:pt x="3192" y="1380"/>
                    </a:lnTo>
                    <a:lnTo>
                      <a:pt x="3192" y="1368"/>
                    </a:lnTo>
                    <a:lnTo>
                      <a:pt x="3192" y="1368"/>
                    </a:lnTo>
                    <a:lnTo>
                      <a:pt x="3192" y="1362"/>
                    </a:lnTo>
                    <a:lnTo>
                      <a:pt x="3192" y="1362"/>
                    </a:lnTo>
                    <a:lnTo>
                      <a:pt x="3192" y="1362"/>
                    </a:lnTo>
                    <a:lnTo>
                      <a:pt x="3192" y="1356"/>
                    </a:lnTo>
                    <a:lnTo>
                      <a:pt x="3192" y="1350"/>
                    </a:lnTo>
                    <a:lnTo>
                      <a:pt x="3192" y="1344"/>
                    </a:lnTo>
                    <a:lnTo>
                      <a:pt x="3192" y="1344"/>
                    </a:lnTo>
                    <a:lnTo>
                      <a:pt x="3186" y="1331"/>
                    </a:lnTo>
                    <a:lnTo>
                      <a:pt x="3186" y="1325"/>
                    </a:lnTo>
                    <a:lnTo>
                      <a:pt x="3186" y="1325"/>
                    </a:lnTo>
                    <a:lnTo>
                      <a:pt x="3186" y="1319"/>
                    </a:lnTo>
                    <a:lnTo>
                      <a:pt x="3186" y="1307"/>
                    </a:lnTo>
                    <a:lnTo>
                      <a:pt x="3186" y="1307"/>
                    </a:lnTo>
                    <a:lnTo>
                      <a:pt x="3186" y="1301"/>
                    </a:lnTo>
                    <a:lnTo>
                      <a:pt x="3186" y="1289"/>
                    </a:lnTo>
                    <a:lnTo>
                      <a:pt x="3186" y="1289"/>
                    </a:lnTo>
                    <a:lnTo>
                      <a:pt x="3186" y="1277"/>
                    </a:lnTo>
                    <a:lnTo>
                      <a:pt x="3180" y="1252"/>
                    </a:lnTo>
                    <a:lnTo>
                      <a:pt x="3180" y="1252"/>
                    </a:lnTo>
                    <a:lnTo>
                      <a:pt x="3180" y="1246"/>
                    </a:lnTo>
                    <a:lnTo>
                      <a:pt x="3180" y="1240"/>
                    </a:lnTo>
                    <a:lnTo>
                      <a:pt x="3180" y="1222"/>
                    </a:lnTo>
                    <a:lnTo>
                      <a:pt x="3180" y="1203"/>
                    </a:lnTo>
                    <a:lnTo>
                      <a:pt x="3180" y="1203"/>
                    </a:lnTo>
                    <a:lnTo>
                      <a:pt x="3180" y="1203"/>
                    </a:lnTo>
                    <a:lnTo>
                      <a:pt x="3180" y="1203"/>
                    </a:lnTo>
                    <a:lnTo>
                      <a:pt x="3174" y="1185"/>
                    </a:lnTo>
                    <a:lnTo>
                      <a:pt x="3174" y="1185"/>
                    </a:lnTo>
                    <a:lnTo>
                      <a:pt x="3174" y="1173"/>
                    </a:lnTo>
                    <a:lnTo>
                      <a:pt x="3174" y="1173"/>
                    </a:lnTo>
                    <a:lnTo>
                      <a:pt x="3174" y="1154"/>
                    </a:lnTo>
                    <a:lnTo>
                      <a:pt x="3174" y="1148"/>
                    </a:lnTo>
                    <a:lnTo>
                      <a:pt x="3174" y="1142"/>
                    </a:lnTo>
                    <a:lnTo>
                      <a:pt x="3174" y="1136"/>
                    </a:lnTo>
                    <a:lnTo>
                      <a:pt x="3174" y="1130"/>
                    </a:lnTo>
                    <a:lnTo>
                      <a:pt x="3167" y="1124"/>
                    </a:lnTo>
                    <a:lnTo>
                      <a:pt x="3167" y="1118"/>
                    </a:lnTo>
                    <a:lnTo>
                      <a:pt x="3167" y="1118"/>
                    </a:lnTo>
                    <a:lnTo>
                      <a:pt x="3167" y="1112"/>
                    </a:lnTo>
                    <a:lnTo>
                      <a:pt x="3167" y="1106"/>
                    </a:lnTo>
                    <a:lnTo>
                      <a:pt x="3167" y="1106"/>
                    </a:lnTo>
                    <a:lnTo>
                      <a:pt x="3167" y="1106"/>
                    </a:lnTo>
                    <a:lnTo>
                      <a:pt x="3167" y="1106"/>
                    </a:lnTo>
                    <a:lnTo>
                      <a:pt x="3174" y="1112"/>
                    </a:lnTo>
                    <a:lnTo>
                      <a:pt x="3174" y="1112"/>
                    </a:lnTo>
                    <a:lnTo>
                      <a:pt x="3174" y="1112"/>
                    </a:lnTo>
                    <a:lnTo>
                      <a:pt x="3174" y="1112"/>
                    </a:lnTo>
                    <a:lnTo>
                      <a:pt x="3180" y="1112"/>
                    </a:lnTo>
                    <a:lnTo>
                      <a:pt x="3180" y="1112"/>
                    </a:lnTo>
                    <a:lnTo>
                      <a:pt x="3180" y="1112"/>
                    </a:lnTo>
                    <a:lnTo>
                      <a:pt x="3180" y="1112"/>
                    </a:lnTo>
                    <a:lnTo>
                      <a:pt x="3180" y="1112"/>
                    </a:lnTo>
                    <a:lnTo>
                      <a:pt x="3186" y="1118"/>
                    </a:lnTo>
                    <a:lnTo>
                      <a:pt x="3186" y="1118"/>
                    </a:lnTo>
                    <a:lnTo>
                      <a:pt x="3192" y="1118"/>
                    </a:lnTo>
                    <a:lnTo>
                      <a:pt x="3192" y="1118"/>
                    </a:lnTo>
                    <a:lnTo>
                      <a:pt x="3192" y="1118"/>
                    </a:lnTo>
                    <a:lnTo>
                      <a:pt x="3198" y="1112"/>
                    </a:lnTo>
                    <a:lnTo>
                      <a:pt x="3198" y="1112"/>
                    </a:lnTo>
                    <a:lnTo>
                      <a:pt x="3204" y="1112"/>
                    </a:lnTo>
                    <a:lnTo>
                      <a:pt x="3204" y="1112"/>
                    </a:lnTo>
                    <a:lnTo>
                      <a:pt x="3204" y="1112"/>
                    </a:lnTo>
                    <a:lnTo>
                      <a:pt x="3204" y="1112"/>
                    </a:lnTo>
                    <a:lnTo>
                      <a:pt x="3210" y="1112"/>
                    </a:lnTo>
                    <a:lnTo>
                      <a:pt x="3210" y="1106"/>
                    </a:lnTo>
                    <a:lnTo>
                      <a:pt x="3222" y="1099"/>
                    </a:lnTo>
                    <a:lnTo>
                      <a:pt x="3222" y="1099"/>
                    </a:lnTo>
                    <a:lnTo>
                      <a:pt x="3222" y="1099"/>
                    </a:lnTo>
                    <a:lnTo>
                      <a:pt x="3228" y="1093"/>
                    </a:lnTo>
                    <a:lnTo>
                      <a:pt x="3228" y="1093"/>
                    </a:lnTo>
                    <a:lnTo>
                      <a:pt x="3235" y="1093"/>
                    </a:lnTo>
                    <a:lnTo>
                      <a:pt x="3247" y="1093"/>
                    </a:lnTo>
                    <a:lnTo>
                      <a:pt x="3253" y="1093"/>
                    </a:lnTo>
                    <a:lnTo>
                      <a:pt x="3253" y="1093"/>
                    </a:lnTo>
                    <a:lnTo>
                      <a:pt x="3271" y="1093"/>
                    </a:lnTo>
                    <a:lnTo>
                      <a:pt x="3277" y="1087"/>
                    </a:lnTo>
                    <a:lnTo>
                      <a:pt x="3277" y="1087"/>
                    </a:lnTo>
                    <a:lnTo>
                      <a:pt x="3283" y="1087"/>
                    </a:lnTo>
                    <a:lnTo>
                      <a:pt x="3290" y="1087"/>
                    </a:lnTo>
                    <a:lnTo>
                      <a:pt x="3296" y="1087"/>
                    </a:lnTo>
                    <a:lnTo>
                      <a:pt x="3302" y="1087"/>
                    </a:lnTo>
                    <a:moveTo>
                      <a:pt x="1788" y="727"/>
                    </a:moveTo>
                    <a:lnTo>
                      <a:pt x="1782" y="745"/>
                    </a:lnTo>
                    <a:lnTo>
                      <a:pt x="1782" y="745"/>
                    </a:lnTo>
                    <a:lnTo>
                      <a:pt x="1782" y="757"/>
                    </a:lnTo>
                    <a:lnTo>
                      <a:pt x="1782" y="764"/>
                    </a:lnTo>
                    <a:lnTo>
                      <a:pt x="1782" y="764"/>
                    </a:lnTo>
                    <a:lnTo>
                      <a:pt x="1782" y="764"/>
                    </a:lnTo>
                    <a:lnTo>
                      <a:pt x="1782" y="764"/>
                    </a:lnTo>
                    <a:lnTo>
                      <a:pt x="1782" y="788"/>
                    </a:lnTo>
                    <a:lnTo>
                      <a:pt x="1776" y="818"/>
                    </a:lnTo>
                    <a:lnTo>
                      <a:pt x="1776" y="825"/>
                    </a:lnTo>
                    <a:lnTo>
                      <a:pt x="1776" y="855"/>
                    </a:lnTo>
                    <a:lnTo>
                      <a:pt x="1776" y="861"/>
                    </a:lnTo>
                    <a:lnTo>
                      <a:pt x="1776" y="873"/>
                    </a:lnTo>
                    <a:lnTo>
                      <a:pt x="1770" y="892"/>
                    </a:lnTo>
                    <a:lnTo>
                      <a:pt x="1770" y="898"/>
                    </a:lnTo>
                    <a:lnTo>
                      <a:pt x="1770" y="904"/>
                    </a:lnTo>
                    <a:lnTo>
                      <a:pt x="1770" y="910"/>
                    </a:lnTo>
                    <a:lnTo>
                      <a:pt x="1770" y="922"/>
                    </a:lnTo>
                    <a:lnTo>
                      <a:pt x="1770" y="928"/>
                    </a:lnTo>
                    <a:lnTo>
                      <a:pt x="1770" y="928"/>
                    </a:lnTo>
                    <a:lnTo>
                      <a:pt x="1764" y="959"/>
                    </a:lnTo>
                    <a:lnTo>
                      <a:pt x="1764" y="989"/>
                    </a:lnTo>
                    <a:lnTo>
                      <a:pt x="1764" y="996"/>
                    </a:lnTo>
                    <a:lnTo>
                      <a:pt x="1764" y="1002"/>
                    </a:lnTo>
                    <a:lnTo>
                      <a:pt x="1764" y="1002"/>
                    </a:lnTo>
                    <a:lnTo>
                      <a:pt x="1764" y="1002"/>
                    </a:lnTo>
                    <a:lnTo>
                      <a:pt x="1764" y="1008"/>
                    </a:lnTo>
                    <a:lnTo>
                      <a:pt x="1764" y="1020"/>
                    </a:lnTo>
                    <a:lnTo>
                      <a:pt x="1758" y="1044"/>
                    </a:lnTo>
                    <a:lnTo>
                      <a:pt x="1758" y="1057"/>
                    </a:lnTo>
                    <a:lnTo>
                      <a:pt x="1758" y="1057"/>
                    </a:lnTo>
                    <a:lnTo>
                      <a:pt x="1758" y="1063"/>
                    </a:lnTo>
                    <a:lnTo>
                      <a:pt x="1758" y="1063"/>
                    </a:lnTo>
                    <a:lnTo>
                      <a:pt x="1758" y="1063"/>
                    </a:lnTo>
                    <a:lnTo>
                      <a:pt x="1758" y="1069"/>
                    </a:lnTo>
                    <a:lnTo>
                      <a:pt x="1758" y="1069"/>
                    </a:lnTo>
                    <a:lnTo>
                      <a:pt x="1758" y="1075"/>
                    </a:lnTo>
                    <a:lnTo>
                      <a:pt x="1758" y="1075"/>
                    </a:lnTo>
                    <a:lnTo>
                      <a:pt x="1758" y="1075"/>
                    </a:lnTo>
                    <a:lnTo>
                      <a:pt x="1758" y="1075"/>
                    </a:lnTo>
                    <a:lnTo>
                      <a:pt x="1758" y="1081"/>
                    </a:lnTo>
                    <a:lnTo>
                      <a:pt x="1758" y="1087"/>
                    </a:lnTo>
                    <a:lnTo>
                      <a:pt x="1758" y="1087"/>
                    </a:lnTo>
                    <a:lnTo>
                      <a:pt x="1758" y="1087"/>
                    </a:lnTo>
                    <a:lnTo>
                      <a:pt x="1758" y="1087"/>
                    </a:lnTo>
                    <a:lnTo>
                      <a:pt x="1752" y="1099"/>
                    </a:lnTo>
                    <a:lnTo>
                      <a:pt x="1752" y="1106"/>
                    </a:lnTo>
                    <a:lnTo>
                      <a:pt x="1752" y="1106"/>
                    </a:lnTo>
                    <a:lnTo>
                      <a:pt x="1752" y="1118"/>
                    </a:lnTo>
                    <a:lnTo>
                      <a:pt x="1752" y="1124"/>
                    </a:lnTo>
                    <a:lnTo>
                      <a:pt x="1752" y="1124"/>
                    </a:lnTo>
                    <a:lnTo>
                      <a:pt x="1752" y="1124"/>
                    </a:lnTo>
                    <a:lnTo>
                      <a:pt x="1752" y="1130"/>
                    </a:lnTo>
                    <a:lnTo>
                      <a:pt x="1752" y="1130"/>
                    </a:lnTo>
                    <a:lnTo>
                      <a:pt x="1752" y="1130"/>
                    </a:lnTo>
                    <a:lnTo>
                      <a:pt x="1752" y="1130"/>
                    </a:lnTo>
                    <a:lnTo>
                      <a:pt x="1752" y="1130"/>
                    </a:lnTo>
                    <a:lnTo>
                      <a:pt x="1752" y="1142"/>
                    </a:lnTo>
                    <a:lnTo>
                      <a:pt x="1752" y="1142"/>
                    </a:lnTo>
                    <a:lnTo>
                      <a:pt x="1752" y="1142"/>
                    </a:lnTo>
                    <a:lnTo>
                      <a:pt x="1752" y="1148"/>
                    </a:lnTo>
                    <a:lnTo>
                      <a:pt x="1752" y="1148"/>
                    </a:lnTo>
                    <a:lnTo>
                      <a:pt x="1752" y="1154"/>
                    </a:lnTo>
                    <a:lnTo>
                      <a:pt x="1752" y="1154"/>
                    </a:lnTo>
                    <a:lnTo>
                      <a:pt x="1752" y="1154"/>
                    </a:lnTo>
                    <a:lnTo>
                      <a:pt x="1752" y="1160"/>
                    </a:lnTo>
                    <a:lnTo>
                      <a:pt x="1752" y="1173"/>
                    </a:lnTo>
                    <a:lnTo>
                      <a:pt x="1752" y="1173"/>
                    </a:lnTo>
                    <a:lnTo>
                      <a:pt x="1752" y="1179"/>
                    </a:lnTo>
                    <a:lnTo>
                      <a:pt x="1752" y="1179"/>
                    </a:lnTo>
                    <a:lnTo>
                      <a:pt x="1746" y="1179"/>
                    </a:lnTo>
                    <a:lnTo>
                      <a:pt x="1746" y="1191"/>
                    </a:lnTo>
                    <a:lnTo>
                      <a:pt x="1746" y="1191"/>
                    </a:lnTo>
                    <a:lnTo>
                      <a:pt x="1746" y="1191"/>
                    </a:lnTo>
                    <a:lnTo>
                      <a:pt x="1746" y="1191"/>
                    </a:lnTo>
                    <a:lnTo>
                      <a:pt x="1746" y="1191"/>
                    </a:lnTo>
                    <a:lnTo>
                      <a:pt x="1739" y="1191"/>
                    </a:lnTo>
                    <a:lnTo>
                      <a:pt x="1733" y="1191"/>
                    </a:lnTo>
                    <a:lnTo>
                      <a:pt x="1721" y="1191"/>
                    </a:lnTo>
                    <a:lnTo>
                      <a:pt x="1709" y="1191"/>
                    </a:lnTo>
                    <a:lnTo>
                      <a:pt x="1709" y="1191"/>
                    </a:lnTo>
                    <a:lnTo>
                      <a:pt x="1703" y="1191"/>
                    </a:lnTo>
                    <a:lnTo>
                      <a:pt x="1697" y="1185"/>
                    </a:lnTo>
                    <a:lnTo>
                      <a:pt x="1697" y="1185"/>
                    </a:lnTo>
                    <a:lnTo>
                      <a:pt x="1697" y="1185"/>
                    </a:lnTo>
                    <a:lnTo>
                      <a:pt x="1691" y="1185"/>
                    </a:lnTo>
                    <a:lnTo>
                      <a:pt x="1678" y="1185"/>
                    </a:lnTo>
                    <a:lnTo>
                      <a:pt x="1678" y="1185"/>
                    </a:lnTo>
                    <a:lnTo>
                      <a:pt x="1672" y="1185"/>
                    </a:lnTo>
                    <a:lnTo>
                      <a:pt x="1666" y="1185"/>
                    </a:lnTo>
                    <a:lnTo>
                      <a:pt x="1648" y="1185"/>
                    </a:lnTo>
                    <a:lnTo>
                      <a:pt x="1642" y="1185"/>
                    </a:lnTo>
                    <a:lnTo>
                      <a:pt x="1630" y="1179"/>
                    </a:lnTo>
                    <a:lnTo>
                      <a:pt x="1617" y="1179"/>
                    </a:lnTo>
                    <a:lnTo>
                      <a:pt x="1611" y="1179"/>
                    </a:lnTo>
                    <a:lnTo>
                      <a:pt x="1605" y="1179"/>
                    </a:lnTo>
                    <a:lnTo>
                      <a:pt x="1605" y="1179"/>
                    </a:lnTo>
                    <a:lnTo>
                      <a:pt x="1599" y="1179"/>
                    </a:lnTo>
                    <a:lnTo>
                      <a:pt x="1575" y="1179"/>
                    </a:lnTo>
                    <a:lnTo>
                      <a:pt x="1569" y="1173"/>
                    </a:lnTo>
                    <a:lnTo>
                      <a:pt x="1562" y="1173"/>
                    </a:lnTo>
                    <a:lnTo>
                      <a:pt x="1562" y="1173"/>
                    </a:lnTo>
                    <a:lnTo>
                      <a:pt x="1550" y="1173"/>
                    </a:lnTo>
                    <a:lnTo>
                      <a:pt x="1544" y="1173"/>
                    </a:lnTo>
                    <a:lnTo>
                      <a:pt x="1544" y="1173"/>
                    </a:lnTo>
                    <a:lnTo>
                      <a:pt x="1544" y="1173"/>
                    </a:lnTo>
                    <a:lnTo>
                      <a:pt x="1538" y="1173"/>
                    </a:lnTo>
                    <a:lnTo>
                      <a:pt x="1507" y="1167"/>
                    </a:lnTo>
                    <a:lnTo>
                      <a:pt x="1507" y="1167"/>
                    </a:lnTo>
                    <a:lnTo>
                      <a:pt x="1495" y="1167"/>
                    </a:lnTo>
                    <a:lnTo>
                      <a:pt x="1483" y="1167"/>
                    </a:lnTo>
                    <a:lnTo>
                      <a:pt x="1477" y="1167"/>
                    </a:lnTo>
                    <a:lnTo>
                      <a:pt x="1471" y="1160"/>
                    </a:lnTo>
                    <a:lnTo>
                      <a:pt x="1471" y="1160"/>
                    </a:lnTo>
                    <a:lnTo>
                      <a:pt x="1465" y="1160"/>
                    </a:lnTo>
                    <a:lnTo>
                      <a:pt x="1446" y="1160"/>
                    </a:lnTo>
                    <a:lnTo>
                      <a:pt x="1440" y="1160"/>
                    </a:lnTo>
                    <a:lnTo>
                      <a:pt x="1440" y="1160"/>
                    </a:lnTo>
                    <a:lnTo>
                      <a:pt x="1434" y="1160"/>
                    </a:lnTo>
                    <a:lnTo>
                      <a:pt x="1416" y="1154"/>
                    </a:lnTo>
                    <a:lnTo>
                      <a:pt x="1404" y="1154"/>
                    </a:lnTo>
                    <a:lnTo>
                      <a:pt x="1398" y="1154"/>
                    </a:lnTo>
                    <a:lnTo>
                      <a:pt x="1392" y="1154"/>
                    </a:lnTo>
                    <a:lnTo>
                      <a:pt x="1385" y="1154"/>
                    </a:lnTo>
                    <a:lnTo>
                      <a:pt x="1385" y="1154"/>
                    </a:lnTo>
                    <a:lnTo>
                      <a:pt x="1379" y="1154"/>
                    </a:lnTo>
                    <a:lnTo>
                      <a:pt x="1367" y="1148"/>
                    </a:lnTo>
                    <a:lnTo>
                      <a:pt x="1361" y="1148"/>
                    </a:lnTo>
                    <a:lnTo>
                      <a:pt x="1361" y="1148"/>
                    </a:lnTo>
                    <a:lnTo>
                      <a:pt x="1355" y="1148"/>
                    </a:lnTo>
                    <a:lnTo>
                      <a:pt x="1355" y="1148"/>
                    </a:lnTo>
                    <a:lnTo>
                      <a:pt x="1343" y="1148"/>
                    </a:lnTo>
                    <a:lnTo>
                      <a:pt x="1337" y="1148"/>
                    </a:lnTo>
                    <a:lnTo>
                      <a:pt x="1331" y="1148"/>
                    </a:lnTo>
                    <a:lnTo>
                      <a:pt x="1318" y="1142"/>
                    </a:lnTo>
                    <a:lnTo>
                      <a:pt x="1306" y="1142"/>
                    </a:lnTo>
                    <a:lnTo>
                      <a:pt x="1300" y="1142"/>
                    </a:lnTo>
                    <a:lnTo>
                      <a:pt x="1300" y="1142"/>
                    </a:lnTo>
                    <a:lnTo>
                      <a:pt x="1276" y="1142"/>
                    </a:lnTo>
                    <a:lnTo>
                      <a:pt x="1276" y="1136"/>
                    </a:lnTo>
                    <a:lnTo>
                      <a:pt x="1269" y="1136"/>
                    </a:lnTo>
                    <a:lnTo>
                      <a:pt x="1263" y="1136"/>
                    </a:lnTo>
                    <a:lnTo>
                      <a:pt x="1263" y="1136"/>
                    </a:lnTo>
                    <a:lnTo>
                      <a:pt x="1251" y="1136"/>
                    </a:lnTo>
                    <a:lnTo>
                      <a:pt x="1239" y="1136"/>
                    </a:lnTo>
                    <a:lnTo>
                      <a:pt x="1233" y="1136"/>
                    </a:lnTo>
                    <a:lnTo>
                      <a:pt x="1233" y="1130"/>
                    </a:lnTo>
                    <a:lnTo>
                      <a:pt x="1227" y="1130"/>
                    </a:lnTo>
                    <a:lnTo>
                      <a:pt x="1227" y="1130"/>
                    </a:lnTo>
                    <a:lnTo>
                      <a:pt x="1215" y="1130"/>
                    </a:lnTo>
                    <a:lnTo>
                      <a:pt x="1215" y="1130"/>
                    </a:lnTo>
                    <a:lnTo>
                      <a:pt x="1202" y="1130"/>
                    </a:lnTo>
                    <a:lnTo>
                      <a:pt x="1190" y="1124"/>
                    </a:lnTo>
                    <a:lnTo>
                      <a:pt x="1190" y="1124"/>
                    </a:lnTo>
                    <a:lnTo>
                      <a:pt x="1178" y="1124"/>
                    </a:lnTo>
                    <a:lnTo>
                      <a:pt x="1172" y="1124"/>
                    </a:lnTo>
                    <a:lnTo>
                      <a:pt x="1172" y="1124"/>
                    </a:lnTo>
                    <a:lnTo>
                      <a:pt x="1160" y="1124"/>
                    </a:lnTo>
                    <a:lnTo>
                      <a:pt x="1147" y="1118"/>
                    </a:lnTo>
                    <a:lnTo>
                      <a:pt x="1154" y="1087"/>
                    </a:lnTo>
                    <a:lnTo>
                      <a:pt x="1154" y="1075"/>
                    </a:lnTo>
                    <a:lnTo>
                      <a:pt x="1154" y="1075"/>
                    </a:lnTo>
                    <a:lnTo>
                      <a:pt x="1154" y="1057"/>
                    </a:lnTo>
                    <a:lnTo>
                      <a:pt x="1166" y="1002"/>
                    </a:lnTo>
                    <a:lnTo>
                      <a:pt x="1166" y="989"/>
                    </a:lnTo>
                    <a:lnTo>
                      <a:pt x="1166" y="983"/>
                    </a:lnTo>
                    <a:lnTo>
                      <a:pt x="1166" y="983"/>
                    </a:lnTo>
                    <a:lnTo>
                      <a:pt x="1172" y="965"/>
                    </a:lnTo>
                    <a:lnTo>
                      <a:pt x="1172" y="947"/>
                    </a:lnTo>
                    <a:lnTo>
                      <a:pt x="1178" y="935"/>
                    </a:lnTo>
                    <a:lnTo>
                      <a:pt x="1178" y="922"/>
                    </a:lnTo>
                    <a:lnTo>
                      <a:pt x="1184" y="904"/>
                    </a:lnTo>
                    <a:lnTo>
                      <a:pt x="1184" y="892"/>
                    </a:lnTo>
                    <a:lnTo>
                      <a:pt x="1184" y="886"/>
                    </a:lnTo>
                    <a:lnTo>
                      <a:pt x="1184" y="886"/>
                    </a:lnTo>
                    <a:lnTo>
                      <a:pt x="1184" y="886"/>
                    </a:lnTo>
                    <a:lnTo>
                      <a:pt x="1184" y="880"/>
                    </a:lnTo>
                    <a:lnTo>
                      <a:pt x="1184" y="867"/>
                    </a:lnTo>
                    <a:lnTo>
                      <a:pt x="1184" y="867"/>
                    </a:lnTo>
                    <a:lnTo>
                      <a:pt x="1184" y="867"/>
                    </a:lnTo>
                    <a:lnTo>
                      <a:pt x="1196" y="812"/>
                    </a:lnTo>
                    <a:lnTo>
                      <a:pt x="1196" y="812"/>
                    </a:lnTo>
                    <a:lnTo>
                      <a:pt x="1196" y="812"/>
                    </a:lnTo>
                    <a:lnTo>
                      <a:pt x="1196" y="806"/>
                    </a:lnTo>
                    <a:lnTo>
                      <a:pt x="1196" y="806"/>
                    </a:lnTo>
                    <a:lnTo>
                      <a:pt x="1196" y="794"/>
                    </a:lnTo>
                    <a:lnTo>
                      <a:pt x="1196" y="788"/>
                    </a:lnTo>
                    <a:lnTo>
                      <a:pt x="1202" y="776"/>
                    </a:lnTo>
                    <a:lnTo>
                      <a:pt x="1202" y="776"/>
                    </a:lnTo>
                    <a:lnTo>
                      <a:pt x="1202" y="770"/>
                    </a:lnTo>
                    <a:lnTo>
                      <a:pt x="1202" y="770"/>
                    </a:lnTo>
                    <a:lnTo>
                      <a:pt x="1202" y="770"/>
                    </a:lnTo>
                    <a:lnTo>
                      <a:pt x="1202" y="764"/>
                    </a:lnTo>
                    <a:lnTo>
                      <a:pt x="1202" y="757"/>
                    </a:lnTo>
                    <a:lnTo>
                      <a:pt x="1208" y="733"/>
                    </a:lnTo>
                    <a:lnTo>
                      <a:pt x="1208" y="733"/>
                    </a:lnTo>
                    <a:lnTo>
                      <a:pt x="1208" y="727"/>
                    </a:lnTo>
                    <a:lnTo>
                      <a:pt x="1208" y="721"/>
                    </a:lnTo>
                    <a:lnTo>
                      <a:pt x="1208" y="702"/>
                    </a:lnTo>
                    <a:lnTo>
                      <a:pt x="1215" y="690"/>
                    </a:lnTo>
                    <a:lnTo>
                      <a:pt x="1215" y="690"/>
                    </a:lnTo>
                    <a:lnTo>
                      <a:pt x="1215" y="678"/>
                    </a:lnTo>
                    <a:lnTo>
                      <a:pt x="1215" y="666"/>
                    </a:lnTo>
                    <a:lnTo>
                      <a:pt x="1221" y="660"/>
                    </a:lnTo>
                    <a:lnTo>
                      <a:pt x="1221" y="660"/>
                    </a:lnTo>
                    <a:lnTo>
                      <a:pt x="1239" y="666"/>
                    </a:lnTo>
                    <a:lnTo>
                      <a:pt x="1245" y="666"/>
                    </a:lnTo>
                    <a:lnTo>
                      <a:pt x="1245" y="666"/>
                    </a:lnTo>
                    <a:lnTo>
                      <a:pt x="1245" y="666"/>
                    </a:lnTo>
                    <a:lnTo>
                      <a:pt x="1257" y="666"/>
                    </a:lnTo>
                    <a:lnTo>
                      <a:pt x="1263" y="666"/>
                    </a:lnTo>
                    <a:lnTo>
                      <a:pt x="1269" y="672"/>
                    </a:lnTo>
                    <a:lnTo>
                      <a:pt x="1276" y="666"/>
                    </a:lnTo>
                    <a:lnTo>
                      <a:pt x="1276" y="672"/>
                    </a:lnTo>
                    <a:lnTo>
                      <a:pt x="1276" y="672"/>
                    </a:lnTo>
                    <a:lnTo>
                      <a:pt x="1282" y="672"/>
                    </a:lnTo>
                    <a:lnTo>
                      <a:pt x="1288" y="672"/>
                    </a:lnTo>
                    <a:lnTo>
                      <a:pt x="1294" y="672"/>
                    </a:lnTo>
                    <a:lnTo>
                      <a:pt x="1300" y="672"/>
                    </a:lnTo>
                    <a:lnTo>
                      <a:pt x="1306" y="672"/>
                    </a:lnTo>
                    <a:lnTo>
                      <a:pt x="1312" y="672"/>
                    </a:lnTo>
                    <a:lnTo>
                      <a:pt x="1318" y="678"/>
                    </a:lnTo>
                    <a:lnTo>
                      <a:pt x="1324" y="678"/>
                    </a:lnTo>
                    <a:lnTo>
                      <a:pt x="1331" y="678"/>
                    </a:lnTo>
                    <a:lnTo>
                      <a:pt x="1337" y="678"/>
                    </a:lnTo>
                    <a:lnTo>
                      <a:pt x="1355" y="678"/>
                    </a:lnTo>
                    <a:lnTo>
                      <a:pt x="1361" y="684"/>
                    </a:lnTo>
                    <a:lnTo>
                      <a:pt x="1379" y="684"/>
                    </a:lnTo>
                    <a:lnTo>
                      <a:pt x="1379" y="684"/>
                    </a:lnTo>
                    <a:lnTo>
                      <a:pt x="1379" y="684"/>
                    </a:lnTo>
                    <a:lnTo>
                      <a:pt x="1392" y="684"/>
                    </a:lnTo>
                    <a:lnTo>
                      <a:pt x="1398" y="684"/>
                    </a:lnTo>
                    <a:lnTo>
                      <a:pt x="1410" y="690"/>
                    </a:lnTo>
                    <a:lnTo>
                      <a:pt x="1416" y="690"/>
                    </a:lnTo>
                    <a:lnTo>
                      <a:pt x="1422" y="690"/>
                    </a:lnTo>
                    <a:lnTo>
                      <a:pt x="1422" y="690"/>
                    </a:lnTo>
                    <a:lnTo>
                      <a:pt x="1446" y="690"/>
                    </a:lnTo>
                    <a:lnTo>
                      <a:pt x="1446" y="696"/>
                    </a:lnTo>
                    <a:lnTo>
                      <a:pt x="1446" y="696"/>
                    </a:lnTo>
                    <a:lnTo>
                      <a:pt x="1446" y="696"/>
                    </a:lnTo>
                    <a:lnTo>
                      <a:pt x="1453" y="696"/>
                    </a:lnTo>
                    <a:lnTo>
                      <a:pt x="1465" y="696"/>
                    </a:lnTo>
                    <a:lnTo>
                      <a:pt x="1477" y="696"/>
                    </a:lnTo>
                    <a:lnTo>
                      <a:pt x="1483" y="696"/>
                    </a:lnTo>
                    <a:lnTo>
                      <a:pt x="1495" y="702"/>
                    </a:lnTo>
                    <a:lnTo>
                      <a:pt x="1507" y="702"/>
                    </a:lnTo>
                    <a:lnTo>
                      <a:pt x="1520" y="702"/>
                    </a:lnTo>
                    <a:lnTo>
                      <a:pt x="1526" y="702"/>
                    </a:lnTo>
                    <a:lnTo>
                      <a:pt x="1538" y="702"/>
                    </a:lnTo>
                    <a:lnTo>
                      <a:pt x="1538" y="702"/>
                    </a:lnTo>
                    <a:lnTo>
                      <a:pt x="1538" y="709"/>
                    </a:lnTo>
                    <a:lnTo>
                      <a:pt x="1544" y="709"/>
                    </a:lnTo>
                    <a:lnTo>
                      <a:pt x="1544" y="709"/>
                    </a:lnTo>
                    <a:lnTo>
                      <a:pt x="1556" y="709"/>
                    </a:lnTo>
                    <a:lnTo>
                      <a:pt x="1581" y="709"/>
                    </a:lnTo>
                    <a:lnTo>
                      <a:pt x="1587" y="709"/>
                    </a:lnTo>
                    <a:lnTo>
                      <a:pt x="1605" y="715"/>
                    </a:lnTo>
                    <a:lnTo>
                      <a:pt x="1611" y="715"/>
                    </a:lnTo>
                    <a:lnTo>
                      <a:pt x="1623" y="715"/>
                    </a:lnTo>
                    <a:lnTo>
                      <a:pt x="1636" y="715"/>
                    </a:lnTo>
                    <a:lnTo>
                      <a:pt x="1636" y="715"/>
                    </a:lnTo>
                    <a:lnTo>
                      <a:pt x="1642" y="715"/>
                    </a:lnTo>
                    <a:lnTo>
                      <a:pt x="1660" y="721"/>
                    </a:lnTo>
                    <a:lnTo>
                      <a:pt x="1666" y="721"/>
                    </a:lnTo>
                    <a:lnTo>
                      <a:pt x="1678" y="721"/>
                    </a:lnTo>
                    <a:lnTo>
                      <a:pt x="1691" y="721"/>
                    </a:lnTo>
                    <a:lnTo>
                      <a:pt x="1709" y="721"/>
                    </a:lnTo>
                    <a:lnTo>
                      <a:pt x="1709" y="721"/>
                    </a:lnTo>
                    <a:lnTo>
                      <a:pt x="1727" y="727"/>
                    </a:lnTo>
                    <a:lnTo>
                      <a:pt x="1733" y="727"/>
                    </a:lnTo>
                    <a:lnTo>
                      <a:pt x="1739" y="727"/>
                    </a:lnTo>
                    <a:lnTo>
                      <a:pt x="1752" y="727"/>
                    </a:lnTo>
                    <a:lnTo>
                      <a:pt x="1758" y="727"/>
                    </a:lnTo>
                    <a:lnTo>
                      <a:pt x="1770" y="727"/>
                    </a:lnTo>
                    <a:lnTo>
                      <a:pt x="1788" y="727"/>
                    </a:lnTo>
                    <a:moveTo>
                      <a:pt x="2936" y="2003"/>
                    </a:moveTo>
                    <a:lnTo>
                      <a:pt x="2936" y="2003"/>
                    </a:lnTo>
                    <a:lnTo>
                      <a:pt x="2929" y="2003"/>
                    </a:lnTo>
                    <a:lnTo>
                      <a:pt x="2929" y="2003"/>
                    </a:lnTo>
                    <a:lnTo>
                      <a:pt x="2929" y="2003"/>
                    </a:lnTo>
                    <a:lnTo>
                      <a:pt x="2929" y="2003"/>
                    </a:lnTo>
                    <a:lnTo>
                      <a:pt x="2929" y="1997"/>
                    </a:lnTo>
                    <a:lnTo>
                      <a:pt x="2923" y="1997"/>
                    </a:lnTo>
                    <a:lnTo>
                      <a:pt x="2923" y="1997"/>
                    </a:lnTo>
                    <a:lnTo>
                      <a:pt x="2923" y="1997"/>
                    </a:lnTo>
                    <a:lnTo>
                      <a:pt x="2923" y="1997"/>
                    </a:lnTo>
                    <a:lnTo>
                      <a:pt x="2923" y="1991"/>
                    </a:lnTo>
                    <a:lnTo>
                      <a:pt x="2929" y="1991"/>
                    </a:lnTo>
                    <a:lnTo>
                      <a:pt x="2929" y="1997"/>
                    </a:lnTo>
                    <a:lnTo>
                      <a:pt x="2929" y="1997"/>
                    </a:lnTo>
                    <a:lnTo>
                      <a:pt x="2929" y="1997"/>
                    </a:lnTo>
                    <a:lnTo>
                      <a:pt x="2929" y="1997"/>
                    </a:lnTo>
                    <a:lnTo>
                      <a:pt x="2929" y="1997"/>
                    </a:lnTo>
                    <a:lnTo>
                      <a:pt x="2929" y="1997"/>
                    </a:lnTo>
                    <a:lnTo>
                      <a:pt x="2929" y="1997"/>
                    </a:lnTo>
                    <a:lnTo>
                      <a:pt x="2936" y="1997"/>
                    </a:lnTo>
                    <a:lnTo>
                      <a:pt x="2936" y="1997"/>
                    </a:lnTo>
                    <a:lnTo>
                      <a:pt x="2936" y="1997"/>
                    </a:lnTo>
                    <a:lnTo>
                      <a:pt x="2936" y="1997"/>
                    </a:lnTo>
                    <a:lnTo>
                      <a:pt x="2936" y="1991"/>
                    </a:lnTo>
                    <a:lnTo>
                      <a:pt x="2936" y="1991"/>
                    </a:lnTo>
                    <a:lnTo>
                      <a:pt x="2936" y="1991"/>
                    </a:lnTo>
                    <a:lnTo>
                      <a:pt x="2936" y="1991"/>
                    </a:lnTo>
                    <a:lnTo>
                      <a:pt x="2936" y="1991"/>
                    </a:lnTo>
                    <a:lnTo>
                      <a:pt x="2942" y="1991"/>
                    </a:lnTo>
                    <a:lnTo>
                      <a:pt x="2942" y="1991"/>
                    </a:lnTo>
                    <a:lnTo>
                      <a:pt x="2942" y="1991"/>
                    </a:lnTo>
                    <a:lnTo>
                      <a:pt x="2942" y="1985"/>
                    </a:lnTo>
                    <a:lnTo>
                      <a:pt x="2942" y="1985"/>
                    </a:lnTo>
                    <a:lnTo>
                      <a:pt x="2942" y="1985"/>
                    </a:lnTo>
                    <a:lnTo>
                      <a:pt x="2942" y="1985"/>
                    </a:lnTo>
                    <a:lnTo>
                      <a:pt x="2942" y="1985"/>
                    </a:lnTo>
                    <a:lnTo>
                      <a:pt x="2942" y="1985"/>
                    </a:lnTo>
                    <a:lnTo>
                      <a:pt x="2942" y="1979"/>
                    </a:lnTo>
                    <a:lnTo>
                      <a:pt x="2942" y="1979"/>
                    </a:lnTo>
                    <a:lnTo>
                      <a:pt x="2942" y="1979"/>
                    </a:lnTo>
                    <a:lnTo>
                      <a:pt x="2942" y="1979"/>
                    </a:lnTo>
                    <a:lnTo>
                      <a:pt x="2942" y="1979"/>
                    </a:lnTo>
                    <a:lnTo>
                      <a:pt x="2942" y="1979"/>
                    </a:lnTo>
                    <a:lnTo>
                      <a:pt x="2942" y="1979"/>
                    </a:lnTo>
                    <a:lnTo>
                      <a:pt x="2942" y="1979"/>
                    </a:lnTo>
                    <a:lnTo>
                      <a:pt x="2942" y="1979"/>
                    </a:lnTo>
                    <a:lnTo>
                      <a:pt x="2948" y="1979"/>
                    </a:lnTo>
                    <a:lnTo>
                      <a:pt x="2948"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54" y="1979"/>
                    </a:lnTo>
                    <a:lnTo>
                      <a:pt x="2954" y="1979"/>
                    </a:lnTo>
                    <a:lnTo>
                      <a:pt x="2954" y="1979"/>
                    </a:lnTo>
                    <a:lnTo>
                      <a:pt x="2954" y="1973"/>
                    </a:lnTo>
                    <a:lnTo>
                      <a:pt x="2954" y="1973"/>
                    </a:lnTo>
                    <a:lnTo>
                      <a:pt x="2960" y="1973"/>
                    </a:lnTo>
                    <a:lnTo>
                      <a:pt x="2960" y="1973"/>
                    </a:lnTo>
                    <a:lnTo>
                      <a:pt x="2960" y="1973"/>
                    </a:lnTo>
                    <a:lnTo>
                      <a:pt x="2954" y="1967"/>
                    </a:lnTo>
                    <a:lnTo>
                      <a:pt x="2954" y="1967"/>
                    </a:lnTo>
                    <a:lnTo>
                      <a:pt x="2954" y="1967"/>
                    </a:lnTo>
                    <a:lnTo>
                      <a:pt x="2954" y="1967"/>
                    </a:lnTo>
                    <a:lnTo>
                      <a:pt x="2954" y="1967"/>
                    </a:lnTo>
                    <a:lnTo>
                      <a:pt x="2954" y="1961"/>
                    </a:lnTo>
                    <a:lnTo>
                      <a:pt x="2954" y="1961"/>
                    </a:lnTo>
                    <a:lnTo>
                      <a:pt x="2954" y="1961"/>
                    </a:lnTo>
                    <a:lnTo>
                      <a:pt x="2960" y="1961"/>
                    </a:lnTo>
                    <a:lnTo>
                      <a:pt x="2960" y="1961"/>
                    </a:lnTo>
                    <a:lnTo>
                      <a:pt x="2960" y="1961"/>
                    </a:lnTo>
                    <a:lnTo>
                      <a:pt x="2960" y="1954"/>
                    </a:lnTo>
                    <a:lnTo>
                      <a:pt x="2960" y="1954"/>
                    </a:lnTo>
                    <a:lnTo>
                      <a:pt x="2960" y="1954"/>
                    </a:lnTo>
                    <a:lnTo>
                      <a:pt x="2960" y="1954"/>
                    </a:lnTo>
                    <a:lnTo>
                      <a:pt x="2954" y="1954"/>
                    </a:lnTo>
                    <a:lnTo>
                      <a:pt x="2954" y="1954"/>
                    </a:lnTo>
                    <a:lnTo>
                      <a:pt x="2954" y="1948"/>
                    </a:lnTo>
                    <a:lnTo>
                      <a:pt x="2954" y="1948"/>
                    </a:lnTo>
                    <a:lnTo>
                      <a:pt x="2954" y="1948"/>
                    </a:lnTo>
                    <a:lnTo>
                      <a:pt x="2954" y="1948"/>
                    </a:lnTo>
                    <a:lnTo>
                      <a:pt x="2954" y="1948"/>
                    </a:lnTo>
                    <a:lnTo>
                      <a:pt x="2954" y="1942"/>
                    </a:lnTo>
                    <a:lnTo>
                      <a:pt x="2954" y="1942"/>
                    </a:lnTo>
                    <a:lnTo>
                      <a:pt x="2954" y="1942"/>
                    </a:lnTo>
                    <a:lnTo>
                      <a:pt x="2954" y="1942"/>
                    </a:lnTo>
                    <a:lnTo>
                      <a:pt x="2954" y="1942"/>
                    </a:lnTo>
                    <a:lnTo>
                      <a:pt x="2960" y="1942"/>
                    </a:lnTo>
                    <a:lnTo>
                      <a:pt x="2960" y="1942"/>
                    </a:lnTo>
                    <a:lnTo>
                      <a:pt x="2960" y="1942"/>
                    </a:lnTo>
                    <a:lnTo>
                      <a:pt x="2960" y="1942"/>
                    </a:lnTo>
                    <a:lnTo>
                      <a:pt x="2960" y="1942"/>
                    </a:lnTo>
                    <a:lnTo>
                      <a:pt x="2960" y="1942"/>
                    </a:lnTo>
                    <a:lnTo>
                      <a:pt x="2960" y="1942"/>
                    </a:lnTo>
                    <a:lnTo>
                      <a:pt x="2954" y="1942"/>
                    </a:lnTo>
                    <a:lnTo>
                      <a:pt x="2954" y="1948"/>
                    </a:lnTo>
                    <a:lnTo>
                      <a:pt x="2960" y="1948"/>
                    </a:lnTo>
                    <a:lnTo>
                      <a:pt x="2960" y="1948"/>
                    </a:lnTo>
                    <a:lnTo>
                      <a:pt x="2960" y="1948"/>
                    </a:lnTo>
                    <a:lnTo>
                      <a:pt x="2960" y="1948"/>
                    </a:lnTo>
                    <a:lnTo>
                      <a:pt x="2960" y="1948"/>
                    </a:lnTo>
                    <a:lnTo>
                      <a:pt x="2960" y="1948"/>
                    </a:lnTo>
                    <a:lnTo>
                      <a:pt x="2960" y="1948"/>
                    </a:lnTo>
                    <a:lnTo>
                      <a:pt x="2966" y="1942"/>
                    </a:lnTo>
                    <a:lnTo>
                      <a:pt x="2966" y="1942"/>
                    </a:lnTo>
                    <a:lnTo>
                      <a:pt x="2966" y="1942"/>
                    </a:lnTo>
                    <a:lnTo>
                      <a:pt x="2966" y="1942"/>
                    </a:lnTo>
                    <a:lnTo>
                      <a:pt x="2966" y="1942"/>
                    </a:lnTo>
                    <a:lnTo>
                      <a:pt x="2966" y="1936"/>
                    </a:lnTo>
                    <a:lnTo>
                      <a:pt x="2960" y="1936"/>
                    </a:lnTo>
                    <a:lnTo>
                      <a:pt x="2960" y="1942"/>
                    </a:lnTo>
                    <a:lnTo>
                      <a:pt x="2960" y="1942"/>
                    </a:lnTo>
                    <a:lnTo>
                      <a:pt x="2960" y="1942"/>
                    </a:lnTo>
                    <a:lnTo>
                      <a:pt x="2960" y="1942"/>
                    </a:lnTo>
                    <a:lnTo>
                      <a:pt x="2960" y="1942"/>
                    </a:lnTo>
                    <a:lnTo>
                      <a:pt x="2954" y="1936"/>
                    </a:lnTo>
                    <a:lnTo>
                      <a:pt x="2954" y="1936"/>
                    </a:lnTo>
                    <a:lnTo>
                      <a:pt x="2954" y="1936"/>
                    </a:lnTo>
                    <a:lnTo>
                      <a:pt x="2954" y="1936"/>
                    </a:lnTo>
                    <a:lnTo>
                      <a:pt x="2960" y="1936"/>
                    </a:lnTo>
                    <a:lnTo>
                      <a:pt x="2960" y="1930"/>
                    </a:lnTo>
                    <a:lnTo>
                      <a:pt x="2954" y="1930"/>
                    </a:lnTo>
                    <a:lnTo>
                      <a:pt x="2954" y="1930"/>
                    </a:lnTo>
                    <a:lnTo>
                      <a:pt x="2954" y="1930"/>
                    </a:lnTo>
                    <a:lnTo>
                      <a:pt x="2960" y="1930"/>
                    </a:lnTo>
                    <a:lnTo>
                      <a:pt x="2960" y="1930"/>
                    </a:lnTo>
                    <a:lnTo>
                      <a:pt x="2960" y="1930"/>
                    </a:lnTo>
                    <a:lnTo>
                      <a:pt x="2960" y="1930"/>
                    </a:lnTo>
                    <a:lnTo>
                      <a:pt x="2960" y="1930"/>
                    </a:lnTo>
                    <a:lnTo>
                      <a:pt x="2960" y="1930"/>
                    </a:lnTo>
                    <a:lnTo>
                      <a:pt x="2960" y="1930"/>
                    </a:lnTo>
                    <a:lnTo>
                      <a:pt x="2960" y="1936"/>
                    </a:lnTo>
                    <a:lnTo>
                      <a:pt x="2960" y="1936"/>
                    </a:lnTo>
                    <a:lnTo>
                      <a:pt x="2960" y="1936"/>
                    </a:lnTo>
                    <a:lnTo>
                      <a:pt x="2960" y="1936"/>
                    </a:lnTo>
                    <a:lnTo>
                      <a:pt x="2960" y="1936"/>
                    </a:lnTo>
                    <a:lnTo>
                      <a:pt x="2960" y="1936"/>
                    </a:lnTo>
                    <a:lnTo>
                      <a:pt x="2960" y="1936"/>
                    </a:lnTo>
                    <a:lnTo>
                      <a:pt x="2966" y="1936"/>
                    </a:lnTo>
                    <a:lnTo>
                      <a:pt x="2966" y="1936"/>
                    </a:lnTo>
                    <a:lnTo>
                      <a:pt x="2966" y="1936"/>
                    </a:lnTo>
                    <a:lnTo>
                      <a:pt x="2966" y="1936"/>
                    </a:lnTo>
                    <a:lnTo>
                      <a:pt x="2966" y="1930"/>
                    </a:lnTo>
                    <a:lnTo>
                      <a:pt x="2966" y="1930"/>
                    </a:lnTo>
                    <a:lnTo>
                      <a:pt x="2966" y="1930"/>
                    </a:lnTo>
                    <a:lnTo>
                      <a:pt x="2966" y="1930"/>
                    </a:lnTo>
                    <a:lnTo>
                      <a:pt x="2966" y="1930"/>
                    </a:lnTo>
                    <a:lnTo>
                      <a:pt x="2966" y="1924"/>
                    </a:lnTo>
                    <a:lnTo>
                      <a:pt x="2966" y="1924"/>
                    </a:lnTo>
                    <a:lnTo>
                      <a:pt x="2966" y="1924"/>
                    </a:lnTo>
                    <a:lnTo>
                      <a:pt x="2966" y="1924"/>
                    </a:lnTo>
                    <a:lnTo>
                      <a:pt x="2966" y="1924"/>
                    </a:lnTo>
                    <a:lnTo>
                      <a:pt x="2960" y="1918"/>
                    </a:lnTo>
                    <a:lnTo>
                      <a:pt x="2960" y="1918"/>
                    </a:lnTo>
                    <a:lnTo>
                      <a:pt x="2960" y="1918"/>
                    </a:lnTo>
                    <a:lnTo>
                      <a:pt x="2966" y="1918"/>
                    </a:lnTo>
                    <a:lnTo>
                      <a:pt x="2966" y="1918"/>
                    </a:lnTo>
                    <a:lnTo>
                      <a:pt x="2966" y="1918"/>
                    </a:lnTo>
                    <a:lnTo>
                      <a:pt x="2966" y="1918"/>
                    </a:lnTo>
                    <a:lnTo>
                      <a:pt x="2966" y="1918"/>
                    </a:lnTo>
                    <a:lnTo>
                      <a:pt x="2966" y="1918"/>
                    </a:lnTo>
                    <a:lnTo>
                      <a:pt x="2966" y="1924"/>
                    </a:lnTo>
                    <a:lnTo>
                      <a:pt x="2966" y="1924"/>
                    </a:lnTo>
                    <a:lnTo>
                      <a:pt x="2966" y="1924"/>
                    </a:lnTo>
                    <a:lnTo>
                      <a:pt x="2966" y="1924"/>
                    </a:lnTo>
                    <a:lnTo>
                      <a:pt x="2972" y="1924"/>
                    </a:lnTo>
                    <a:lnTo>
                      <a:pt x="2972" y="1924"/>
                    </a:lnTo>
                    <a:lnTo>
                      <a:pt x="2972" y="1918"/>
                    </a:lnTo>
                    <a:lnTo>
                      <a:pt x="2978" y="1918"/>
                    </a:lnTo>
                    <a:lnTo>
                      <a:pt x="2978" y="1918"/>
                    </a:lnTo>
                    <a:lnTo>
                      <a:pt x="2978" y="1924"/>
                    </a:lnTo>
                    <a:lnTo>
                      <a:pt x="2978" y="1924"/>
                    </a:lnTo>
                    <a:lnTo>
                      <a:pt x="2978" y="1924"/>
                    </a:lnTo>
                    <a:lnTo>
                      <a:pt x="2978" y="1918"/>
                    </a:lnTo>
                    <a:lnTo>
                      <a:pt x="2978" y="1918"/>
                    </a:lnTo>
                    <a:lnTo>
                      <a:pt x="2978" y="1918"/>
                    </a:lnTo>
                    <a:lnTo>
                      <a:pt x="2978" y="1918"/>
                    </a:lnTo>
                    <a:lnTo>
                      <a:pt x="2984" y="1918"/>
                    </a:lnTo>
                    <a:lnTo>
                      <a:pt x="2984" y="1912"/>
                    </a:lnTo>
                    <a:lnTo>
                      <a:pt x="2984" y="1912"/>
                    </a:lnTo>
                    <a:lnTo>
                      <a:pt x="2984" y="1912"/>
                    </a:lnTo>
                    <a:lnTo>
                      <a:pt x="2984" y="1912"/>
                    </a:lnTo>
                    <a:lnTo>
                      <a:pt x="2984" y="1912"/>
                    </a:lnTo>
                    <a:lnTo>
                      <a:pt x="2984" y="1912"/>
                    </a:lnTo>
                    <a:lnTo>
                      <a:pt x="2978" y="1906"/>
                    </a:lnTo>
                    <a:lnTo>
                      <a:pt x="2978" y="1906"/>
                    </a:lnTo>
                    <a:lnTo>
                      <a:pt x="2978" y="1906"/>
                    </a:lnTo>
                    <a:lnTo>
                      <a:pt x="2978" y="1906"/>
                    </a:lnTo>
                    <a:lnTo>
                      <a:pt x="2978" y="1906"/>
                    </a:lnTo>
                    <a:lnTo>
                      <a:pt x="2984" y="1906"/>
                    </a:lnTo>
                    <a:lnTo>
                      <a:pt x="2997" y="1906"/>
                    </a:lnTo>
                    <a:lnTo>
                      <a:pt x="2997" y="1906"/>
                    </a:lnTo>
                    <a:lnTo>
                      <a:pt x="3003" y="1906"/>
                    </a:lnTo>
                    <a:lnTo>
                      <a:pt x="3009" y="1906"/>
                    </a:lnTo>
                    <a:lnTo>
                      <a:pt x="3009" y="1906"/>
                    </a:lnTo>
                    <a:lnTo>
                      <a:pt x="3015" y="1899"/>
                    </a:lnTo>
                    <a:lnTo>
                      <a:pt x="3015" y="1899"/>
                    </a:lnTo>
                    <a:lnTo>
                      <a:pt x="3021" y="1899"/>
                    </a:lnTo>
                    <a:lnTo>
                      <a:pt x="3027" y="1899"/>
                    </a:lnTo>
                    <a:lnTo>
                      <a:pt x="3033" y="1899"/>
                    </a:lnTo>
                    <a:lnTo>
                      <a:pt x="3039" y="1899"/>
                    </a:lnTo>
                    <a:lnTo>
                      <a:pt x="3052" y="1899"/>
                    </a:lnTo>
                    <a:lnTo>
                      <a:pt x="3052" y="1899"/>
                    </a:lnTo>
                    <a:lnTo>
                      <a:pt x="3058" y="1899"/>
                    </a:lnTo>
                    <a:lnTo>
                      <a:pt x="3058" y="1899"/>
                    </a:lnTo>
                    <a:lnTo>
                      <a:pt x="3070" y="1899"/>
                    </a:lnTo>
                    <a:lnTo>
                      <a:pt x="3082" y="1899"/>
                    </a:lnTo>
                    <a:lnTo>
                      <a:pt x="3088" y="1899"/>
                    </a:lnTo>
                    <a:lnTo>
                      <a:pt x="3088" y="1899"/>
                    </a:lnTo>
                    <a:lnTo>
                      <a:pt x="3100" y="1899"/>
                    </a:lnTo>
                    <a:lnTo>
                      <a:pt x="3106" y="1893"/>
                    </a:lnTo>
                    <a:lnTo>
                      <a:pt x="3113" y="1893"/>
                    </a:lnTo>
                    <a:lnTo>
                      <a:pt x="3113" y="1893"/>
                    </a:lnTo>
                    <a:lnTo>
                      <a:pt x="3131" y="1893"/>
                    </a:lnTo>
                    <a:lnTo>
                      <a:pt x="3143" y="1893"/>
                    </a:lnTo>
                    <a:lnTo>
                      <a:pt x="3149" y="1893"/>
                    </a:lnTo>
                    <a:lnTo>
                      <a:pt x="3155" y="1893"/>
                    </a:lnTo>
                    <a:lnTo>
                      <a:pt x="3167" y="1893"/>
                    </a:lnTo>
                    <a:lnTo>
                      <a:pt x="3174" y="1893"/>
                    </a:lnTo>
                    <a:moveTo>
                      <a:pt x="3174" y="1893"/>
                    </a:moveTo>
                    <a:lnTo>
                      <a:pt x="3174" y="1893"/>
                    </a:lnTo>
                    <a:lnTo>
                      <a:pt x="3180" y="1893"/>
                    </a:lnTo>
                    <a:lnTo>
                      <a:pt x="3180" y="1893"/>
                    </a:lnTo>
                    <a:lnTo>
                      <a:pt x="3180" y="1893"/>
                    </a:lnTo>
                    <a:lnTo>
                      <a:pt x="3180" y="1899"/>
                    </a:lnTo>
                    <a:lnTo>
                      <a:pt x="3180" y="1899"/>
                    </a:lnTo>
                    <a:lnTo>
                      <a:pt x="3180" y="1899"/>
                    </a:lnTo>
                    <a:lnTo>
                      <a:pt x="3180" y="1899"/>
                    </a:lnTo>
                    <a:lnTo>
                      <a:pt x="3180" y="1899"/>
                    </a:lnTo>
                    <a:lnTo>
                      <a:pt x="3186" y="1899"/>
                    </a:lnTo>
                    <a:lnTo>
                      <a:pt x="3186" y="1899"/>
                    </a:lnTo>
                    <a:lnTo>
                      <a:pt x="3186" y="1912"/>
                    </a:lnTo>
                    <a:lnTo>
                      <a:pt x="3186" y="1918"/>
                    </a:lnTo>
                    <a:lnTo>
                      <a:pt x="3186" y="1918"/>
                    </a:lnTo>
                    <a:lnTo>
                      <a:pt x="3186" y="1930"/>
                    </a:lnTo>
                    <a:lnTo>
                      <a:pt x="3186" y="1936"/>
                    </a:lnTo>
                    <a:lnTo>
                      <a:pt x="3186" y="1936"/>
                    </a:lnTo>
                    <a:lnTo>
                      <a:pt x="3186" y="1954"/>
                    </a:lnTo>
                    <a:lnTo>
                      <a:pt x="3186" y="1961"/>
                    </a:lnTo>
                    <a:lnTo>
                      <a:pt x="3186" y="1967"/>
                    </a:lnTo>
                    <a:lnTo>
                      <a:pt x="3186" y="1973"/>
                    </a:lnTo>
                    <a:lnTo>
                      <a:pt x="3186" y="1979"/>
                    </a:lnTo>
                    <a:lnTo>
                      <a:pt x="3186" y="1979"/>
                    </a:lnTo>
                    <a:lnTo>
                      <a:pt x="3186" y="1985"/>
                    </a:lnTo>
                    <a:lnTo>
                      <a:pt x="3186" y="1985"/>
                    </a:lnTo>
                    <a:lnTo>
                      <a:pt x="3186" y="1991"/>
                    </a:lnTo>
                    <a:lnTo>
                      <a:pt x="3186" y="2003"/>
                    </a:lnTo>
                    <a:lnTo>
                      <a:pt x="3186" y="2015"/>
                    </a:lnTo>
                    <a:lnTo>
                      <a:pt x="3186" y="2022"/>
                    </a:lnTo>
                    <a:lnTo>
                      <a:pt x="3186" y="2028"/>
                    </a:lnTo>
                    <a:lnTo>
                      <a:pt x="3186" y="2028"/>
                    </a:lnTo>
                    <a:lnTo>
                      <a:pt x="3186" y="2034"/>
                    </a:lnTo>
                    <a:lnTo>
                      <a:pt x="3180" y="2040"/>
                    </a:lnTo>
                    <a:lnTo>
                      <a:pt x="3180" y="2040"/>
                    </a:lnTo>
                    <a:lnTo>
                      <a:pt x="3180" y="2040"/>
                    </a:lnTo>
                    <a:lnTo>
                      <a:pt x="3180" y="2052"/>
                    </a:lnTo>
                    <a:lnTo>
                      <a:pt x="3180" y="2052"/>
                    </a:lnTo>
                    <a:lnTo>
                      <a:pt x="3180" y="2052"/>
                    </a:lnTo>
                    <a:lnTo>
                      <a:pt x="3180" y="2064"/>
                    </a:lnTo>
                    <a:lnTo>
                      <a:pt x="3180" y="2083"/>
                    </a:lnTo>
                    <a:lnTo>
                      <a:pt x="3180" y="2095"/>
                    </a:lnTo>
                    <a:lnTo>
                      <a:pt x="3180" y="2101"/>
                    </a:lnTo>
                    <a:lnTo>
                      <a:pt x="3180" y="2101"/>
                    </a:lnTo>
                    <a:lnTo>
                      <a:pt x="3180" y="2113"/>
                    </a:lnTo>
                    <a:lnTo>
                      <a:pt x="3180" y="2125"/>
                    </a:lnTo>
                    <a:lnTo>
                      <a:pt x="3180" y="2138"/>
                    </a:lnTo>
                    <a:lnTo>
                      <a:pt x="3180" y="2150"/>
                    </a:lnTo>
                    <a:lnTo>
                      <a:pt x="3180" y="2156"/>
                    </a:lnTo>
                    <a:lnTo>
                      <a:pt x="3180" y="2168"/>
                    </a:lnTo>
                    <a:lnTo>
                      <a:pt x="3180" y="2180"/>
                    </a:lnTo>
                    <a:lnTo>
                      <a:pt x="3180" y="2186"/>
                    </a:lnTo>
                    <a:lnTo>
                      <a:pt x="3180" y="2193"/>
                    </a:lnTo>
                    <a:lnTo>
                      <a:pt x="3180" y="2211"/>
                    </a:lnTo>
                    <a:lnTo>
                      <a:pt x="3180" y="2217"/>
                    </a:lnTo>
                    <a:lnTo>
                      <a:pt x="3180" y="2235"/>
                    </a:lnTo>
                    <a:lnTo>
                      <a:pt x="3180" y="2248"/>
                    </a:lnTo>
                    <a:lnTo>
                      <a:pt x="3180" y="2254"/>
                    </a:lnTo>
                    <a:lnTo>
                      <a:pt x="3180" y="2254"/>
                    </a:lnTo>
                    <a:lnTo>
                      <a:pt x="3180" y="2254"/>
                    </a:lnTo>
                    <a:lnTo>
                      <a:pt x="3180" y="2260"/>
                    </a:lnTo>
                    <a:lnTo>
                      <a:pt x="3180" y="2272"/>
                    </a:lnTo>
                    <a:lnTo>
                      <a:pt x="3180" y="2272"/>
                    </a:lnTo>
                    <a:lnTo>
                      <a:pt x="3180" y="2284"/>
                    </a:lnTo>
                    <a:lnTo>
                      <a:pt x="3186" y="2296"/>
                    </a:lnTo>
                    <a:lnTo>
                      <a:pt x="3186" y="2296"/>
                    </a:lnTo>
                    <a:lnTo>
                      <a:pt x="3186" y="2303"/>
                    </a:lnTo>
                    <a:lnTo>
                      <a:pt x="3186" y="2303"/>
                    </a:lnTo>
                    <a:lnTo>
                      <a:pt x="3186" y="2315"/>
                    </a:lnTo>
                    <a:lnTo>
                      <a:pt x="3186" y="2327"/>
                    </a:lnTo>
                    <a:lnTo>
                      <a:pt x="3186" y="2327"/>
                    </a:lnTo>
                    <a:lnTo>
                      <a:pt x="3186" y="2327"/>
                    </a:lnTo>
                    <a:lnTo>
                      <a:pt x="3192" y="2339"/>
                    </a:lnTo>
                    <a:lnTo>
                      <a:pt x="3192" y="2351"/>
                    </a:lnTo>
                    <a:lnTo>
                      <a:pt x="3192" y="2370"/>
                    </a:lnTo>
                    <a:lnTo>
                      <a:pt x="3192" y="2370"/>
                    </a:lnTo>
                    <a:lnTo>
                      <a:pt x="3198" y="2382"/>
                    </a:lnTo>
                    <a:lnTo>
                      <a:pt x="3198" y="2388"/>
                    </a:lnTo>
                    <a:lnTo>
                      <a:pt x="3198" y="2394"/>
                    </a:lnTo>
                    <a:lnTo>
                      <a:pt x="3198" y="2394"/>
                    </a:lnTo>
                    <a:lnTo>
                      <a:pt x="3198" y="2406"/>
                    </a:lnTo>
                    <a:lnTo>
                      <a:pt x="3198" y="2406"/>
                    </a:lnTo>
                    <a:lnTo>
                      <a:pt x="3198" y="2406"/>
                    </a:lnTo>
                    <a:lnTo>
                      <a:pt x="3198" y="2425"/>
                    </a:lnTo>
                    <a:lnTo>
                      <a:pt x="3198" y="2425"/>
                    </a:lnTo>
                    <a:lnTo>
                      <a:pt x="3198" y="2431"/>
                    </a:lnTo>
                    <a:lnTo>
                      <a:pt x="3198" y="2431"/>
                    </a:lnTo>
                    <a:lnTo>
                      <a:pt x="3198" y="2425"/>
                    </a:lnTo>
                    <a:lnTo>
                      <a:pt x="3198" y="2425"/>
                    </a:lnTo>
                    <a:lnTo>
                      <a:pt x="3198" y="2431"/>
                    </a:lnTo>
                    <a:lnTo>
                      <a:pt x="3198" y="2431"/>
                    </a:lnTo>
                    <a:lnTo>
                      <a:pt x="3192" y="2431"/>
                    </a:lnTo>
                    <a:lnTo>
                      <a:pt x="3192" y="2431"/>
                    </a:lnTo>
                    <a:lnTo>
                      <a:pt x="3192" y="2431"/>
                    </a:lnTo>
                    <a:lnTo>
                      <a:pt x="3192" y="2431"/>
                    </a:lnTo>
                    <a:lnTo>
                      <a:pt x="3192" y="2431"/>
                    </a:lnTo>
                    <a:lnTo>
                      <a:pt x="3186" y="2431"/>
                    </a:lnTo>
                    <a:lnTo>
                      <a:pt x="3186" y="2431"/>
                    </a:lnTo>
                    <a:lnTo>
                      <a:pt x="3180" y="2431"/>
                    </a:lnTo>
                    <a:lnTo>
                      <a:pt x="3180" y="2431"/>
                    </a:lnTo>
                    <a:lnTo>
                      <a:pt x="3180" y="2431"/>
                    </a:lnTo>
                    <a:lnTo>
                      <a:pt x="3180" y="2431"/>
                    </a:lnTo>
                    <a:lnTo>
                      <a:pt x="3174" y="2431"/>
                    </a:lnTo>
                    <a:lnTo>
                      <a:pt x="3174" y="2431"/>
                    </a:lnTo>
                    <a:lnTo>
                      <a:pt x="3167" y="2431"/>
                    </a:lnTo>
                    <a:lnTo>
                      <a:pt x="3167" y="2431"/>
                    </a:lnTo>
                    <a:lnTo>
                      <a:pt x="3167" y="2431"/>
                    </a:lnTo>
                    <a:lnTo>
                      <a:pt x="3167" y="2431"/>
                    </a:lnTo>
                    <a:lnTo>
                      <a:pt x="3161" y="2431"/>
                    </a:lnTo>
                    <a:lnTo>
                      <a:pt x="3155" y="2425"/>
                    </a:lnTo>
                    <a:lnTo>
                      <a:pt x="3155" y="2425"/>
                    </a:lnTo>
                    <a:lnTo>
                      <a:pt x="3155" y="2425"/>
                    </a:lnTo>
                    <a:lnTo>
                      <a:pt x="3155" y="2425"/>
                    </a:lnTo>
                    <a:lnTo>
                      <a:pt x="3155" y="2425"/>
                    </a:lnTo>
                    <a:lnTo>
                      <a:pt x="3155" y="2431"/>
                    </a:lnTo>
                    <a:lnTo>
                      <a:pt x="3155" y="2425"/>
                    </a:lnTo>
                    <a:lnTo>
                      <a:pt x="3149" y="2425"/>
                    </a:lnTo>
                    <a:lnTo>
                      <a:pt x="3149" y="2425"/>
                    </a:lnTo>
                    <a:lnTo>
                      <a:pt x="3149" y="2425"/>
                    </a:lnTo>
                    <a:lnTo>
                      <a:pt x="3143" y="2425"/>
                    </a:lnTo>
                    <a:lnTo>
                      <a:pt x="3137" y="2431"/>
                    </a:lnTo>
                    <a:lnTo>
                      <a:pt x="3131" y="2431"/>
                    </a:lnTo>
                    <a:lnTo>
                      <a:pt x="3125" y="2437"/>
                    </a:lnTo>
                    <a:lnTo>
                      <a:pt x="3119" y="2437"/>
                    </a:lnTo>
                    <a:lnTo>
                      <a:pt x="3113" y="2437"/>
                    </a:lnTo>
                    <a:lnTo>
                      <a:pt x="3113" y="2443"/>
                    </a:lnTo>
                    <a:lnTo>
                      <a:pt x="3113" y="2443"/>
                    </a:lnTo>
                    <a:lnTo>
                      <a:pt x="3113" y="2437"/>
                    </a:lnTo>
                    <a:lnTo>
                      <a:pt x="3113" y="2437"/>
                    </a:lnTo>
                    <a:lnTo>
                      <a:pt x="3113" y="2437"/>
                    </a:lnTo>
                    <a:lnTo>
                      <a:pt x="3113" y="2437"/>
                    </a:lnTo>
                    <a:lnTo>
                      <a:pt x="3113" y="2431"/>
                    </a:lnTo>
                    <a:lnTo>
                      <a:pt x="3106" y="2431"/>
                    </a:lnTo>
                    <a:lnTo>
                      <a:pt x="3106" y="2431"/>
                    </a:lnTo>
                    <a:lnTo>
                      <a:pt x="3106" y="2431"/>
                    </a:lnTo>
                    <a:lnTo>
                      <a:pt x="3106" y="2431"/>
                    </a:lnTo>
                    <a:lnTo>
                      <a:pt x="3106" y="2437"/>
                    </a:lnTo>
                    <a:lnTo>
                      <a:pt x="3106" y="2437"/>
                    </a:lnTo>
                    <a:lnTo>
                      <a:pt x="3106" y="2437"/>
                    </a:lnTo>
                    <a:lnTo>
                      <a:pt x="3106" y="2437"/>
                    </a:lnTo>
                    <a:lnTo>
                      <a:pt x="3106" y="2437"/>
                    </a:lnTo>
                    <a:lnTo>
                      <a:pt x="3106" y="2437"/>
                    </a:lnTo>
                    <a:lnTo>
                      <a:pt x="3106" y="2443"/>
                    </a:lnTo>
                    <a:lnTo>
                      <a:pt x="3106" y="2443"/>
                    </a:lnTo>
                    <a:lnTo>
                      <a:pt x="3106" y="2443"/>
                    </a:lnTo>
                    <a:lnTo>
                      <a:pt x="3106" y="2443"/>
                    </a:lnTo>
                    <a:lnTo>
                      <a:pt x="3100" y="2443"/>
                    </a:lnTo>
                    <a:lnTo>
                      <a:pt x="3100" y="2449"/>
                    </a:lnTo>
                    <a:lnTo>
                      <a:pt x="3100" y="2449"/>
                    </a:lnTo>
                    <a:lnTo>
                      <a:pt x="3100" y="2449"/>
                    </a:lnTo>
                    <a:lnTo>
                      <a:pt x="3094" y="2455"/>
                    </a:lnTo>
                    <a:lnTo>
                      <a:pt x="3094" y="2455"/>
                    </a:lnTo>
                    <a:lnTo>
                      <a:pt x="3094" y="2455"/>
                    </a:lnTo>
                    <a:lnTo>
                      <a:pt x="3094" y="2455"/>
                    </a:lnTo>
                    <a:lnTo>
                      <a:pt x="3094" y="2455"/>
                    </a:lnTo>
                    <a:lnTo>
                      <a:pt x="3094" y="2455"/>
                    </a:lnTo>
                    <a:lnTo>
                      <a:pt x="3094"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55"/>
                    </a:lnTo>
                    <a:lnTo>
                      <a:pt x="3082" y="2455"/>
                    </a:lnTo>
                    <a:lnTo>
                      <a:pt x="3082" y="2455"/>
                    </a:lnTo>
                    <a:lnTo>
                      <a:pt x="3082" y="2455"/>
                    </a:lnTo>
                    <a:lnTo>
                      <a:pt x="3082" y="2455"/>
                    </a:lnTo>
                    <a:lnTo>
                      <a:pt x="3082" y="2455"/>
                    </a:lnTo>
                    <a:lnTo>
                      <a:pt x="3082" y="2449"/>
                    </a:lnTo>
                    <a:lnTo>
                      <a:pt x="3082" y="2449"/>
                    </a:lnTo>
                    <a:lnTo>
                      <a:pt x="3082" y="2449"/>
                    </a:lnTo>
                    <a:lnTo>
                      <a:pt x="3082" y="2449"/>
                    </a:lnTo>
                    <a:lnTo>
                      <a:pt x="3082" y="2449"/>
                    </a:lnTo>
                    <a:lnTo>
                      <a:pt x="3076" y="2449"/>
                    </a:lnTo>
                    <a:lnTo>
                      <a:pt x="3076" y="2449"/>
                    </a:lnTo>
                    <a:lnTo>
                      <a:pt x="3076" y="2443"/>
                    </a:lnTo>
                    <a:lnTo>
                      <a:pt x="3076" y="2443"/>
                    </a:lnTo>
                    <a:lnTo>
                      <a:pt x="3076" y="2443"/>
                    </a:lnTo>
                    <a:lnTo>
                      <a:pt x="3076" y="2443"/>
                    </a:lnTo>
                    <a:lnTo>
                      <a:pt x="3076" y="2443"/>
                    </a:lnTo>
                    <a:lnTo>
                      <a:pt x="3076" y="2443"/>
                    </a:lnTo>
                    <a:lnTo>
                      <a:pt x="3076" y="2437"/>
                    </a:lnTo>
                    <a:lnTo>
                      <a:pt x="3076" y="2437"/>
                    </a:lnTo>
                    <a:lnTo>
                      <a:pt x="3076" y="2437"/>
                    </a:lnTo>
                    <a:lnTo>
                      <a:pt x="3076" y="2437"/>
                    </a:lnTo>
                    <a:lnTo>
                      <a:pt x="3076" y="2437"/>
                    </a:lnTo>
                    <a:lnTo>
                      <a:pt x="3076" y="2437"/>
                    </a:lnTo>
                    <a:lnTo>
                      <a:pt x="3076" y="2437"/>
                    </a:lnTo>
                    <a:lnTo>
                      <a:pt x="3076" y="2431"/>
                    </a:lnTo>
                    <a:lnTo>
                      <a:pt x="3076" y="2431"/>
                    </a:lnTo>
                    <a:lnTo>
                      <a:pt x="3070" y="2431"/>
                    </a:lnTo>
                    <a:lnTo>
                      <a:pt x="3070" y="2431"/>
                    </a:lnTo>
                    <a:lnTo>
                      <a:pt x="3070" y="2431"/>
                    </a:lnTo>
                    <a:lnTo>
                      <a:pt x="3070" y="2425"/>
                    </a:lnTo>
                    <a:lnTo>
                      <a:pt x="3070" y="2425"/>
                    </a:lnTo>
                    <a:lnTo>
                      <a:pt x="3070" y="2425"/>
                    </a:lnTo>
                    <a:lnTo>
                      <a:pt x="3070" y="2425"/>
                    </a:lnTo>
                    <a:lnTo>
                      <a:pt x="3070" y="2425"/>
                    </a:lnTo>
                    <a:lnTo>
                      <a:pt x="3070" y="2419"/>
                    </a:lnTo>
                    <a:lnTo>
                      <a:pt x="3064" y="2419"/>
                    </a:lnTo>
                    <a:lnTo>
                      <a:pt x="3064" y="2419"/>
                    </a:lnTo>
                    <a:lnTo>
                      <a:pt x="3064" y="2419"/>
                    </a:lnTo>
                    <a:lnTo>
                      <a:pt x="3064" y="2419"/>
                    </a:lnTo>
                    <a:lnTo>
                      <a:pt x="3064" y="2419"/>
                    </a:lnTo>
                    <a:lnTo>
                      <a:pt x="3064" y="2419"/>
                    </a:lnTo>
                    <a:lnTo>
                      <a:pt x="3064" y="2419"/>
                    </a:lnTo>
                    <a:lnTo>
                      <a:pt x="3064" y="2419"/>
                    </a:lnTo>
                    <a:lnTo>
                      <a:pt x="3064"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06"/>
                    </a:lnTo>
                    <a:lnTo>
                      <a:pt x="3058" y="2406"/>
                    </a:lnTo>
                    <a:lnTo>
                      <a:pt x="3058" y="2406"/>
                    </a:lnTo>
                    <a:lnTo>
                      <a:pt x="3058" y="2406"/>
                    </a:lnTo>
                    <a:lnTo>
                      <a:pt x="3058" y="2406"/>
                    </a:lnTo>
                    <a:lnTo>
                      <a:pt x="3058" y="2406"/>
                    </a:lnTo>
                    <a:lnTo>
                      <a:pt x="3058" y="2400"/>
                    </a:lnTo>
                    <a:lnTo>
                      <a:pt x="3058" y="2400"/>
                    </a:lnTo>
                    <a:lnTo>
                      <a:pt x="3052" y="2400"/>
                    </a:lnTo>
                    <a:lnTo>
                      <a:pt x="3052" y="2400"/>
                    </a:lnTo>
                    <a:lnTo>
                      <a:pt x="3058" y="2400"/>
                    </a:lnTo>
                    <a:lnTo>
                      <a:pt x="3058" y="2400"/>
                    </a:lnTo>
                    <a:lnTo>
                      <a:pt x="3052" y="2400"/>
                    </a:lnTo>
                    <a:lnTo>
                      <a:pt x="3052" y="2400"/>
                    </a:lnTo>
                    <a:lnTo>
                      <a:pt x="3052" y="2400"/>
                    </a:lnTo>
                    <a:lnTo>
                      <a:pt x="3058" y="2400"/>
                    </a:lnTo>
                    <a:lnTo>
                      <a:pt x="3052" y="2400"/>
                    </a:lnTo>
                    <a:lnTo>
                      <a:pt x="3052" y="2394"/>
                    </a:lnTo>
                    <a:lnTo>
                      <a:pt x="3058" y="2394"/>
                    </a:lnTo>
                    <a:lnTo>
                      <a:pt x="3058" y="2394"/>
                    </a:lnTo>
                    <a:lnTo>
                      <a:pt x="3052" y="2394"/>
                    </a:lnTo>
                    <a:lnTo>
                      <a:pt x="3052" y="2394"/>
                    </a:lnTo>
                    <a:lnTo>
                      <a:pt x="3058" y="2394"/>
                    </a:lnTo>
                    <a:lnTo>
                      <a:pt x="3058" y="2394"/>
                    </a:lnTo>
                    <a:lnTo>
                      <a:pt x="3058" y="2394"/>
                    </a:lnTo>
                    <a:lnTo>
                      <a:pt x="3058" y="2394"/>
                    </a:lnTo>
                    <a:lnTo>
                      <a:pt x="3058" y="2394"/>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82"/>
                    </a:lnTo>
                    <a:lnTo>
                      <a:pt x="3058" y="2382"/>
                    </a:lnTo>
                    <a:lnTo>
                      <a:pt x="3058" y="2382"/>
                    </a:lnTo>
                    <a:lnTo>
                      <a:pt x="3058" y="2382"/>
                    </a:lnTo>
                    <a:lnTo>
                      <a:pt x="3058" y="2382"/>
                    </a:lnTo>
                    <a:lnTo>
                      <a:pt x="3058" y="2382"/>
                    </a:lnTo>
                    <a:lnTo>
                      <a:pt x="3058" y="2382"/>
                    </a:lnTo>
                    <a:lnTo>
                      <a:pt x="3058" y="2382"/>
                    </a:lnTo>
                    <a:lnTo>
                      <a:pt x="3058" y="2382"/>
                    </a:lnTo>
                    <a:lnTo>
                      <a:pt x="3058" y="2376"/>
                    </a:lnTo>
                    <a:lnTo>
                      <a:pt x="3058" y="2376"/>
                    </a:lnTo>
                    <a:lnTo>
                      <a:pt x="3058" y="2376"/>
                    </a:lnTo>
                    <a:lnTo>
                      <a:pt x="3058" y="2376"/>
                    </a:lnTo>
                    <a:lnTo>
                      <a:pt x="3058" y="2376"/>
                    </a:lnTo>
                    <a:lnTo>
                      <a:pt x="3058" y="2376"/>
                    </a:lnTo>
                    <a:lnTo>
                      <a:pt x="3058" y="2376"/>
                    </a:lnTo>
                    <a:lnTo>
                      <a:pt x="3064" y="2376"/>
                    </a:lnTo>
                    <a:lnTo>
                      <a:pt x="3064" y="2376"/>
                    </a:lnTo>
                    <a:lnTo>
                      <a:pt x="3058" y="2376"/>
                    </a:lnTo>
                    <a:lnTo>
                      <a:pt x="3064" y="2376"/>
                    </a:lnTo>
                    <a:lnTo>
                      <a:pt x="3064" y="2370"/>
                    </a:lnTo>
                    <a:lnTo>
                      <a:pt x="3064" y="2370"/>
                    </a:lnTo>
                    <a:lnTo>
                      <a:pt x="3064" y="2370"/>
                    </a:lnTo>
                    <a:lnTo>
                      <a:pt x="3064" y="2370"/>
                    </a:lnTo>
                    <a:lnTo>
                      <a:pt x="3064" y="2370"/>
                    </a:lnTo>
                    <a:lnTo>
                      <a:pt x="3064" y="2370"/>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52" y="2364"/>
                    </a:lnTo>
                    <a:lnTo>
                      <a:pt x="3052" y="2364"/>
                    </a:lnTo>
                    <a:lnTo>
                      <a:pt x="3045" y="2364"/>
                    </a:lnTo>
                    <a:lnTo>
                      <a:pt x="3045" y="2364"/>
                    </a:lnTo>
                    <a:lnTo>
                      <a:pt x="3039" y="2364"/>
                    </a:lnTo>
                    <a:lnTo>
                      <a:pt x="3033" y="2364"/>
                    </a:lnTo>
                    <a:lnTo>
                      <a:pt x="3033" y="2364"/>
                    </a:lnTo>
                    <a:lnTo>
                      <a:pt x="3033" y="2364"/>
                    </a:lnTo>
                    <a:lnTo>
                      <a:pt x="3021" y="2364"/>
                    </a:lnTo>
                    <a:lnTo>
                      <a:pt x="3021" y="2364"/>
                    </a:lnTo>
                    <a:lnTo>
                      <a:pt x="3021" y="2364"/>
                    </a:lnTo>
                    <a:lnTo>
                      <a:pt x="3009" y="2364"/>
                    </a:lnTo>
                    <a:lnTo>
                      <a:pt x="3003" y="2364"/>
                    </a:lnTo>
                    <a:lnTo>
                      <a:pt x="3003" y="2364"/>
                    </a:lnTo>
                    <a:lnTo>
                      <a:pt x="2997" y="2370"/>
                    </a:lnTo>
                    <a:lnTo>
                      <a:pt x="2997" y="2370"/>
                    </a:lnTo>
                    <a:lnTo>
                      <a:pt x="2990" y="2370"/>
                    </a:lnTo>
                    <a:lnTo>
                      <a:pt x="2990" y="2370"/>
                    </a:lnTo>
                    <a:lnTo>
                      <a:pt x="2990" y="2370"/>
                    </a:lnTo>
                    <a:lnTo>
                      <a:pt x="2978" y="2370"/>
                    </a:lnTo>
                    <a:lnTo>
                      <a:pt x="2978" y="2370"/>
                    </a:lnTo>
                    <a:lnTo>
                      <a:pt x="2972" y="2370"/>
                    </a:lnTo>
                    <a:lnTo>
                      <a:pt x="2966" y="2370"/>
                    </a:lnTo>
                    <a:lnTo>
                      <a:pt x="2960" y="2370"/>
                    </a:lnTo>
                    <a:lnTo>
                      <a:pt x="2960" y="2370"/>
                    </a:lnTo>
                    <a:lnTo>
                      <a:pt x="2960" y="2370"/>
                    </a:lnTo>
                    <a:lnTo>
                      <a:pt x="2954" y="2370"/>
                    </a:lnTo>
                    <a:lnTo>
                      <a:pt x="2948" y="2370"/>
                    </a:lnTo>
                    <a:lnTo>
                      <a:pt x="2942" y="2370"/>
                    </a:lnTo>
                    <a:lnTo>
                      <a:pt x="2929" y="2370"/>
                    </a:lnTo>
                    <a:lnTo>
                      <a:pt x="2929" y="2370"/>
                    </a:lnTo>
                    <a:lnTo>
                      <a:pt x="2917" y="2370"/>
                    </a:lnTo>
                    <a:lnTo>
                      <a:pt x="2917" y="2370"/>
                    </a:lnTo>
                    <a:lnTo>
                      <a:pt x="2911" y="2370"/>
                    </a:lnTo>
                    <a:lnTo>
                      <a:pt x="2905" y="2370"/>
                    </a:lnTo>
                    <a:lnTo>
                      <a:pt x="2893" y="2370"/>
                    </a:lnTo>
                    <a:lnTo>
                      <a:pt x="2887" y="2376"/>
                    </a:lnTo>
                    <a:lnTo>
                      <a:pt x="2887" y="2376"/>
                    </a:lnTo>
                    <a:lnTo>
                      <a:pt x="2875" y="2376"/>
                    </a:lnTo>
                    <a:lnTo>
                      <a:pt x="2875" y="2376"/>
                    </a:lnTo>
                    <a:lnTo>
                      <a:pt x="2875" y="2370"/>
                    </a:lnTo>
                    <a:lnTo>
                      <a:pt x="2875" y="2370"/>
                    </a:lnTo>
                    <a:lnTo>
                      <a:pt x="2881" y="2370"/>
                    </a:lnTo>
                    <a:lnTo>
                      <a:pt x="2881" y="2370"/>
                    </a:lnTo>
                    <a:lnTo>
                      <a:pt x="2881" y="2370"/>
                    </a:lnTo>
                    <a:lnTo>
                      <a:pt x="2881" y="2370"/>
                    </a:lnTo>
                    <a:lnTo>
                      <a:pt x="2881" y="2370"/>
                    </a:lnTo>
                    <a:lnTo>
                      <a:pt x="2881" y="2364"/>
                    </a:lnTo>
                    <a:lnTo>
                      <a:pt x="2881" y="2364"/>
                    </a:lnTo>
                    <a:lnTo>
                      <a:pt x="2881" y="2364"/>
                    </a:lnTo>
                    <a:lnTo>
                      <a:pt x="2875" y="2364"/>
                    </a:lnTo>
                    <a:lnTo>
                      <a:pt x="2875" y="2357"/>
                    </a:lnTo>
                    <a:lnTo>
                      <a:pt x="2875" y="2357"/>
                    </a:lnTo>
                    <a:lnTo>
                      <a:pt x="2875" y="2357"/>
                    </a:lnTo>
                    <a:lnTo>
                      <a:pt x="2875" y="2357"/>
                    </a:lnTo>
                    <a:lnTo>
                      <a:pt x="2875" y="2351"/>
                    </a:lnTo>
                    <a:lnTo>
                      <a:pt x="2881" y="2351"/>
                    </a:lnTo>
                    <a:lnTo>
                      <a:pt x="2881" y="2351"/>
                    </a:lnTo>
                    <a:lnTo>
                      <a:pt x="2881" y="2351"/>
                    </a:lnTo>
                    <a:lnTo>
                      <a:pt x="2875" y="2351"/>
                    </a:lnTo>
                    <a:lnTo>
                      <a:pt x="2875" y="2345"/>
                    </a:lnTo>
                    <a:lnTo>
                      <a:pt x="2875" y="2345"/>
                    </a:lnTo>
                    <a:lnTo>
                      <a:pt x="2875" y="2345"/>
                    </a:lnTo>
                    <a:lnTo>
                      <a:pt x="2875" y="2345"/>
                    </a:lnTo>
                    <a:lnTo>
                      <a:pt x="2875" y="2345"/>
                    </a:lnTo>
                    <a:lnTo>
                      <a:pt x="2875" y="2339"/>
                    </a:lnTo>
                    <a:lnTo>
                      <a:pt x="2875" y="2339"/>
                    </a:lnTo>
                    <a:lnTo>
                      <a:pt x="2875" y="2339"/>
                    </a:lnTo>
                    <a:lnTo>
                      <a:pt x="2875" y="2345"/>
                    </a:lnTo>
                    <a:lnTo>
                      <a:pt x="2881" y="2345"/>
                    </a:lnTo>
                    <a:lnTo>
                      <a:pt x="2881" y="2339"/>
                    </a:lnTo>
                    <a:lnTo>
                      <a:pt x="2881" y="2339"/>
                    </a:lnTo>
                    <a:lnTo>
                      <a:pt x="2887" y="2339"/>
                    </a:lnTo>
                    <a:lnTo>
                      <a:pt x="2887" y="2339"/>
                    </a:lnTo>
                    <a:lnTo>
                      <a:pt x="2887" y="2339"/>
                    </a:lnTo>
                    <a:lnTo>
                      <a:pt x="2887" y="2333"/>
                    </a:lnTo>
                    <a:lnTo>
                      <a:pt x="2887" y="2333"/>
                    </a:lnTo>
                    <a:lnTo>
                      <a:pt x="2881" y="2333"/>
                    </a:lnTo>
                    <a:lnTo>
                      <a:pt x="2881" y="2333"/>
                    </a:lnTo>
                    <a:lnTo>
                      <a:pt x="2881" y="2333"/>
                    </a:lnTo>
                    <a:lnTo>
                      <a:pt x="2881" y="2333"/>
                    </a:lnTo>
                    <a:lnTo>
                      <a:pt x="2881" y="2327"/>
                    </a:lnTo>
                    <a:lnTo>
                      <a:pt x="2881" y="2327"/>
                    </a:lnTo>
                    <a:lnTo>
                      <a:pt x="2881" y="2327"/>
                    </a:lnTo>
                    <a:lnTo>
                      <a:pt x="2881" y="2327"/>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7" y="2333"/>
                    </a:lnTo>
                    <a:lnTo>
                      <a:pt x="2887" y="2333"/>
                    </a:lnTo>
                    <a:lnTo>
                      <a:pt x="2887" y="2333"/>
                    </a:lnTo>
                    <a:lnTo>
                      <a:pt x="2887" y="2327"/>
                    </a:lnTo>
                    <a:lnTo>
                      <a:pt x="2887" y="2327"/>
                    </a:lnTo>
                    <a:lnTo>
                      <a:pt x="2887" y="2327"/>
                    </a:lnTo>
                    <a:lnTo>
                      <a:pt x="2887" y="2327"/>
                    </a:lnTo>
                    <a:lnTo>
                      <a:pt x="2887" y="2327"/>
                    </a:lnTo>
                    <a:lnTo>
                      <a:pt x="2887" y="2321"/>
                    </a:lnTo>
                    <a:lnTo>
                      <a:pt x="2887" y="2321"/>
                    </a:lnTo>
                    <a:lnTo>
                      <a:pt x="2887" y="2321"/>
                    </a:lnTo>
                    <a:lnTo>
                      <a:pt x="2887" y="2321"/>
                    </a:lnTo>
                    <a:lnTo>
                      <a:pt x="2881" y="2321"/>
                    </a:lnTo>
                    <a:lnTo>
                      <a:pt x="2881" y="2315"/>
                    </a:lnTo>
                    <a:lnTo>
                      <a:pt x="2881" y="2315"/>
                    </a:lnTo>
                    <a:lnTo>
                      <a:pt x="2881" y="2315"/>
                    </a:lnTo>
                    <a:lnTo>
                      <a:pt x="2881" y="2315"/>
                    </a:lnTo>
                    <a:lnTo>
                      <a:pt x="2881" y="2315"/>
                    </a:lnTo>
                    <a:lnTo>
                      <a:pt x="2881" y="2309"/>
                    </a:lnTo>
                    <a:lnTo>
                      <a:pt x="2887" y="2309"/>
                    </a:lnTo>
                    <a:lnTo>
                      <a:pt x="2887" y="2309"/>
                    </a:lnTo>
                    <a:lnTo>
                      <a:pt x="2887" y="2309"/>
                    </a:lnTo>
                    <a:lnTo>
                      <a:pt x="2887" y="2309"/>
                    </a:lnTo>
                    <a:lnTo>
                      <a:pt x="2893" y="2309"/>
                    </a:lnTo>
                    <a:lnTo>
                      <a:pt x="2893" y="2309"/>
                    </a:lnTo>
                    <a:lnTo>
                      <a:pt x="2893" y="2309"/>
                    </a:lnTo>
                    <a:lnTo>
                      <a:pt x="2893" y="2309"/>
                    </a:lnTo>
                    <a:lnTo>
                      <a:pt x="2893" y="2303"/>
                    </a:lnTo>
                    <a:lnTo>
                      <a:pt x="2893" y="2303"/>
                    </a:lnTo>
                    <a:lnTo>
                      <a:pt x="2893" y="2303"/>
                    </a:lnTo>
                    <a:lnTo>
                      <a:pt x="2893" y="2303"/>
                    </a:lnTo>
                    <a:lnTo>
                      <a:pt x="2887" y="2303"/>
                    </a:lnTo>
                    <a:lnTo>
                      <a:pt x="2887" y="2303"/>
                    </a:lnTo>
                    <a:lnTo>
                      <a:pt x="2887" y="2303"/>
                    </a:lnTo>
                    <a:lnTo>
                      <a:pt x="2887" y="2303"/>
                    </a:lnTo>
                    <a:lnTo>
                      <a:pt x="2887" y="2303"/>
                    </a:lnTo>
                    <a:lnTo>
                      <a:pt x="2881" y="2303"/>
                    </a:lnTo>
                    <a:lnTo>
                      <a:pt x="2881" y="2303"/>
                    </a:lnTo>
                    <a:lnTo>
                      <a:pt x="2881" y="2303"/>
                    </a:lnTo>
                    <a:lnTo>
                      <a:pt x="2881" y="2296"/>
                    </a:lnTo>
                    <a:lnTo>
                      <a:pt x="2887" y="2296"/>
                    </a:lnTo>
                    <a:lnTo>
                      <a:pt x="2887" y="2296"/>
                    </a:lnTo>
                    <a:lnTo>
                      <a:pt x="2887" y="2296"/>
                    </a:lnTo>
                    <a:lnTo>
                      <a:pt x="2887" y="2303"/>
                    </a:lnTo>
                    <a:lnTo>
                      <a:pt x="2887" y="2303"/>
                    </a:lnTo>
                    <a:lnTo>
                      <a:pt x="2887" y="2303"/>
                    </a:lnTo>
                    <a:lnTo>
                      <a:pt x="2893" y="2303"/>
                    </a:lnTo>
                    <a:lnTo>
                      <a:pt x="2893" y="2303"/>
                    </a:lnTo>
                    <a:lnTo>
                      <a:pt x="2893" y="2303"/>
                    </a:lnTo>
                    <a:lnTo>
                      <a:pt x="2893" y="2303"/>
                    </a:lnTo>
                    <a:lnTo>
                      <a:pt x="2893" y="2296"/>
                    </a:lnTo>
                    <a:lnTo>
                      <a:pt x="2893" y="2296"/>
                    </a:lnTo>
                    <a:lnTo>
                      <a:pt x="2893" y="2296"/>
                    </a:lnTo>
                    <a:lnTo>
                      <a:pt x="2893" y="2290"/>
                    </a:lnTo>
                    <a:lnTo>
                      <a:pt x="2893" y="2290"/>
                    </a:lnTo>
                    <a:lnTo>
                      <a:pt x="2893" y="2290"/>
                    </a:lnTo>
                    <a:lnTo>
                      <a:pt x="2893" y="2290"/>
                    </a:lnTo>
                    <a:lnTo>
                      <a:pt x="2899" y="2284"/>
                    </a:lnTo>
                    <a:lnTo>
                      <a:pt x="2899" y="2284"/>
                    </a:lnTo>
                    <a:lnTo>
                      <a:pt x="2899" y="2284"/>
                    </a:lnTo>
                    <a:lnTo>
                      <a:pt x="2899" y="2284"/>
                    </a:lnTo>
                    <a:lnTo>
                      <a:pt x="2899" y="2284"/>
                    </a:lnTo>
                    <a:lnTo>
                      <a:pt x="2899" y="2284"/>
                    </a:lnTo>
                    <a:lnTo>
                      <a:pt x="2899" y="2284"/>
                    </a:lnTo>
                    <a:lnTo>
                      <a:pt x="2899" y="2284"/>
                    </a:lnTo>
                    <a:lnTo>
                      <a:pt x="2899" y="2278"/>
                    </a:lnTo>
                    <a:lnTo>
                      <a:pt x="2899" y="2272"/>
                    </a:lnTo>
                    <a:lnTo>
                      <a:pt x="2899" y="2272"/>
                    </a:lnTo>
                    <a:lnTo>
                      <a:pt x="2899" y="2272"/>
                    </a:lnTo>
                    <a:lnTo>
                      <a:pt x="2905" y="2272"/>
                    </a:lnTo>
                    <a:lnTo>
                      <a:pt x="2905" y="2272"/>
                    </a:lnTo>
                    <a:lnTo>
                      <a:pt x="2905" y="2272"/>
                    </a:lnTo>
                    <a:lnTo>
                      <a:pt x="2905" y="2278"/>
                    </a:lnTo>
                    <a:lnTo>
                      <a:pt x="2905" y="2278"/>
                    </a:lnTo>
                    <a:lnTo>
                      <a:pt x="2905" y="2278"/>
                    </a:lnTo>
                    <a:lnTo>
                      <a:pt x="2905" y="2278"/>
                    </a:lnTo>
                    <a:lnTo>
                      <a:pt x="2905" y="2278"/>
                    </a:lnTo>
                    <a:lnTo>
                      <a:pt x="2905" y="2278"/>
                    </a:lnTo>
                    <a:lnTo>
                      <a:pt x="2911" y="2278"/>
                    </a:lnTo>
                    <a:lnTo>
                      <a:pt x="2911" y="2272"/>
                    </a:lnTo>
                    <a:lnTo>
                      <a:pt x="2905" y="2272"/>
                    </a:lnTo>
                    <a:lnTo>
                      <a:pt x="2905" y="2272"/>
                    </a:lnTo>
                    <a:lnTo>
                      <a:pt x="2905" y="2272"/>
                    </a:lnTo>
                    <a:lnTo>
                      <a:pt x="2905" y="2272"/>
                    </a:lnTo>
                    <a:lnTo>
                      <a:pt x="2911" y="2272"/>
                    </a:lnTo>
                    <a:lnTo>
                      <a:pt x="2911" y="2266"/>
                    </a:lnTo>
                    <a:lnTo>
                      <a:pt x="2911" y="2266"/>
                    </a:lnTo>
                    <a:lnTo>
                      <a:pt x="2911" y="2266"/>
                    </a:lnTo>
                    <a:lnTo>
                      <a:pt x="2911" y="2266"/>
                    </a:lnTo>
                    <a:lnTo>
                      <a:pt x="2911" y="2266"/>
                    </a:lnTo>
                    <a:lnTo>
                      <a:pt x="2917" y="2266"/>
                    </a:lnTo>
                    <a:lnTo>
                      <a:pt x="2911" y="2266"/>
                    </a:lnTo>
                    <a:lnTo>
                      <a:pt x="2911" y="2260"/>
                    </a:lnTo>
                    <a:lnTo>
                      <a:pt x="2911" y="2260"/>
                    </a:lnTo>
                    <a:lnTo>
                      <a:pt x="2911" y="2260"/>
                    </a:lnTo>
                    <a:lnTo>
                      <a:pt x="2911" y="2260"/>
                    </a:lnTo>
                    <a:lnTo>
                      <a:pt x="2917" y="2260"/>
                    </a:lnTo>
                    <a:lnTo>
                      <a:pt x="2917" y="2260"/>
                    </a:lnTo>
                    <a:lnTo>
                      <a:pt x="2917" y="2260"/>
                    </a:lnTo>
                    <a:lnTo>
                      <a:pt x="2917" y="2260"/>
                    </a:lnTo>
                    <a:lnTo>
                      <a:pt x="2923" y="2260"/>
                    </a:lnTo>
                    <a:lnTo>
                      <a:pt x="2923" y="2254"/>
                    </a:lnTo>
                    <a:lnTo>
                      <a:pt x="2923" y="2254"/>
                    </a:lnTo>
                    <a:lnTo>
                      <a:pt x="2923" y="2254"/>
                    </a:lnTo>
                    <a:lnTo>
                      <a:pt x="2923" y="2254"/>
                    </a:lnTo>
                    <a:lnTo>
                      <a:pt x="2923" y="2254"/>
                    </a:lnTo>
                    <a:lnTo>
                      <a:pt x="2923" y="2254"/>
                    </a:lnTo>
                    <a:lnTo>
                      <a:pt x="2923" y="2254"/>
                    </a:lnTo>
                    <a:lnTo>
                      <a:pt x="2917" y="2254"/>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23" y="2248"/>
                    </a:lnTo>
                    <a:lnTo>
                      <a:pt x="2923" y="2248"/>
                    </a:lnTo>
                    <a:lnTo>
                      <a:pt x="2923" y="2248"/>
                    </a:lnTo>
                    <a:lnTo>
                      <a:pt x="2923" y="2248"/>
                    </a:lnTo>
                    <a:lnTo>
                      <a:pt x="2929" y="2241"/>
                    </a:lnTo>
                    <a:lnTo>
                      <a:pt x="2929" y="2241"/>
                    </a:lnTo>
                    <a:lnTo>
                      <a:pt x="2929" y="2241"/>
                    </a:lnTo>
                    <a:lnTo>
                      <a:pt x="2929" y="2241"/>
                    </a:lnTo>
                    <a:lnTo>
                      <a:pt x="2929" y="2241"/>
                    </a:lnTo>
                    <a:lnTo>
                      <a:pt x="2929" y="2241"/>
                    </a:lnTo>
                    <a:lnTo>
                      <a:pt x="2929" y="2235"/>
                    </a:lnTo>
                    <a:lnTo>
                      <a:pt x="2929" y="2235"/>
                    </a:lnTo>
                    <a:lnTo>
                      <a:pt x="2929" y="2235"/>
                    </a:lnTo>
                    <a:lnTo>
                      <a:pt x="2929" y="2235"/>
                    </a:lnTo>
                    <a:lnTo>
                      <a:pt x="2929" y="2235"/>
                    </a:lnTo>
                    <a:lnTo>
                      <a:pt x="2923" y="2235"/>
                    </a:lnTo>
                    <a:lnTo>
                      <a:pt x="2923" y="2235"/>
                    </a:lnTo>
                    <a:lnTo>
                      <a:pt x="2923" y="2235"/>
                    </a:lnTo>
                    <a:lnTo>
                      <a:pt x="2923" y="2235"/>
                    </a:lnTo>
                    <a:lnTo>
                      <a:pt x="2923" y="2235"/>
                    </a:lnTo>
                    <a:lnTo>
                      <a:pt x="2923" y="2241"/>
                    </a:lnTo>
                    <a:lnTo>
                      <a:pt x="2923" y="2241"/>
                    </a:lnTo>
                    <a:lnTo>
                      <a:pt x="2923" y="2241"/>
                    </a:lnTo>
                    <a:lnTo>
                      <a:pt x="2923" y="2241"/>
                    </a:lnTo>
                    <a:lnTo>
                      <a:pt x="2923" y="2241"/>
                    </a:lnTo>
                    <a:lnTo>
                      <a:pt x="2923" y="2241"/>
                    </a:lnTo>
                    <a:lnTo>
                      <a:pt x="2917" y="2241"/>
                    </a:lnTo>
                    <a:lnTo>
                      <a:pt x="2917" y="2241"/>
                    </a:lnTo>
                    <a:lnTo>
                      <a:pt x="2917" y="2241"/>
                    </a:lnTo>
                    <a:lnTo>
                      <a:pt x="2917" y="2241"/>
                    </a:lnTo>
                    <a:lnTo>
                      <a:pt x="2917" y="2241"/>
                    </a:lnTo>
                    <a:lnTo>
                      <a:pt x="2917" y="2241"/>
                    </a:lnTo>
                    <a:lnTo>
                      <a:pt x="2911" y="2241"/>
                    </a:lnTo>
                    <a:lnTo>
                      <a:pt x="2911" y="2235"/>
                    </a:lnTo>
                    <a:lnTo>
                      <a:pt x="2911" y="2235"/>
                    </a:lnTo>
                    <a:lnTo>
                      <a:pt x="2911" y="2235"/>
                    </a:lnTo>
                    <a:lnTo>
                      <a:pt x="2911" y="2235"/>
                    </a:lnTo>
                    <a:lnTo>
                      <a:pt x="2917" y="2235"/>
                    </a:lnTo>
                    <a:lnTo>
                      <a:pt x="2917" y="2229"/>
                    </a:lnTo>
                    <a:lnTo>
                      <a:pt x="2917" y="2229"/>
                    </a:lnTo>
                    <a:lnTo>
                      <a:pt x="2917" y="2229"/>
                    </a:lnTo>
                    <a:lnTo>
                      <a:pt x="2917" y="2229"/>
                    </a:lnTo>
                    <a:lnTo>
                      <a:pt x="2917" y="2229"/>
                    </a:lnTo>
                    <a:lnTo>
                      <a:pt x="2923" y="2229"/>
                    </a:lnTo>
                    <a:lnTo>
                      <a:pt x="2923" y="2229"/>
                    </a:lnTo>
                    <a:lnTo>
                      <a:pt x="2923" y="2229"/>
                    </a:lnTo>
                    <a:lnTo>
                      <a:pt x="2923" y="2229"/>
                    </a:lnTo>
                    <a:lnTo>
                      <a:pt x="2923" y="2229"/>
                    </a:lnTo>
                    <a:lnTo>
                      <a:pt x="2923" y="2229"/>
                    </a:lnTo>
                    <a:lnTo>
                      <a:pt x="2923" y="2229"/>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36" y="2223"/>
                    </a:lnTo>
                    <a:lnTo>
                      <a:pt x="2936" y="2223"/>
                    </a:lnTo>
                    <a:lnTo>
                      <a:pt x="2929" y="2223"/>
                    </a:lnTo>
                    <a:lnTo>
                      <a:pt x="2929" y="2223"/>
                    </a:lnTo>
                    <a:lnTo>
                      <a:pt x="2929" y="2223"/>
                    </a:lnTo>
                    <a:lnTo>
                      <a:pt x="2929" y="2223"/>
                    </a:lnTo>
                    <a:lnTo>
                      <a:pt x="2936" y="2217"/>
                    </a:lnTo>
                    <a:lnTo>
                      <a:pt x="2936" y="2223"/>
                    </a:lnTo>
                    <a:lnTo>
                      <a:pt x="2936" y="2223"/>
                    </a:lnTo>
                    <a:lnTo>
                      <a:pt x="2936" y="2223"/>
                    </a:lnTo>
                    <a:lnTo>
                      <a:pt x="2936" y="2223"/>
                    </a:lnTo>
                    <a:lnTo>
                      <a:pt x="2936" y="2223"/>
                    </a:lnTo>
                    <a:lnTo>
                      <a:pt x="2936" y="2217"/>
                    </a:lnTo>
                    <a:lnTo>
                      <a:pt x="2942" y="2217"/>
                    </a:lnTo>
                    <a:lnTo>
                      <a:pt x="2942" y="2217"/>
                    </a:lnTo>
                    <a:lnTo>
                      <a:pt x="2942" y="2217"/>
                    </a:lnTo>
                    <a:lnTo>
                      <a:pt x="2936" y="2217"/>
                    </a:lnTo>
                    <a:lnTo>
                      <a:pt x="2936" y="2217"/>
                    </a:lnTo>
                    <a:lnTo>
                      <a:pt x="2936" y="2217"/>
                    </a:lnTo>
                    <a:lnTo>
                      <a:pt x="2929" y="2211"/>
                    </a:lnTo>
                    <a:lnTo>
                      <a:pt x="2929" y="2211"/>
                    </a:lnTo>
                    <a:lnTo>
                      <a:pt x="2929" y="2211"/>
                    </a:lnTo>
                    <a:lnTo>
                      <a:pt x="2929" y="2211"/>
                    </a:lnTo>
                    <a:lnTo>
                      <a:pt x="2929" y="2211"/>
                    </a:lnTo>
                    <a:lnTo>
                      <a:pt x="2929" y="2205"/>
                    </a:lnTo>
                    <a:lnTo>
                      <a:pt x="2929" y="2205"/>
                    </a:lnTo>
                    <a:lnTo>
                      <a:pt x="2929" y="2205"/>
                    </a:lnTo>
                    <a:lnTo>
                      <a:pt x="2936" y="2205"/>
                    </a:lnTo>
                    <a:lnTo>
                      <a:pt x="2936" y="2205"/>
                    </a:lnTo>
                    <a:lnTo>
                      <a:pt x="2929" y="2205"/>
                    </a:lnTo>
                    <a:lnTo>
                      <a:pt x="2929" y="2205"/>
                    </a:lnTo>
                    <a:lnTo>
                      <a:pt x="2929" y="2205"/>
                    </a:lnTo>
                    <a:lnTo>
                      <a:pt x="2929" y="2205"/>
                    </a:lnTo>
                    <a:lnTo>
                      <a:pt x="2929" y="2205"/>
                    </a:lnTo>
                    <a:lnTo>
                      <a:pt x="2929" y="2205"/>
                    </a:lnTo>
                    <a:lnTo>
                      <a:pt x="2923" y="2205"/>
                    </a:lnTo>
                    <a:lnTo>
                      <a:pt x="2923" y="2205"/>
                    </a:lnTo>
                    <a:lnTo>
                      <a:pt x="2923" y="2205"/>
                    </a:lnTo>
                    <a:lnTo>
                      <a:pt x="2923" y="2205"/>
                    </a:lnTo>
                    <a:lnTo>
                      <a:pt x="2917" y="2199"/>
                    </a:lnTo>
                    <a:lnTo>
                      <a:pt x="2917" y="2199"/>
                    </a:lnTo>
                    <a:lnTo>
                      <a:pt x="2917" y="2199"/>
                    </a:lnTo>
                    <a:lnTo>
                      <a:pt x="2917" y="2199"/>
                    </a:lnTo>
                    <a:lnTo>
                      <a:pt x="2917" y="2199"/>
                    </a:lnTo>
                    <a:lnTo>
                      <a:pt x="2917" y="2193"/>
                    </a:lnTo>
                    <a:lnTo>
                      <a:pt x="2917" y="2193"/>
                    </a:lnTo>
                    <a:lnTo>
                      <a:pt x="2917" y="2193"/>
                    </a:lnTo>
                    <a:lnTo>
                      <a:pt x="2917" y="2193"/>
                    </a:lnTo>
                    <a:lnTo>
                      <a:pt x="2917" y="2193"/>
                    </a:lnTo>
                    <a:lnTo>
                      <a:pt x="2923" y="2193"/>
                    </a:lnTo>
                    <a:lnTo>
                      <a:pt x="2923" y="2193"/>
                    </a:lnTo>
                    <a:lnTo>
                      <a:pt x="2923" y="2193"/>
                    </a:lnTo>
                    <a:lnTo>
                      <a:pt x="2923" y="2199"/>
                    </a:lnTo>
                    <a:lnTo>
                      <a:pt x="2923" y="2199"/>
                    </a:lnTo>
                    <a:lnTo>
                      <a:pt x="2923" y="2199"/>
                    </a:lnTo>
                    <a:lnTo>
                      <a:pt x="2929" y="2199"/>
                    </a:lnTo>
                    <a:lnTo>
                      <a:pt x="2929" y="2199"/>
                    </a:lnTo>
                    <a:lnTo>
                      <a:pt x="2929" y="2199"/>
                    </a:lnTo>
                    <a:lnTo>
                      <a:pt x="2929" y="2199"/>
                    </a:lnTo>
                    <a:lnTo>
                      <a:pt x="2929" y="2199"/>
                    </a:lnTo>
                    <a:lnTo>
                      <a:pt x="2929" y="2193"/>
                    </a:lnTo>
                    <a:lnTo>
                      <a:pt x="2929" y="2193"/>
                    </a:lnTo>
                    <a:lnTo>
                      <a:pt x="2929" y="2193"/>
                    </a:lnTo>
                    <a:lnTo>
                      <a:pt x="2923" y="2193"/>
                    </a:lnTo>
                    <a:lnTo>
                      <a:pt x="2923" y="2193"/>
                    </a:lnTo>
                    <a:lnTo>
                      <a:pt x="2923" y="2193"/>
                    </a:lnTo>
                    <a:lnTo>
                      <a:pt x="2923" y="2193"/>
                    </a:lnTo>
                    <a:lnTo>
                      <a:pt x="2923" y="2193"/>
                    </a:lnTo>
                    <a:lnTo>
                      <a:pt x="2923" y="2186"/>
                    </a:lnTo>
                    <a:lnTo>
                      <a:pt x="2923" y="2186"/>
                    </a:lnTo>
                    <a:lnTo>
                      <a:pt x="2923" y="2186"/>
                    </a:lnTo>
                    <a:lnTo>
                      <a:pt x="2923" y="2186"/>
                    </a:lnTo>
                    <a:lnTo>
                      <a:pt x="2929" y="2186"/>
                    </a:lnTo>
                    <a:lnTo>
                      <a:pt x="2929" y="2186"/>
                    </a:lnTo>
                    <a:lnTo>
                      <a:pt x="2929" y="2186"/>
                    </a:lnTo>
                    <a:lnTo>
                      <a:pt x="2929" y="2180"/>
                    </a:lnTo>
                    <a:lnTo>
                      <a:pt x="2929" y="2180"/>
                    </a:lnTo>
                    <a:lnTo>
                      <a:pt x="2929" y="2180"/>
                    </a:lnTo>
                    <a:lnTo>
                      <a:pt x="2923" y="2180"/>
                    </a:lnTo>
                    <a:lnTo>
                      <a:pt x="2923" y="2180"/>
                    </a:lnTo>
                    <a:lnTo>
                      <a:pt x="2923" y="2180"/>
                    </a:lnTo>
                    <a:lnTo>
                      <a:pt x="2923" y="2180"/>
                    </a:lnTo>
                    <a:lnTo>
                      <a:pt x="2923" y="2180"/>
                    </a:lnTo>
                    <a:lnTo>
                      <a:pt x="2923" y="2186"/>
                    </a:lnTo>
                    <a:lnTo>
                      <a:pt x="2923" y="2186"/>
                    </a:lnTo>
                    <a:lnTo>
                      <a:pt x="2923" y="2186"/>
                    </a:lnTo>
                    <a:lnTo>
                      <a:pt x="2917" y="2186"/>
                    </a:lnTo>
                    <a:lnTo>
                      <a:pt x="2917" y="2186"/>
                    </a:lnTo>
                    <a:lnTo>
                      <a:pt x="2917" y="2186"/>
                    </a:lnTo>
                    <a:lnTo>
                      <a:pt x="2917" y="2186"/>
                    </a:lnTo>
                    <a:lnTo>
                      <a:pt x="2917" y="2186"/>
                    </a:lnTo>
                    <a:lnTo>
                      <a:pt x="2911" y="2186"/>
                    </a:lnTo>
                    <a:lnTo>
                      <a:pt x="2911" y="2186"/>
                    </a:lnTo>
                    <a:lnTo>
                      <a:pt x="2911" y="2186"/>
                    </a:lnTo>
                    <a:lnTo>
                      <a:pt x="2911" y="2180"/>
                    </a:lnTo>
                    <a:lnTo>
                      <a:pt x="2911" y="2180"/>
                    </a:lnTo>
                    <a:lnTo>
                      <a:pt x="2911" y="2180"/>
                    </a:lnTo>
                    <a:lnTo>
                      <a:pt x="2911" y="2180"/>
                    </a:lnTo>
                    <a:lnTo>
                      <a:pt x="2917" y="2180"/>
                    </a:lnTo>
                    <a:lnTo>
                      <a:pt x="2917" y="2180"/>
                    </a:lnTo>
                    <a:lnTo>
                      <a:pt x="2917" y="2180"/>
                    </a:lnTo>
                    <a:lnTo>
                      <a:pt x="2917" y="2174"/>
                    </a:lnTo>
                    <a:lnTo>
                      <a:pt x="2917" y="2174"/>
                    </a:lnTo>
                    <a:lnTo>
                      <a:pt x="2923" y="2174"/>
                    </a:lnTo>
                    <a:lnTo>
                      <a:pt x="2923" y="2174"/>
                    </a:lnTo>
                    <a:lnTo>
                      <a:pt x="2923" y="2174"/>
                    </a:lnTo>
                    <a:lnTo>
                      <a:pt x="2923" y="2168"/>
                    </a:lnTo>
                    <a:lnTo>
                      <a:pt x="2917" y="2168"/>
                    </a:lnTo>
                    <a:lnTo>
                      <a:pt x="2917" y="2168"/>
                    </a:lnTo>
                    <a:lnTo>
                      <a:pt x="2917" y="2168"/>
                    </a:lnTo>
                    <a:lnTo>
                      <a:pt x="2917" y="2168"/>
                    </a:lnTo>
                    <a:lnTo>
                      <a:pt x="2911" y="2168"/>
                    </a:lnTo>
                    <a:lnTo>
                      <a:pt x="2911" y="2168"/>
                    </a:lnTo>
                    <a:lnTo>
                      <a:pt x="2911" y="2168"/>
                    </a:lnTo>
                    <a:lnTo>
                      <a:pt x="2911" y="2168"/>
                    </a:lnTo>
                    <a:lnTo>
                      <a:pt x="2911" y="2162"/>
                    </a:lnTo>
                    <a:lnTo>
                      <a:pt x="2911" y="2162"/>
                    </a:lnTo>
                    <a:lnTo>
                      <a:pt x="2911" y="2162"/>
                    </a:lnTo>
                    <a:lnTo>
                      <a:pt x="2911" y="2162"/>
                    </a:lnTo>
                    <a:lnTo>
                      <a:pt x="2911" y="2162"/>
                    </a:lnTo>
                    <a:lnTo>
                      <a:pt x="2911" y="2162"/>
                    </a:lnTo>
                    <a:lnTo>
                      <a:pt x="2911" y="2156"/>
                    </a:lnTo>
                    <a:lnTo>
                      <a:pt x="2911" y="2156"/>
                    </a:lnTo>
                    <a:lnTo>
                      <a:pt x="2911" y="2156"/>
                    </a:lnTo>
                    <a:lnTo>
                      <a:pt x="2911" y="2156"/>
                    </a:lnTo>
                    <a:lnTo>
                      <a:pt x="2917" y="2156"/>
                    </a:lnTo>
                    <a:lnTo>
                      <a:pt x="2917" y="2156"/>
                    </a:lnTo>
                    <a:lnTo>
                      <a:pt x="2917" y="2156"/>
                    </a:lnTo>
                    <a:lnTo>
                      <a:pt x="2917" y="2150"/>
                    </a:lnTo>
                    <a:lnTo>
                      <a:pt x="2917" y="2150"/>
                    </a:lnTo>
                    <a:lnTo>
                      <a:pt x="2917" y="2150"/>
                    </a:lnTo>
                    <a:lnTo>
                      <a:pt x="2917" y="2150"/>
                    </a:lnTo>
                    <a:lnTo>
                      <a:pt x="2917" y="2150"/>
                    </a:lnTo>
                    <a:lnTo>
                      <a:pt x="2917" y="2144"/>
                    </a:lnTo>
                    <a:lnTo>
                      <a:pt x="2917" y="2144"/>
                    </a:lnTo>
                    <a:lnTo>
                      <a:pt x="2917" y="2144"/>
                    </a:lnTo>
                    <a:lnTo>
                      <a:pt x="2917" y="2144"/>
                    </a:lnTo>
                    <a:lnTo>
                      <a:pt x="2917" y="2144"/>
                    </a:lnTo>
                    <a:lnTo>
                      <a:pt x="2917" y="2144"/>
                    </a:lnTo>
                    <a:lnTo>
                      <a:pt x="2917" y="2144"/>
                    </a:lnTo>
                    <a:lnTo>
                      <a:pt x="2917" y="2144"/>
                    </a:lnTo>
                    <a:lnTo>
                      <a:pt x="2917" y="2138"/>
                    </a:lnTo>
                    <a:lnTo>
                      <a:pt x="2911" y="2144"/>
                    </a:lnTo>
                    <a:lnTo>
                      <a:pt x="2911" y="2144"/>
                    </a:lnTo>
                    <a:lnTo>
                      <a:pt x="2911" y="2144"/>
                    </a:lnTo>
                    <a:lnTo>
                      <a:pt x="2911" y="2144"/>
                    </a:lnTo>
                    <a:lnTo>
                      <a:pt x="2911" y="2144"/>
                    </a:lnTo>
                    <a:lnTo>
                      <a:pt x="2911" y="2144"/>
                    </a:lnTo>
                    <a:lnTo>
                      <a:pt x="2911" y="2144"/>
                    </a:lnTo>
                    <a:lnTo>
                      <a:pt x="2911" y="2144"/>
                    </a:lnTo>
                    <a:lnTo>
                      <a:pt x="2911" y="2150"/>
                    </a:lnTo>
                    <a:lnTo>
                      <a:pt x="2911" y="2150"/>
                    </a:lnTo>
                    <a:lnTo>
                      <a:pt x="2911" y="2150"/>
                    </a:lnTo>
                    <a:lnTo>
                      <a:pt x="2911" y="2150"/>
                    </a:lnTo>
                    <a:lnTo>
                      <a:pt x="2911" y="2150"/>
                    </a:lnTo>
                    <a:lnTo>
                      <a:pt x="2911" y="2150"/>
                    </a:lnTo>
                    <a:lnTo>
                      <a:pt x="2911" y="2150"/>
                    </a:lnTo>
                    <a:lnTo>
                      <a:pt x="2905" y="2150"/>
                    </a:lnTo>
                    <a:lnTo>
                      <a:pt x="2905" y="2150"/>
                    </a:lnTo>
                    <a:lnTo>
                      <a:pt x="2905" y="2150"/>
                    </a:lnTo>
                    <a:lnTo>
                      <a:pt x="2905" y="2150"/>
                    </a:lnTo>
                    <a:lnTo>
                      <a:pt x="2905" y="2150"/>
                    </a:lnTo>
                    <a:lnTo>
                      <a:pt x="2905" y="2150"/>
                    </a:lnTo>
                    <a:lnTo>
                      <a:pt x="2905" y="2144"/>
                    </a:lnTo>
                    <a:lnTo>
                      <a:pt x="2905" y="2144"/>
                    </a:lnTo>
                    <a:lnTo>
                      <a:pt x="2905" y="2144"/>
                    </a:lnTo>
                    <a:lnTo>
                      <a:pt x="2905" y="2144"/>
                    </a:lnTo>
                    <a:lnTo>
                      <a:pt x="2911" y="2144"/>
                    </a:lnTo>
                    <a:lnTo>
                      <a:pt x="2911" y="2138"/>
                    </a:lnTo>
                    <a:lnTo>
                      <a:pt x="2911" y="2138"/>
                    </a:lnTo>
                    <a:lnTo>
                      <a:pt x="2911" y="2138"/>
                    </a:lnTo>
                    <a:lnTo>
                      <a:pt x="2911" y="2138"/>
                    </a:lnTo>
                    <a:lnTo>
                      <a:pt x="2911" y="2138"/>
                    </a:lnTo>
                    <a:lnTo>
                      <a:pt x="2911" y="2138"/>
                    </a:lnTo>
                    <a:lnTo>
                      <a:pt x="2911" y="2138"/>
                    </a:lnTo>
                    <a:lnTo>
                      <a:pt x="2911" y="2138"/>
                    </a:lnTo>
                    <a:lnTo>
                      <a:pt x="2911" y="2138"/>
                    </a:lnTo>
                    <a:lnTo>
                      <a:pt x="2911" y="2132"/>
                    </a:lnTo>
                    <a:lnTo>
                      <a:pt x="2911" y="2132"/>
                    </a:lnTo>
                    <a:lnTo>
                      <a:pt x="2911" y="2132"/>
                    </a:lnTo>
                    <a:lnTo>
                      <a:pt x="2911" y="2132"/>
                    </a:lnTo>
                    <a:lnTo>
                      <a:pt x="2911" y="2132"/>
                    </a:lnTo>
                    <a:lnTo>
                      <a:pt x="2911" y="2132"/>
                    </a:lnTo>
                    <a:lnTo>
                      <a:pt x="2905" y="2132"/>
                    </a:lnTo>
                    <a:lnTo>
                      <a:pt x="2905" y="2125"/>
                    </a:lnTo>
                    <a:lnTo>
                      <a:pt x="2905" y="2125"/>
                    </a:lnTo>
                    <a:lnTo>
                      <a:pt x="2905" y="2125"/>
                    </a:lnTo>
                    <a:lnTo>
                      <a:pt x="2905" y="2125"/>
                    </a:lnTo>
                    <a:lnTo>
                      <a:pt x="2905" y="2125"/>
                    </a:lnTo>
                    <a:lnTo>
                      <a:pt x="2905" y="2125"/>
                    </a:lnTo>
                    <a:lnTo>
                      <a:pt x="2911" y="2125"/>
                    </a:lnTo>
                    <a:lnTo>
                      <a:pt x="2911" y="2125"/>
                    </a:lnTo>
                    <a:lnTo>
                      <a:pt x="2911" y="2125"/>
                    </a:lnTo>
                    <a:lnTo>
                      <a:pt x="2911" y="2125"/>
                    </a:lnTo>
                    <a:lnTo>
                      <a:pt x="2911" y="2125"/>
                    </a:lnTo>
                    <a:lnTo>
                      <a:pt x="2917" y="2125"/>
                    </a:lnTo>
                    <a:lnTo>
                      <a:pt x="2917" y="2125"/>
                    </a:lnTo>
                    <a:lnTo>
                      <a:pt x="2917" y="2119"/>
                    </a:lnTo>
                    <a:lnTo>
                      <a:pt x="2917" y="2119"/>
                    </a:lnTo>
                    <a:lnTo>
                      <a:pt x="2917" y="2119"/>
                    </a:lnTo>
                    <a:lnTo>
                      <a:pt x="2917" y="2119"/>
                    </a:lnTo>
                    <a:lnTo>
                      <a:pt x="2917" y="2113"/>
                    </a:lnTo>
                    <a:lnTo>
                      <a:pt x="2917" y="2113"/>
                    </a:lnTo>
                    <a:lnTo>
                      <a:pt x="2917" y="2113"/>
                    </a:lnTo>
                    <a:lnTo>
                      <a:pt x="2917" y="2113"/>
                    </a:lnTo>
                    <a:lnTo>
                      <a:pt x="2917" y="2113"/>
                    </a:lnTo>
                    <a:lnTo>
                      <a:pt x="2917"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1" y="2113"/>
                    </a:lnTo>
                    <a:lnTo>
                      <a:pt x="2911" y="2113"/>
                    </a:lnTo>
                    <a:lnTo>
                      <a:pt x="2911" y="2107"/>
                    </a:lnTo>
                    <a:lnTo>
                      <a:pt x="2911" y="2107"/>
                    </a:lnTo>
                    <a:lnTo>
                      <a:pt x="2911" y="2107"/>
                    </a:lnTo>
                    <a:lnTo>
                      <a:pt x="2911" y="2107"/>
                    </a:lnTo>
                    <a:lnTo>
                      <a:pt x="2911" y="2107"/>
                    </a:lnTo>
                    <a:lnTo>
                      <a:pt x="2911" y="2101"/>
                    </a:lnTo>
                    <a:lnTo>
                      <a:pt x="2911" y="2101"/>
                    </a:lnTo>
                    <a:lnTo>
                      <a:pt x="2911" y="2101"/>
                    </a:lnTo>
                    <a:lnTo>
                      <a:pt x="2911" y="2101"/>
                    </a:lnTo>
                    <a:lnTo>
                      <a:pt x="2911" y="2101"/>
                    </a:lnTo>
                    <a:lnTo>
                      <a:pt x="2911" y="2095"/>
                    </a:lnTo>
                    <a:lnTo>
                      <a:pt x="2911" y="2095"/>
                    </a:lnTo>
                    <a:lnTo>
                      <a:pt x="2911" y="2095"/>
                    </a:lnTo>
                    <a:lnTo>
                      <a:pt x="2917" y="2095"/>
                    </a:lnTo>
                    <a:lnTo>
                      <a:pt x="2917" y="2089"/>
                    </a:lnTo>
                    <a:lnTo>
                      <a:pt x="2917" y="2089"/>
                    </a:lnTo>
                    <a:lnTo>
                      <a:pt x="2917" y="2089"/>
                    </a:lnTo>
                    <a:lnTo>
                      <a:pt x="2917" y="2089"/>
                    </a:lnTo>
                    <a:lnTo>
                      <a:pt x="2917" y="2089"/>
                    </a:lnTo>
                    <a:lnTo>
                      <a:pt x="2917" y="2089"/>
                    </a:lnTo>
                    <a:lnTo>
                      <a:pt x="2911" y="2089"/>
                    </a:lnTo>
                    <a:lnTo>
                      <a:pt x="2911" y="2089"/>
                    </a:lnTo>
                    <a:lnTo>
                      <a:pt x="2911" y="2089"/>
                    </a:lnTo>
                    <a:lnTo>
                      <a:pt x="2911" y="2089"/>
                    </a:lnTo>
                    <a:lnTo>
                      <a:pt x="2911" y="2095"/>
                    </a:lnTo>
                    <a:lnTo>
                      <a:pt x="2911" y="2095"/>
                    </a:lnTo>
                    <a:lnTo>
                      <a:pt x="2911" y="2095"/>
                    </a:lnTo>
                    <a:lnTo>
                      <a:pt x="2911" y="2095"/>
                    </a:lnTo>
                    <a:lnTo>
                      <a:pt x="2911" y="2095"/>
                    </a:lnTo>
                    <a:lnTo>
                      <a:pt x="2911" y="2095"/>
                    </a:lnTo>
                    <a:lnTo>
                      <a:pt x="2905" y="2095"/>
                    </a:lnTo>
                    <a:lnTo>
                      <a:pt x="2905" y="2095"/>
                    </a:lnTo>
                    <a:lnTo>
                      <a:pt x="2905" y="2095"/>
                    </a:lnTo>
                    <a:lnTo>
                      <a:pt x="2905" y="2095"/>
                    </a:lnTo>
                    <a:lnTo>
                      <a:pt x="2905" y="2095"/>
                    </a:lnTo>
                    <a:lnTo>
                      <a:pt x="2905" y="2095"/>
                    </a:lnTo>
                    <a:lnTo>
                      <a:pt x="2905" y="2089"/>
                    </a:lnTo>
                    <a:lnTo>
                      <a:pt x="2905" y="2089"/>
                    </a:lnTo>
                    <a:lnTo>
                      <a:pt x="2905" y="2089"/>
                    </a:lnTo>
                    <a:lnTo>
                      <a:pt x="2905" y="2089"/>
                    </a:lnTo>
                    <a:lnTo>
                      <a:pt x="2911" y="2089"/>
                    </a:lnTo>
                    <a:lnTo>
                      <a:pt x="2911" y="2089"/>
                    </a:lnTo>
                    <a:lnTo>
                      <a:pt x="2911" y="2089"/>
                    </a:lnTo>
                    <a:lnTo>
                      <a:pt x="2911" y="2089"/>
                    </a:lnTo>
                    <a:lnTo>
                      <a:pt x="2911" y="2089"/>
                    </a:lnTo>
                    <a:lnTo>
                      <a:pt x="2911" y="2089"/>
                    </a:lnTo>
                    <a:lnTo>
                      <a:pt x="2911" y="2083"/>
                    </a:lnTo>
                    <a:lnTo>
                      <a:pt x="2911" y="2083"/>
                    </a:lnTo>
                    <a:lnTo>
                      <a:pt x="2905" y="2083"/>
                    </a:lnTo>
                    <a:lnTo>
                      <a:pt x="2905" y="2083"/>
                    </a:lnTo>
                    <a:lnTo>
                      <a:pt x="2905" y="2083"/>
                    </a:lnTo>
                    <a:lnTo>
                      <a:pt x="2905" y="2083"/>
                    </a:lnTo>
                    <a:lnTo>
                      <a:pt x="2905" y="2089"/>
                    </a:lnTo>
                    <a:lnTo>
                      <a:pt x="2905" y="2089"/>
                    </a:lnTo>
                    <a:lnTo>
                      <a:pt x="2905" y="2089"/>
                    </a:lnTo>
                    <a:lnTo>
                      <a:pt x="2905" y="2089"/>
                    </a:lnTo>
                    <a:lnTo>
                      <a:pt x="2905" y="2089"/>
                    </a:lnTo>
                    <a:lnTo>
                      <a:pt x="2899" y="2089"/>
                    </a:lnTo>
                    <a:lnTo>
                      <a:pt x="2899" y="2089"/>
                    </a:lnTo>
                    <a:lnTo>
                      <a:pt x="2899" y="2089"/>
                    </a:lnTo>
                    <a:lnTo>
                      <a:pt x="2899" y="2089"/>
                    </a:lnTo>
                    <a:lnTo>
                      <a:pt x="2899" y="2089"/>
                    </a:lnTo>
                    <a:lnTo>
                      <a:pt x="2905" y="2089"/>
                    </a:lnTo>
                    <a:lnTo>
                      <a:pt x="2905" y="2083"/>
                    </a:lnTo>
                    <a:lnTo>
                      <a:pt x="2905" y="2083"/>
                    </a:lnTo>
                    <a:lnTo>
                      <a:pt x="2905" y="2083"/>
                    </a:lnTo>
                    <a:lnTo>
                      <a:pt x="2905" y="2083"/>
                    </a:lnTo>
                    <a:lnTo>
                      <a:pt x="2905" y="2083"/>
                    </a:lnTo>
                    <a:lnTo>
                      <a:pt x="2905" y="2083"/>
                    </a:lnTo>
                    <a:lnTo>
                      <a:pt x="2905" y="2083"/>
                    </a:lnTo>
                    <a:lnTo>
                      <a:pt x="2905" y="2083"/>
                    </a:lnTo>
                    <a:lnTo>
                      <a:pt x="2899" y="2077"/>
                    </a:lnTo>
                    <a:lnTo>
                      <a:pt x="2899" y="2077"/>
                    </a:lnTo>
                    <a:lnTo>
                      <a:pt x="2899" y="2077"/>
                    </a:lnTo>
                    <a:lnTo>
                      <a:pt x="2899" y="2077"/>
                    </a:lnTo>
                    <a:lnTo>
                      <a:pt x="2899" y="2077"/>
                    </a:lnTo>
                    <a:lnTo>
                      <a:pt x="2899" y="2077"/>
                    </a:lnTo>
                    <a:lnTo>
                      <a:pt x="2899" y="2077"/>
                    </a:lnTo>
                    <a:lnTo>
                      <a:pt x="2905" y="2077"/>
                    </a:lnTo>
                    <a:lnTo>
                      <a:pt x="2905" y="2070"/>
                    </a:lnTo>
                    <a:lnTo>
                      <a:pt x="2905" y="2070"/>
                    </a:lnTo>
                    <a:lnTo>
                      <a:pt x="2905" y="2070"/>
                    </a:lnTo>
                    <a:lnTo>
                      <a:pt x="2905" y="2070"/>
                    </a:lnTo>
                    <a:lnTo>
                      <a:pt x="2905" y="2070"/>
                    </a:lnTo>
                    <a:lnTo>
                      <a:pt x="2911" y="2070"/>
                    </a:lnTo>
                    <a:lnTo>
                      <a:pt x="2911" y="2070"/>
                    </a:lnTo>
                    <a:lnTo>
                      <a:pt x="2911" y="2070"/>
                    </a:lnTo>
                    <a:lnTo>
                      <a:pt x="2911" y="2064"/>
                    </a:lnTo>
                    <a:lnTo>
                      <a:pt x="2905" y="2064"/>
                    </a:lnTo>
                    <a:lnTo>
                      <a:pt x="2905" y="2064"/>
                    </a:lnTo>
                    <a:lnTo>
                      <a:pt x="2905" y="2064"/>
                    </a:lnTo>
                    <a:lnTo>
                      <a:pt x="2905" y="2064"/>
                    </a:lnTo>
                    <a:lnTo>
                      <a:pt x="2899" y="2064"/>
                    </a:lnTo>
                    <a:lnTo>
                      <a:pt x="2899" y="2064"/>
                    </a:lnTo>
                    <a:lnTo>
                      <a:pt x="2899" y="2064"/>
                    </a:lnTo>
                    <a:lnTo>
                      <a:pt x="2899" y="2058"/>
                    </a:lnTo>
                    <a:lnTo>
                      <a:pt x="2899" y="2058"/>
                    </a:lnTo>
                    <a:lnTo>
                      <a:pt x="2899" y="2058"/>
                    </a:lnTo>
                    <a:lnTo>
                      <a:pt x="2899" y="2058"/>
                    </a:lnTo>
                    <a:lnTo>
                      <a:pt x="2899" y="2058"/>
                    </a:lnTo>
                    <a:lnTo>
                      <a:pt x="2905" y="2058"/>
                    </a:lnTo>
                    <a:lnTo>
                      <a:pt x="2905" y="2058"/>
                    </a:lnTo>
                    <a:lnTo>
                      <a:pt x="2905" y="2058"/>
                    </a:lnTo>
                    <a:lnTo>
                      <a:pt x="2905" y="2058"/>
                    </a:lnTo>
                    <a:lnTo>
                      <a:pt x="2905" y="2058"/>
                    </a:lnTo>
                    <a:lnTo>
                      <a:pt x="2911" y="2058"/>
                    </a:lnTo>
                    <a:lnTo>
                      <a:pt x="2911" y="2064"/>
                    </a:lnTo>
                    <a:lnTo>
                      <a:pt x="2911" y="2064"/>
                    </a:lnTo>
                    <a:lnTo>
                      <a:pt x="2911" y="2064"/>
                    </a:lnTo>
                    <a:lnTo>
                      <a:pt x="2917" y="2064"/>
                    </a:lnTo>
                    <a:lnTo>
                      <a:pt x="2917" y="2064"/>
                    </a:lnTo>
                    <a:lnTo>
                      <a:pt x="2917" y="2064"/>
                    </a:lnTo>
                    <a:lnTo>
                      <a:pt x="2917" y="2058"/>
                    </a:lnTo>
                    <a:lnTo>
                      <a:pt x="2917" y="2058"/>
                    </a:lnTo>
                    <a:lnTo>
                      <a:pt x="2917" y="2058"/>
                    </a:lnTo>
                    <a:lnTo>
                      <a:pt x="2917" y="2058"/>
                    </a:lnTo>
                    <a:lnTo>
                      <a:pt x="2917" y="2058"/>
                    </a:lnTo>
                    <a:lnTo>
                      <a:pt x="2917" y="2058"/>
                    </a:lnTo>
                    <a:lnTo>
                      <a:pt x="2917" y="2058"/>
                    </a:lnTo>
                    <a:lnTo>
                      <a:pt x="2911" y="2058"/>
                    </a:lnTo>
                    <a:lnTo>
                      <a:pt x="2911" y="2058"/>
                    </a:lnTo>
                    <a:lnTo>
                      <a:pt x="2911" y="2058"/>
                    </a:lnTo>
                    <a:lnTo>
                      <a:pt x="2911" y="2058"/>
                    </a:lnTo>
                    <a:lnTo>
                      <a:pt x="2911" y="2058"/>
                    </a:lnTo>
                    <a:lnTo>
                      <a:pt x="2905" y="2052"/>
                    </a:lnTo>
                    <a:lnTo>
                      <a:pt x="2905" y="2052"/>
                    </a:lnTo>
                    <a:lnTo>
                      <a:pt x="2905" y="2052"/>
                    </a:lnTo>
                    <a:lnTo>
                      <a:pt x="2905" y="2052"/>
                    </a:lnTo>
                    <a:lnTo>
                      <a:pt x="2905" y="2052"/>
                    </a:lnTo>
                    <a:lnTo>
                      <a:pt x="2905" y="2052"/>
                    </a:lnTo>
                    <a:lnTo>
                      <a:pt x="2905" y="2052"/>
                    </a:lnTo>
                    <a:lnTo>
                      <a:pt x="2905" y="2052"/>
                    </a:lnTo>
                    <a:lnTo>
                      <a:pt x="2905" y="2052"/>
                    </a:lnTo>
                    <a:lnTo>
                      <a:pt x="2911" y="2052"/>
                    </a:lnTo>
                    <a:lnTo>
                      <a:pt x="2911" y="2052"/>
                    </a:lnTo>
                    <a:lnTo>
                      <a:pt x="2911" y="2052"/>
                    </a:lnTo>
                    <a:lnTo>
                      <a:pt x="2911" y="2052"/>
                    </a:lnTo>
                    <a:lnTo>
                      <a:pt x="2917" y="2052"/>
                    </a:lnTo>
                    <a:lnTo>
                      <a:pt x="2917" y="2052"/>
                    </a:lnTo>
                    <a:lnTo>
                      <a:pt x="2917" y="2052"/>
                    </a:lnTo>
                    <a:lnTo>
                      <a:pt x="2917" y="2052"/>
                    </a:lnTo>
                    <a:lnTo>
                      <a:pt x="2923" y="2052"/>
                    </a:lnTo>
                    <a:lnTo>
                      <a:pt x="2923" y="2052"/>
                    </a:lnTo>
                    <a:lnTo>
                      <a:pt x="2923" y="2052"/>
                    </a:lnTo>
                    <a:lnTo>
                      <a:pt x="2923" y="2046"/>
                    </a:lnTo>
                    <a:lnTo>
                      <a:pt x="2923" y="2046"/>
                    </a:lnTo>
                    <a:lnTo>
                      <a:pt x="2917" y="2046"/>
                    </a:lnTo>
                    <a:lnTo>
                      <a:pt x="2917" y="2046"/>
                    </a:lnTo>
                    <a:lnTo>
                      <a:pt x="2917" y="2046"/>
                    </a:lnTo>
                    <a:lnTo>
                      <a:pt x="2917" y="2046"/>
                    </a:lnTo>
                    <a:lnTo>
                      <a:pt x="2917" y="2046"/>
                    </a:lnTo>
                    <a:lnTo>
                      <a:pt x="2917" y="2046"/>
                    </a:lnTo>
                    <a:lnTo>
                      <a:pt x="2917" y="2046"/>
                    </a:lnTo>
                    <a:lnTo>
                      <a:pt x="2911" y="2040"/>
                    </a:lnTo>
                    <a:lnTo>
                      <a:pt x="2911" y="2040"/>
                    </a:lnTo>
                    <a:lnTo>
                      <a:pt x="2911" y="2040"/>
                    </a:lnTo>
                    <a:lnTo>
                      <a:pt x="2917" y="2040"/>
                    </a:lnTo>
                    <a:lnTo>
                      <a:pt x="2917" y="2040"/>
                    </a:lnTo>
                    <a:lnTo>
                      <a:pt x="2917" y="2034"/>
                    </a:lnTo>
                    <a:lnTo>
                      <a:pt x="2917" y="2034"/>
                    </a:lnTo>
                    <a:lnTo>
                      <a:pt x="2917" y="2034"/>
                    </a:lnTo>
                    <a:lnTo>
                      <a:pt x="2917" y="2034"/>
                    </a:lnTo>
                    <a:lnTo>
                      <a:pt x="2917" y="2034"/>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22"/>
                    </a:lnTo>
                    <a:lnTo>
                      <a:pt x="2917" y="2022"/>
                    </a:lnTo>
                    <a:lnTo>
                      <a:pt x="2917" y="2022"/>
                    </a:lnTo>
                    <a:lnTo>
                      <a:pt x="2917" y="2028"/>
                    </a:lnTo>
                    <a:lnTo>
                      <a:pt x="2917" y="2028"/>
                    </a:lnTo>
                    <a:lnTo>
                      <a:pt x="2917" y="2028"/>
                    </a:lnTo>
                    <a:lnTo>
                      <a:pt x="2923" y="2028"/>
                    </a:lnTo>
                    <a:lnTo>
                      <a:pt x="2923" y="2028"/>
                    </a:lnTo>
                    <a:lnTo>
                      <a:pt x="2923" y="2028"/>
                    </a:lnTo>
                    <a:lnTo>
                      <a:pt x="2923" y="2028"/>
                    </a:lnTo>
                    <a:lnTo>
                      <a:pt x="2923" y="2028"/>
                    </a:lnTo>
                    <a:lnTo>
                      <a:pt x="2923" y="2022"/>
                    </a:lnTo>
                    <a:lnTo>
                      <a:pt x="2923" y="2022"/>
                    </a:lnTo>
                    <a:lnTo>
                      <a:pt x="2923" y="2022"/>
                    </a:lnTo>
                    <a:lnTo>
                      <a:pt x="2923" y="2022"/>
                    </a:lnTo>
                    <a:lnTo>
                      <a:pt x="2923" y="2022"/>
                    </a:lnTo>
                    <a:lnTo>
                      <a:pt x="2923" y="2022"/>
                    </a:lnTo>
                    <a:lnTo>
                      <a:pt x="2923" y="2022"/>
                    </a:lnTo>
                    <a:lnTo>
                      <a:pt x="2923" y="2022"/>
                    </a:lnTo>
                    <a:lnTo>
                      <a:pt x="2923" y="2022"/>
                    </a:lnTo>
                    <a:lnTo>
                      <a:pt x="2929" y="2022"/>
                    </a:lnTo>
                    <a:lnTo>
                      <a:pt x="2929" y="2022"/>
                    </a:lnTo>
                    <a:lnTo>
                      <a:pt x="2929" y="2022"/>
                    </a:lnTo>
                    <a:lnTo>
                      <a:pt x="2929" y="2022"/>
                    </a:lnTo>
                    <a:lnTo>
                      <a:pt x="2929" y="2015"/>
                    </a:lnTo>
                    <a:lnTo>
                      <a:pt x="2929" y="2015"/>
                    </a:lnTo>
                    <a:lnTo>
                      <a:pt x="2929" y="2015"/>
                    </a:lnTo>
                    <a:lnTo>
                      <a:pt x="2929" y="2015"/>
                    </a:lnTo>
                    <a:lnTo>
                      <a:pt x="2929" y="2015"/>
                    </a:lnTo>
                    <a:lnTo>
                      <a:pt x="2929" y="2015"/>
                    </a:lnTo>
                    <a:lnTo>
                      <a:pt x="2929" y="2015"/>
                    </a:lnTo>
                    <a:lnTo>
                      <a:pt x="2929" y="2015"/>
                    </a:lnTo>
                    <a:lnTo>
                      <a:pt x="2929" y="2009"/>
                    </a:lnTo>
                    <a:lnTo>
                      <a:pt x="2929" y="2009"/>
                    </a:lnTo>
                    <a:lnTo>
                      <a:pt x="2929" y="2009"/>
                    </a:lnTo>
                    <a:lnTo>
                      <a:pt x="2929" y="2009"/>
                    </a:lnTo>
                    <a:lnTo>
                      <a:pt x="2923" y="2009"/>
                    </a:lnTo>
                    <a:lnTo>
                      <a:pt x="2923" y="2009"/>
                    </a:lnTo>
                    <a:lnTo>
                      <a:pt x="2923" y="2009"/>
                    </a:lnTo>
                    <a:lnTo>
                      <a:pt x="2923" y="2009"/>
                    </a:lnTo>
                    <a:lnTo>
                      <a:pt x="2923" y="2003"/>
                    </a:lnTo>
                    <a:lnTo>
                      <a:pt x="2929" y="2003"/>
                    </a:lnTo>
                    <a:lnTo>
                      <a:pt x="2929" y="2003"/>
                    </a:lnTo>
                    <a:lnTo>
                      <a:pt x="2929" y="2003"/>
                    </a:lnTo>
                    <a:lnTo>
                      <a:pt x="2929" y="2003"/>
                    </a:lnTo>
                    <a:lnTo>
                      <a:pt x="2929" y="2003"/>
                    </a:lnTo>
                    <a:lnTo>
                      <a:pt x="2936" y="2009"/>
                    </a:lnTo>
                    <a:lnTo>
                      <a:pt x="2936" y="2003"/>
                    </a:lnTo>
                    <a:lnTo>
                      <a:pt x="2936" y="2003"/>
                    </a:lnTo>
                    <a:lnTo>
                      <a:pt x="2936" y="2003"/>
                    </a:lnTo>
                    <a:lnTo>
                      <a:pt x="2936" y="2003"/>
                    </a:lnTo>
                    <a:lnTo>
                      <a:pt x="2936" y="2003"/>
                    </a:lnTo>
                    <a:lnTo>
                      <a:pt x="2936" y="2003"/>
                    </a:lnTo>
                    <a:lnTo>
                      <a:pt x="2936" y="2003"/>
                    </a:lnTo>
                    <a:lnTo>
                      <a:pt x="2936" y="2003"/>
                    </a:lnTo>
                    <a:moveTo>
                      <a:pt x="4644" y="886"/>
                    </a:moveTo>
                    <a:lnTo>
                      <a:pt x="4650" y="886"/>
                    </a:lnTo>
                    <a:lnTo>
                      <a:pt x="4650" y="886"/>
                    </a:lnTo>
                    <a:lnTo>
                      <a:pt x="4650" y="886"/>
                    </a:lnTo>
                    <a:lnTo>
                      <a:pt x="4650" y="880"/>
                    </a:lnTo>
                    <a:lnTo>
                      <a:pt x="4650" y="880"/>
                    </a:lnTo>
                    <a:lnTo>
                      <a:pt x="4657" y="880"/>
                    </a:lnTo>
                    <a:lnTo>
                      <a:pt x="4650" y="873"/>
                    </a:lnTo>
                    <a:lnTo>
                      <a:pt x="4650" y="873"/>
                    </a:lnTo>
                    <a:lnTo>
                      <a:pt x="4650" y="873"/>
                    </a:lnTo>
                    <a:lnTo>
                      <a:pt x="4650" y="873"/>
                    </a:lnTo>
                    <a:lnTo>
                      <a:pt x="4650" y="873"/>
                    </a:lnTo>
                    <a:lnTo>
                      <a:pt x="4657" y="873"/>
                    </a:lnTo>
                    <a:lnTo>
                      <a:pt x="4663" y="886"/>
                    </a:lnTo>
                    <a:lnTo>
                      <a:pt x="4663" y="886"/>
                    </a:lnTo>
                    <a:lnTo>
                      <a:pt x="4663" y="886"/>
                    </a:lnTo>
                    <a:lnTo>
                      <a:pt x="4663" y="886"/>
                    </a:lnTo>
                    <a:lnTo>
                      <a:pt x="4663" y="886"/>
                    </a:lnTo>
                    <a:lnTo>
                      <a:pt x="4657" y="886"/>
                    </a:lnTo>
                    <a:lnTo>
                      <a:pt x="4657" y="892"/>
                    </a:lnTo>
                    <a:lnTo>
                      <a:pt x="4657" y="892"/>
                    </a:lnTo>
                    <a:lnTo>
                      <a:pt x="4650" y="892"/>
                    </a:lnTo>
                    <a:lnTo>
                      <a:pt x="4650" y="892"/>
                    </a:lnTo>
                    <a:lnTo>
                      <a:pt x="4650" y="892"/>
                    </a:lnTo>
                    <a:lnTo>
                      <a:pt x="4644" y="892"/>
                    </a:lnTo>
                    <a:lnTo>
                      <a:pt x="4638" y="892"/>
                    </a:lnTo>
                    <a:lnTo>
                      <a:pt x="4638" y="892"/>
                    </a:lnTo>
                    <a:lnTo>
                      <a:pt x="4638" y="886"/>
                    </a:lnTo>
                    <a:lnTo>
                      <a:pt x="4632" y="886"/>
                    </a:lnTo>
                    <a:lnTo>
                      <a:pt x="4632" y="886"/>
                    </a:lnTo>
                    <a:lnTo>
                      <a:pt x="4638" y="886"/>
                    </a:lnTo>
                    <a:lnTo>
                      <a:pt x="4638" y="886"/>
                    </a:lnTo>
                    <a:lnTo>
                      <a:pt x="4638" y="886"/>
                    </a:lnTo>
                    <a:lnTo>
                      <a:pt x="4638" y="886"/>
                    </a:lnTo>
                    <a:lnTo>
                      <a:pt x="4638" y="886"/>
                    </a:lnTo>
                    <a:lnTo>
                      <a:pt x="4638" y="886"/>
                    </a:lnTo>
                    <a:lnTo>
                      <a:pt x="4644" y="886"/>
                    </a:lnTo>
                    <a:moveTo>
                      <a:pt x="665" y="910"/>
                    </a:moveTo>
                    <a:lnTo>
                      <a:pt x="665" y="910"/>
                    </a:lnTo>
                    <a:lnTo>
                      <a:pt x="665" y="910"/>
                    </a:lnTo>
                    <a:lnTo>
                      <a:pt x="696" y="916"/>
                    </a:lnTo>
                    <a:lnTo>
                      <a:pt x="702" y="916"/>
                    </a:lnTo>
                    <a:lnTo>
                      <a:pt x="702" y="916"/>
                    </a:lnTo>
                    <a:lnTo>
                      <a:pt x="708" y="916"/>
                    </a:lnTo>
                    <a:lnTo>
                      <a:pt x="708" y="916"/>
                    </a:lnTo>
                    <a:lnTo>
                      <a:pt x="708" y="916"/>
                    </a:lnTo>
                    <a:lnTo>
                      <a:pt x="708" y="916"/>
                    </a:lnTo>
                    <a:lnTo>
                      <a:pt x="720" y="922"/>
                    </a:lnTo>
                    <a:lnTo>
                      <a:pt x="720" y="922"/>
                    </a:lnTo>
                    <a:lnTo>
                      <a:pt x="732" y="922"/>
                    </a:lnTo>
                    <a:lnTo>
                      <a:pt x="745" y="928"/>
                    </a:lnTo>
                    <a:lnTo>
                      <a:pt x="745" y="928"/>
                    </a:lnTo>
                    <a:lnTo>
                      <a:pt x="751" y="928"/>
                    </a:lnTo>
                    <a:lnTo>
                      <a:pt x="751" y="928"/>
                    </a:lnTo>
                    <a:lnTo>
                      <a:pt x="757" y="928"/>
                    </a:lnTo>
                    <a:lnTo>
                      <a:pt x="757" y="928"/>
                    </a:lnTo>
                    <a:lnTo>
                      <a:pt x="763" y="928"/>
                    </a:lnTo>
                    <a:lnTo>
                      <a:pt x="769" y="935"/>
                    </a:lnTo>
                    <a:lnTo>
                      <a:pt x="781" y="935"/>
                    </a:lnTo>
                    <a:lnTo>
                      <a:pt x="781" y="935"/>
                    </a:lnTo>
                    <a:lnTo>
                      <a:pt x="800" y="935"/>
                    </a:lnTo>
                    <a:lnTo>
                      <a:pt x="806" y="941"/>
                    </a:lnTo>
                    <a:lnTo>
                      <a:pt x="812" y="941"/>
                    </a:lnTo>
                    <a:lnTo>
                      <a:pt x="812" y="941"/>
                    </a:lnTo>
                    <a:lnTo>
                      <a:pt x="830" y="941"/>
                    </a:lnTo>
                    <a:lnTo>
                      <a:pt x="842" y="947"/>
                    </a:lnTo>
                    <a:lnTo>
                      <a:pt x="842" y="947"/>
                    </a:lnTo>
                    <a:lnTo>
                      <a:pt x="842" y="947"/>
                    </a:lnTo>
                    <a:lnTo>
                      <a:pt x="848" y="947"/>
                    </a:lnTo>
                    <a:lnTo>
                      <a:pt x="848" y="947"/>
                    </a:lnTo>
                    <a:lnTo>
                      <a:pt x="854" y="947"/>
                    </a:lnTo>
                    <a:lnTo>
                      <a:pt x="867" y="953"/>
                    </a:lnTo>
                    <a:lnTo>
                      <a:pt x="873" y="953"/>
                    </a:lnTo>
                    <a:lnTo>
                      <a:pt x="879" y="953"/>
                    </a:lnTo>
                    <a:lnTo>
                      <a:pt x="885" y="953"/>
                    </a:lnTo>
                    <a:lnTo>
                      <a:pt x="891" y="959"/>
                    </a:lnTo>
                    <a:lnTo>
                      <a:pt x="909" y="959"/>
                    </a:lnTo>
                    <a:lnTo>
                      <a:pt x="909" y="959"/>
                    </a:lnTo>
                    <a:lnTo>
                      <a:pt x="916" y="959"/>
                    </a:lnTo>
                    <a:lnTo>
                      <a:pt x="909" y="971"/>
                    </a:lnTo>
                    <a:lnTo>
                      <a:pt x="909" y="977"/>
                    </a:lnTo>
                    <a:lnTo>
                      <a:pt x="909" y="989"/>
                    </a:lnTo>
                    <a:lnTo>
                      <a:pt x="903" y="1002"/>
                    </a:lnTo>
                    <a:lnTo>
                      <a:pt x="903" y="1002"/>
                    </a:lnTo>
                    <a:lnTo>
                      <a:pt x="903" y="1014"/>
                    </a:lnTo>
                    <a:lnTo>
                      <a:pt x="903" y="1020"/>
                    </a:lnTo>
                    <a:lnTo>
                      <a:pt x="897" y="1051"/>
                    </a:lnTo>
                    <a:lnTo>
                      <a:pt x="897" y="1051"/>
                    </a:lnTo>
                    <a:lnTo>
                      <a:pt x="897" y="1051"/>
                    </a:lnTo>
                    <a:lnTo>
                      <a:pt x="891" y="1075"/>
                    </a:lnTo>
                    <a:lnTo>
                      <a:pt x="885" y="1099"/>
                    </a:lnTo>
                    <a:lnTo>
                      <a:pt x="885" y="1099"/>
                    </a:lnTo>
                    <a:lnTo>
                      <a:pt x="885" y="1106"/>
                    </a:lnTo>
                    <a:lnTo>
                      <a:pt x="879" y="1130"/>
                    </a:lnTo>
                    <a:lnTo>
                      <a:pt x="879" y="1130"/>
                    </a:lnTo>
                    <a:lnTo>
                      <a:pt x="879" y="1142"/>
                    </a:lnTo>
                    <a:lnTo>
                      <a:pt x="879" y="1142"/>
                    </a:lnTo>
                    <a:lnTo>
                      <a:pt x="873" y="1160"/>
                    </a:lnTo>
                    <a:lnTo>
                      <a:pt x="873" y="1179"/>
                    </a:lnTo>
                    <a:lnTo>
                      <a:pt x="867" y="1185"/>
                    </a:lnTo>
                    <a:lnTo>
                      <a:pt x="867" y="1191"/>
                    </a:lnTo>
                    <a:lnTo>
                      <a:pt x="867" y="1197"/>
                    </a:lnTo>
                    <a:lnTo>
                      <a:pt x="867" y="1209"/>
                    </a:lnTo>
                    <a:lnTo>
                      <a:pt x="861" y="1209"/>
                    </a:lnTo>
                    <a:lnTo>
                      <a:pt x="861" y="1215"/>
                    </a:lnTo>
                    <a:lnTo>
                      <a:pt x="861" y="1240"/>
                    </a:lnTo>
                    <a:lnTo>
                      <a:pt x="854" y="1246"/>
                    </a:lnTo>
                    <a:lnTo>
                      <a:pt x="848" y="1301"/>
                    </a:lnTo>
                    <a:lnTo>
                      <a:pt x="842" y="1313"/>
                    </a:lnTo>
                    <a:lnTo>
                      <a:pt x="842" y="1319"/>
                    </a:lnTo>
                    <a:lnTo>
                      <a:pt x="842" y="1331"/>
                    </a:lnTo>
                    <a:lnTo>
                      <a:pt x="842" y="1331"/>
                    </a:lnTo>
                    <a:lnTo>
                      <a:pt x="836" y="1350"/>
                    </a:lnTo>
                    <a:lnTo>
                      <a:pt x="836" y="1356"/>
                    </a:lnTo>
                    <a:lnTo>
                      <a:pt x="836" y="1356"/>
                    </a:lnTo>
                    <a:lnTo>
                      <a:pt x="836" y="1368"/>
                    </a:lnTo>
                    <a:lnTo>
                      <a:pt x="830" y="1386"/>
                    </a:lnTo>
                    <a:lnTo>
                      <a:pt x="830" y="1386"/>
                    </a:lnTo>
                    <a:lnTo>
                      <a:pt x="830" y="1399"/>
                    </a:lnTo>
                    <a:lnTo>
                      <a:pt x="824" y="1417"/>
                    </a:lnTo>
                    <a:lnTo>
                      <a:pt x="824" y="1429"/>
                    </a:lnTo>
                    <a:lnTo>
                      <a:pt x="824" y="1435"/>
                    </a:lnTo>
                    <a:lnTo>
                      <a:pt x="818" y="1435"/>
                    </a:lnTo>
                    <a:lnTo>
                      <a:pt x="818" y="1435"/>
                    </a:lnTo>
                    <a:lnTo>
                      <a:pt x="818" y="1441"/>
                    </a:lnTo>
                    <a:lnTo>
                      <a:pt x="818" y="1441"/>
                    </a:lnTo>
                    <a:lnTo>
                      <a:pt x="818" y="1448"/>
                    </a:lnTo>
                    <a:lnTo>
                      <a:pt x="818" y="1460"/>
                    </a:lnTo>
                    <a:lnTo>
                      <a:pt x="818" y="1466"/>
                    </a:lnTo>
                    <a:lnTo>
                      <a:pt x="812" y="1472"/>
                    </a:lnTo>
                    <a:lnTo>
                      <a:pt x="812" y="1472"/>
                    </a:lnTo>
                    <a:lnTo>
                      <a:pt x="812" y="1484"/>
                    </a:lnTo>
                    <a:lnTo>
                      <a:pt x="812" y="1484"/>
                    </a:lnTo>
                    <a:lnTo>
                      <a:pt x="812" y="1490"/>
                    </a:lnTo>
                    <a:lnTo>
                      <a:pt x="806" y="1496"/>
                    </a:lnTo>
                    <a:lnTo>
                      <a:pt x="806" y="1496"/>
                    </a:lnTo>
                    <a:lnTo>
                      <a:pt x="806" y="1502"/>
                    </a:lnTo>
                    <a:lnTo>
                      <a:pt x="806" y="1509"/>
                    </a:lnTo>
                    <a:lnTo>
                      <a:pt x="806" y="1515"/>
                    </a:lnTo>
                    <a:lnTo>
                      <a:pt x="806" y="1515"/>
                    </a:lnTo>
                    <a:lnTo>
                      <a:pt x="806" y="1521"/>
                    </a:lnTo>
                    <a:lnTo>
                      <a:pt x="806" y="1521"/>
                    </a:lnTo>
                    <a:lnTo>
                      <a:pt x="806" y="1521"/>
                    </a:lnTo>
                    <a:lnTo>
                      <a:pt x="800" y="1533"/>
                    </a:lnTo>
                    <a:lnTo>
                      <a:pt x="800" y="1533"/>
                    </a:lnTo>
                    <a:lnTo>
                      <a:pt x="800" y="1551"/>
                    </a:lnTo>
                    <a:lnTo>
                      <a:pt x="793" y="1570"/>
                    </a:lnTo>
                    <a:lnTo>
                      <a:pt x="793" y="1576"/>
                    </a:lnTo>
                    <a:lnTo>
                      <a:pt x="793" y="1588"/>
                    </a:lnTo>
                    <a:lnTo>
                      <a:pt x="793" y="1588"/>
                    </a:lnTo>
                    <a:lnTo>
                      <a:pt x="787" y="1594"/>
                    </a:lnTo>
                    <a:lnTo>
                      <a:pt x="787" y="1600"/>
                    </a:lnTo>
                    <a:lnTo>
                      <a:pt x="787" y="1606"/>
                    </a:lnTo>
                    <a:lnTo>
                      <a:pt x="787" y="1606"/>
                    </a:lnTo>
                    <a:lnTo>
                      <a:pt x="787" y="1612"/>
                    </a:lnTo>
                    <a:lnTo>
                      <a:pt x="787" y="1612"/>
                    </a:lnTo>
                    <a:lnTo>
                      <a:pt x="787" y="1619"/>
                    </a:lnTo>
                    <a:lnTo>
                      <a:pt x="787" y="1625"/>
                    </a:lnTo>
                    <a:lnTo>
                      <a:pt x="781" y="1625"/>
                    </a:lnTo>
                    <a:lnTo>
                      <a:pt x="781" y="1625"/>
                    </a:lnTo>
                    <a:lnTo>
                      <a:pt x="781" y="1631"/>
                    </a:lnTo>
                    <a:lnTo>
                      <a:pt x="775" y="1631"/>
                    </a:lnTo>
                    <a:lnTo>
                      <a:pt x="775" y="1631"/>
                    </a:lnTo>
                    <a:lnTo>
                      <a:pt x="775" y="1631"/>
                    </a:lnTo>
                    <a:lnTo>
                      <a:pt x="775" y="1631"/>
                    </a:lnTo>
                    <a:lnTo>
                      <a:pt x="775" y="1631"/>
                    </a:lnTo>
                    <a:lnTo>
                      <a:pt x="775" y="1637"/>
                    </a:lnTo>
                    <a:lnTo>
                      <a:pt x="775" y="1637"/>
                    </a:lnTo>
                    <a:lnTo>
                      <a:pt x="775" y="1637"/>
                    </a:lnTo>
                    <a:lnTo>
                      <a:pt x="775" y="1637"/>
                    </a:lnTo>
                    <a:lnTo>
                      <a:pt x="769" y="1637"/>
                    </a:lnTo>
                    <a:lnTo>
                      <a:pt x="769" y="1637"/>
                    </a:lnTo>
                    <a:lnTo>
                      <a:pt x="769" y="1637"/>
                    </a:lnTo>
                    <a:lnTo>
                      <a:pt x="769" y="1637"/>
                    </a:lnTo>
                    <a:lnTo>
                      <a:pt x="763" y="1637"/>
                    </a:lnTo>
                    <a:lnTo>
                      <a:pt x="763" y="1637"/>
                    </a:lnTo>
                    <a:lnTo>
                      <a:pt x="763" y="1637"/>
                    </a:lnTo>
                    <a:lnTo>
                      <a:pt x="763" y="1637"/>
                    </a:lnTo>
                    <a:lnTo>
                      <a:pt x="763" y="1637"/>
                    </a:lnTo>
                    <a:lnTo>
                      <a:pt x="757" y="1631"/>
                    </a:lnTo>
                    <a:lnTo>
                      <a:pt x="757" y="1631"/>
                    </a:lnTo>
                    <a:lnTo>
                      <a:pt x="757" y="1631"/>
                    </a:lnTo>
                    <a:lnTo>
                      <a:pt x="757" y="1631"/>
                    </a:lnTo>
                    <a:lnTo>
                      <a:pt x="757" y="1631"/>
                    </a:lnTo>
                    <a:lnTo>
                      <a:pt x="757" y="1631"/>
                    </a:lnTo>
                    <a:lnTo>
                      <a:pt x="757" y="1625"/>
                    </a:lnTo>
                    <a:lnTo>
                      <a:pt x="757" y="1625"/>
                    </a:lnTo>
                    <a:lnTo>
                      <a:pt x="751" y="1625"/>
                    </a:lnTo>
                    <a:lnTo>
                      <a:pt x="751" y="1625"/>
                    </a:lnTo>
                    <a:lnTo>
                      <a:pt x="751" y="1625"/>
                    </a:lnTo>
                    <a:lnTo>
                      <a:pt x="745" y="1625"/>
                    </a:lnTo>
                    <a:lnTo>
                      <a:pt x="745" y="1625"/>
                    </a:lnTo>
                    <a:lnTo>
                      <a:pt x="745" y="1625"/>
                    </a:lnTo>
                    <a:lnTo>
                      <a:pt x="745" y="1625"/>
                    </a:lnTo>
                    <a:lnTo>
                      <a:pt x="745" y="1625"/>
                    </a:lnTo>
                    <a:lnTo>
                      <a:pt x="745" y="1619"/>
                    </a:lnTo>
                    <a:lnTo>
                      <a:pt x="745" y="1619"/>
                    </a:lnTo>
                    <a:lnTo>
                      <a:pt x="739" y="1619"/>
                    </a:lnTo>
                    <a:lnTo>
                      <a:pt x="739" y="1619"/>
                    </a:lnTo>
                    <a:lnTo>
                      <a:pt x="732" y="1619"/>
                    </a:lnTo>
                    <a:lnTo>
                      <a:pt x="732" y="1619"/>
                    </a:lnTo>
                    <a:lnTo>
                      <a:pt x="732" y="1619"/>
                    </a:lnTo>
                    <a:lnTo>
                      <a:pt x="732" y="1619"/>
                    </a:lnTo>
                    <a:lnTo>
                      <a:pt x="732" y="1619"/>
                    </a:lnTo>
                    <a:lnTo>
                      <a:pt x="726" y="1619"/>
                    </a:lnTo>
                    <a:lnTo>
                      <a:pt x="726" y="1619"/>
                    </a:lnTo>
                    <a:lnTo>
                      <a:pt x="726" y="1619"/>
                    </a:lnTo>
                    <a:lnTo>
                      <a:pt x="720" y="1619"/>
                    </a:lnTo>
                    <a:lnTo>
                      <a:pt x="720" y="1619"/>
                    </a:lnTo>
                    <a:lnTo>
                      <a:pt x="720" y="1619"/>
                    </a:lnTo>
                    <a:lnTo>
                      <a:pt x="720" y="1625"/>
                    </a:lnTo>
                    <a:lnTo>
                      <a:pt x="720" y="1625"/>
                    </a:lnTo>
                    <a:lnTo>
                      <a:pt x="720" y="1625"/>
                    </a:lnTo>
                    <a:lnTo>
                      <a:pt x="720" y="1625"/>
                    </a:lnTo>
                    <a:lnTo>
                      <a:pt x="720" y="1625"/>
                    </a:lnTo>
                    <a:lnTo>
                      <a:pt x="720" y="1625"/>
                    </a:lnTo>
                    <a:lnTo>
                      <a:pt x="720" y="1625"/>
                    </a:lnTo>
                    <a:lnTo>
                      <a:pt x="720" y="1631"/>
                    </a:lnTo>
                    <a:lnTo>
                      <a:pt x="720" y="1631"/>
                    </a:lnTo>
                    <a:lnTo>
                      <a:pt x="720" y="1631"/>
                    </a:lnTo>
                    <a:lnTo>
                      <a:pt x="720" y="1631"/>
                    </a:lnTo>
                    <a:lnTo>
                      <a:pt x="714" y="1631"/>
                    </a:lnTo>
                    <a:lnTo>
                      <a:pt x="714" y="1631"/>
                    </a:lnTo>
                    <a:lnTo>
                      <a:pt x="714" y="1637"/>
                    </a:lnTo>
                    <a:lnTo>
                      <a:pt x="714" y="1637"/>
                    </a:lnTo>
                    <a:lnTo>
                      <a:pt x="714" y="1637"/>
                    </a:lnTo>
                    <a:lnTo>
                      <a:pt x="714" y="1637"/>
                    </a:lnTo>
                    <a:lnTo>
                      <a:pt x="720" y="1643"/>
                    </a:lnTo>
                    <a:lnTo>
                      <a:pt x="720" y="1643"/>
                    </a:lnTo>
                    <a:lnTo>
                      <a:pt x="720" y="1643"/>
                    </a:lnTo>
                    <a:lnTo>
                      <a:pt x="720" y="1643"/>
                    </a:lnTo>
                    <a:lnTo>
                      <a:pt x="720" y="1649"/>
                    </a:lnTo>
                    <a:lnTo>
                      <a:pt x="720" y="1649"/>
                    </a:lnTo>
                    <a:lnTo>
                      <a:pt x="720" y="1649"/>
                    </a:lnTo>
                    <a:lnTo>
                      <a:pt x="720" y="1649"/>
                    </a:lnTo>
                    <a:lnTo>
                      <a:pt x="720" y="1649"/>
                    </a:lnTo>
                    <a:lnTo>
                      <a:pt x="720" y="1649"/>
                    </a:lnTo>
                    <a:lnTo>
                      <a:pt x="720" y="1655"/>
                    </a:lnTo>
                    <a:lnTo>
                      <a:pt x="714" y="1655"/>
                    </a:lnTo>
                    <a:lnTo>
                      <a:pt x="714" y="1655"/>
                    </a:lnTo>
                    <a:lnTo>
                      <a:pt x="714" y="1655"/>
                    </a:lnTo>
                    <a:lnTo>
                      <a:pt x="714" y="1655"/>
                    </a:lnTo>
                    <a:lnTo>
                      <a:pt x="714" y="1661"/>
                    </a:lnTo>
                    <a:lnTo>
                      <a:pt x="714" y="1661"/>
                    </a:lnTo>
                    <a:lnTo>
                      <a:pt x="714" y="1661"/>
                    </a:lnTo>
                    <a:lnTo>
                      <a:pt x="714" y="1667"/>
                    </a:lnTo>
                    <a:lnTo>
                      <a:pt x="714" y="1667"/>
                    </a:lnTo>
                    <a:lnTo>
                      <a:pt x="714" y="1667"/>
                    </a:lnTo>
                    <a:lnTo>
                      <a:pt x="714" y="1667"/>
                    </a:lnTo>
                    <a:lnTo>
                      <a:pt x="714" y="1667"/>
                    </a:lnTo>
                    <a:lnTo>
                      <a:pt x="714" y="1673"/>
                    </a:lnTo>
                    <a:lnTo>
                      <a:pt x="714" y="1673"/>
                    </a:lnTo>
                    <a:lnTo>
                      <a:pt x="714" y="1673"/>
                    </a:lnTo>
                    <a:lnTo>
                      <a:pt x="714" y="1680"/>
                    </a:lnTo>
                    <a:lnTo>
                      <a:pt x="714" y="1680"/>
                    </a:lnTo>
                    <a:lnTo>
                      <a:pt x="714" y="1680"/>
                    </a:lnTo>
                    <a:lnTo>
                      <a:pt x="714" y="1680"/>
                    </a:lnTo>
                    <a:lnTo>
                      <a:pt x="714" y="1680"/>
                    </a:lnTo>
                    <a:lnTo>
                      <a:pt x="714" y="1686"/>
                    </a:lnTo>
                    <a:lnTo>
                      <a:pt x="714" y="1686"/>
                    </a:lnTo>
                    <a:lnTo>
                      <a:pt x="714" y="1686"/>
                    </a:lnTo>
                    <a:lnTo>
                      <a:pt x="714" y="1686"/>
                    </a:lnTo>
                    <a:lnTo>
                      <a:pt x="714" y="1686"/>
                    </a:lnTo>
                    <a:lnTo>
                      <a:pt x="714" y="1692"/>
                    </a:lnTo>
                    <a:lnTo>
                      <a:pt x="714" y="1692"/>
                    </a:lnTo>
                    <a:lnTo>
                      <a:pt x="714" y="1692"/>
                    </a:lnTo>
                    <a:lnTo>
                      <a:pt x="714" y="1692"/>
                    </a:lnTo>
                    <a:lnTo>
                      <a:pt x="714" y="1698"/>
                    </a:lnTo>
                    <a:lnTo>
                      <a:pt x="714" y="1698"/>
                    </a:lnTo>
                    <a:lnTo>
                      <a:pt x="714" y="1698"/>
                    </a:lnTo>
                    <a:lnTo>
                      <a:pt x="714" y="1698"/>
                    </a:lnTo>
                    <a:lnTo>
                      <a:pt x="714" y="1704"/>
                    </a:lnTo>
                    <a:lnTo>
                      <a:pt x="714" y="1704"/>
                    </a:lnTo>
                    <a:lnTo>
                      <a:pt x="714" y="1710"/>
                    </a:lnTo>
                    <a:lnTo>
                      <a:pt x="714" y="1710"/>
                    </a:lnTo>
                    <a:lnTo>
                      <a:pt x="714" y="1716"/>
                    </a:lnTo>
                    <a:lnTo>
                      <a:pt x="714" y="1716"/>
                    </a:lnTo>
                    <a:lnTo>
                      <a:pt x="714" y="1722"/>
                    </a:lnTo>
                    <a:lnTo>
                      <a:pt x="714" y="1722"/>
                    </a:lnTo>
                    <a:lnTo>
                      <a:pt x="714" y="1728"/>
                    </a:lnTo>
                    <a:lnTo>
                      <a:pt x="714" y="1728"/>
                    </a:lnTo>
                    <a:lnTo>
                      <a:pt x="714" y="1728"/>
                    </a:lnTo>
                    <a:lnTo>
                      <a:pt x="714" y="1735"/>
                    </a:lnTo>
                    <a:lnTo>
                      <a:pt x="714" y="1735"/>
                    </a:lnTo>
                    <a:lnTo>
                      <a:pt x="708" y="1735"/>
                    </a:lnTo>
                    <a:lnTo>
                      <a:pt x="708" y="1735"/>
                    </a:lnTo>
                    <a:lnTo>
                      <a:pt x="708" y="1735"/>
                    </a:lnTo>
                    <a:lnTo>
                      <a:pt x="708" y="1735"/>
                    </a:lnTo>
                    <a:lnTo>
                      <a:pt x="708" y="1735"/>
                    </a:lnTo>
                    <a:lnTo>
                      <a:pt x="708" y="1735"/>
                    </a:lnTo>
                    <a:lnTo>
                      <a:pt x="708" y="1741"/>
                    </a:lnTo>
                    <a:lnTo>
                      <a:pt x="708" y="1741"/>
                    </a:lnTo>
                    <a:lnTo>
                      <a:pt x="708" y="1741"/>
                    </a:lnTo>
                    <a:lnTo>
                      <a:pt x="708" y="1741"/>
                    </a:lnTo>
                    <a:lnTo>
                      <a:pt x="708" y="1741"/>
                    </a:lnTo>
                    <a:lnTo>
                      <a:pt x="702" y="1747"/>
                    </a:lnTo>
                    <a:lnTo>
                      <a:pt x="702" y="1747"/>
                    </a:lnTo>
                    <a:lnTo>
                      <a:pt x="702" y="1747"/>
                    </a:lnTo>
                    <a:lnTo>
                      <a:pt x="702" y="1747"/>
                    </a:lnTo>
                    <a:lnTo>
                      <a:pt x="702" y="1741"/>
                    </a:lnTo>
                    <a:lnTo>
                      <a:pt x="690" y="1728"/>
                    </a:lnTo>
                    <a:lnTo>
                      <a:pt x="690" y="1722"/>
                    </a:lnTo>
                    <a:lnTo>
                      <a:pt x="684" y="1716"/>
                    </a:lnTo>
                    <a:lnTo>
                      <a:pt x="684" y="1716"/>
                    </a:lnTo>
                    <a:lnTo>
                      <a:pt x="678" y="1704"/>
                    </a:lnTo>
                    <a:lnTo>
                      <a:pt x="671" y="1698"/>
                    </a:lnTo>
                    <a:lnTo>
                      <a:pt x="671" y="1698"/>
                    </a:lnTo>
                    <a:lnTo>
                      <a:pt x="671" y="1692"/>
                    </a:lnTo>
                    <a:lnTo>
                      <a:pt x="665" y="1692"/>
                    </a:lnTo>
                    <a:lnTo>
                      <a:pt x="665" y="1692"/>
                    </a:lnTo>
                    <a:lnTo>
                      <a:pt x="659" y="1680"/>
                    </a:lnTo>
                    <a:lnTo>
                      <a:pt x="647" y="1667"/>
                    </a:lnTo>
                    <a:lnTo>
                      <a:pt x="647" y="1661"/>
                    </a:lnTo>
                    <a:lnTo>
                      <a:pt x="647" y="1661"/>
                    </a:lnTo>
                    <a:lnTo>
                      <a:pt x="641" y="1655"/>
                    </a:lnTo>
                    <a:lnTo>
                      <a:pt x="635" y="1649"/>
                    </a:lnTo>
                    <a:lnTo>
                      <a:pt x="635" y="1637"/>
                    </a:lnTo>
                    <a:lnTo>
                      <a:pt x="629" y="1637"/>
                    </a:lnTo>
                    <a:lnTo>
                      <a:pt x="629" y="1637"/>
                    </a:lnTo>
                    <a:lnTo>
                      <a:pt x="629" y="1631"/>
                    </a:lnTo>
                    <a:lnTo>
                      <a:pt x="623" y="1625"/>
                    </a:lnTo>
                    <a:lnTo>
                      <a:pt x="616" y="1612"/>
                    </a:lnTo>
                    <a:lnTo>
                      <a:pt x="610" y="1612"/>
                    </a:lnTo>
                    <a:lnTo>
                      <a:pt x="610" y="1606"/>
                    </a:lnTo>
                    <a:lnTo>
                      <a:pt x="604" y="1600"/>
                    </a:lnTo>
                    <a:lnTo>
                      <a:pt x="598" y="1588"/>
                    </a:lnTo>
                    <a:lnTo>
                      <a:pt x="592" y="1576"/>
                    </a:lnTo>
                    <a:lnTo>
                      <a:pt x="586" y="1570"/>
                    </a:lnTo>
                    <a:lnTo>
                      <a:pt x="580" y="1564"/>
                    </a:lnTo>
                    <a:lnTo>
                      <a:pt x="580" y="1557"/>
                    </a:lnTo>
                    <a:lnTo>
                      <a:pt x="568" y="1545"/>
                    </a:lnTo>
                    <a:lnTo>
                      <a:pt x="568" y="1545"/>
                    </a:lnTo>
                    <a:lnTo>
                      <a:pt x="568" y="1539"/>
                    </a:lnTo>
                    <a:lnTo>
                      <a:pt x="555" y="1521"/>
                    </a:lnTo>
                    <a:lnTo>
                      <a:pt x="537" y="1502"/>
                    </a:lnTo>
                    <a:lnTo>
                      <a:pt x="537" y="1490"/>
                    </a:lnTo>
                    <a:lnTo>
                      <a:pt x="531" y="1484"/>
                    </a:lnTo>
                    <a:lnTo>
                      <a:pt x="525" y="1478"/>
                    </a:lnTo>
                    <a:lnTo>
                      <a:pt x="519" y="1466"/>
                    </a:lnTo>
                    <a:lnTo>
                      <a:pt x="513" y="1466"/>
                    </a:lnTo>
                    <a:lnTo>
                      <a:pt x="507" y="1454"/>
                    </a:lnTo>
                    <a:lnTo>
                      <a:pt x="501" y="1441"/>
                    </a:lnTo>
                    <a:lnTo>
                      <a:pt x="494" y="1435"/>
                    </a:lnTo>
                    <a:lnTo>
                      <a:pt x="494" y="1429"/>
                    </a:lnTo>
                    <a:lnTo>
                      <a:pt x="488" y="1423"/>
                    </a:lnTo>
                    <a:lnTo>
                      <a:pt x="482" y="1417"/>
                    </a:lnTo>
                    <a:lnTo>
                      <a:pt x="476" y="1405"/>
                    </a:lnTo>
                    <a:lnTo>
                      <a:pt x="476" y="1399"/>
                    </a:lnTo>
                    <a:lnTo>
                      <a:pt x="470" y="1399"/>
                    </a:lnTo>
                    <a:lnTo>
                      <a:pt x="464" y="1393"/>
                    </a:lnTo>
                    <a:lnTo>
                      <a:pt x="464" y="1386"/>
                    </a:lnTo>
                    <a:lnTo>
                      <a:pt x="464" y="1380"/>
                    </a:lnTo>
                    <a:lnTo>
                      <a:pt x="446" y="1362"/>
                    </a:lnTo>
                    <a:lnTo>
                      <a:pt x="433" y="1344"/>
                    </a:lnTo>
                    <a:lnTo>
                      <a:pt x="427" y="1338"/>
                    </a:lnTo>
                    <a:lnTo>
                      <a:pt x="427" y="1331"/>
                    </a:lnTo>
                    <a:lnTo>
                      <a:pt x="421" y="1325"/>
                    </a:lnTo>
                    <a:lnTo>
                      <a:pt x="415" y="1313"/>
                    </a:lnTo>
                    <a:lnTo>
                      <a:pt x="415" y="1313"/>
                    </a:lnTo>
                    <a:lnTo>
                      <a:pt x="415" y="1307"/>
                    </a:lnTo>
                    <a:lnTo>
                      <a:pt x="409" y="1301"/>
                    </a:lnTo>
                    <a:lnTo>
                      <a:pt x="403" y="1295"/>
                    </a:lnTo>
                    <a:lnTo>
                      <a:pt x="403" y="1289"/>
                    </a:lnTo>
                    <a:lnTo>
                      <a:pt x="397" y="1283"/>
                    </a:lnTo>
                    <a:lnTo>
                      <a:pt x="397" y="1283"/>
                    </a:lnTo>
                    <a:lnTo>
                      <a:pt x="391" y="1277"/>
                    </a:lnTo>
                    <a:lnTo>
                      <a:pt x="391" y="1277"/>
                    </a:lnTo>
                    <a:lnTo>
                      <a:pt x="391" y="1277"/>
                    </a:lnTo>
                    <a:lnTo>
                      <a:pt x="378" y="1264"/>
                    </a:lnTo>
                    <a:lnTo>
                      <a:pt x="378" y="1258"/>
                    </a:lnTo>
                    <a:lnTo>
                      <a:pt x="378" y="1258"/>
                    </a:lnTo>
                    <a:lnTo>
                      <a:pt x="372" y="1252"/>
                    </a:lnTo>
                    <a:lnTo>
                      <a:pt x="372" y="1246"/>
                    </a:lnTo>
                    <a:lnTo>
                      <a:pt x="366" y="1240"/>
                    </a:lnTo>
                    <a:lnTo>
                      <a:pt x="360" y="1234"/>
                    </a:lnTo>
                    <a:lnTo>
                      <a:pt x="354" y="1228"/>
                    </a:lnTo>
                    <a:lnTo>
                      <a:pt x="354" y="1222"/>
                    </a:lnTo>
                    <a:lnTo>
                      <a:pt x="348" y="1215"/>
                    </a:lnTo>
                    <a:lnTo>
                      <a:pt x="342" y="1209"/>
                    </a:lnTo>
                    <a:lnTo>
                      <a:pt x="342" y="1203"/>
                    </a:lnTo>
                    <a:lnTo>
                      <a:pt x="336" y="1197"/>
                    </a:lnTo>
                    <a:lnTo>
                      <a:pt x="330" y="1185"/>
                    </a:lnTo>
                    <a:lnTo>
                      <a:pt x="336" y="1160"/>
                    </a:lnTo>
                    <a:lnTo>
                      <a:pt x="336" y="1154"/>
                    </a:lnTo>
                    <a:lnTo>
                      <a:pt x="336" y="1148"/>
                    </a:lnTo>
                    <a:lnTo>
                      <a:pt x="342" y="1148"/>
                    </a:lnTo>
                    <a:lnTo>
                      <a:pt x="342" y="1142"/>
                    </a:lnTo>
                    <a:lnTo>
                      <a:pt x="342" y="1136"/>
                    </a:lnTo>
                    <a:lnTo>
                      <a:pt x="348" y="1124"/>
                    </a:lnTo>
                    <a:lnTo>
                      <a:pt x="348" y="1106"/>
                    </a:lnTo>
                    <a:lnTo>
                      <a:pt x="354" y="1099"/>
                    </a:lnTo>
                    <a:lnTo>
                      <a:pt x="354" y="1099"/>
                    </a:lnTo>
                    <a:lnTo>
                      <a:pt x="354" y="1087"/>
                    </a:lnTo>
                    <a:lnTo>
                      <a:pt x="354" y="1075"/>
                    </a:lnTo>
                    <a:lnTo>
                      <a:pt x="360" y="1063"/>
                    </a:lnTo>
                    <a:lnTo>
                      <a:pt x="360" y="1063"/>
                    </a:lnTo>
                    <a:lnTo>
                      <a:pt x="360" y="1057"/>
                    </a:lnTo>
                    <a:lnTo>
                      <a:pt x="366" y="1044"/>
                    </a:lnTo>
                    <a:lnTo>
                      <a:pt x="366" y="1038"/>
                    </a:lnTo>
                    <a:lnTo>
                      <a:pt x="372" y="1014"/>
                    </a:lnTo>
                    <a:lnTo>
                      <a:pt x="378" y="989"/>
                    </a:lnTo>
                    <a:lnTo>
                      <a:pt x="378" y="989"/>
                    </a:lnTo>
                    <a:lnTo>
                      <a:pt x="385" y="977"/>
                    </a:lnTo>
                    <a:lnTo>
                      <a:pt x="385" y="977"/>
                    </a:lnTo>
                    <a:lnTo>
                      <a:pt x="391" y="941"/>
                    </a:lnTo>
                    <a:lnTo>
                      <a:pt x="403" y="904"/>
                    </a:lnTo>
                    <a:lnTo>
                      <a:pt x="403" y="892"/>
                    </a:lnTo>
                    <a:lnTo>
                      <a:pt x="409" y="892"/>
                    </a:lnTo>
                    <a:lnTo>
                      <a:pt x="409" y="873"/>
                    </a:lnTo>
                    <a:lnTo>
                      <a:pt x="415" y="861"/>
                    </a:lnTo>
                    <a:lnTo>
                      <a:pt x="415" y="849"/>
                    </a:lnTo>
                    <a:lnTo>
                      <a:pt x="415" y="849"/>
                    </a:lnTo>
                    <a:lnTo>
                      <a:pt x="427" y="849"/>
                    </a:lnTo>
                    <a:lnTo>
                      <a:pt x="427" y="849"/>
                    </a:lnTo>
                    <a:lnTo>
                      <a:pt x="433" y="855"/>
                    </a:lnTo>
                    <a:lnTo>
                      <a:pt x="439" y="855"/>
                    </a:lnTo>
                    <a:lnTo>
                      <a:pt x="464" y="861"/>
                    </a:lnTo>
                    <a:lnTo>
                      <a:pt x="470" y="861"/>
                    </a:lnTo>
                    <a:lnTo>
                      <a:pt x="476" y="867"/>
                    </a:lnTo>
                    <a:lnTo>
                      <a:pt x="482" y="867"/>
                    </a:lnTo>
                    <a:lnTo>
                      <a:pt x="482" y="867"/>
                    </a:lnTo>
                    <a:lnTo>
                      <a:pt x="501" y="867"/>
                    </a:lnTo>
                    <a:lnTo>
                      <a:pt x="513" y="873"/>
                    </a:lnTo>
                    <a:lnTo>
                      <a:pt x="519" y="873"/>
                    </a:lnTo>
                    <a:lnTo>
                      <a:pt x="525" y="873"/>
                    </a:lnTo>
                    <a:lnTo>
                      <a:pt x="531" y="880"/>
                    </a:lnTo>
                    <a:lnTo>
                      <a:pt x="543" y="880"/>
                    </a:lnTo>
                    <a:lnTo>
                      <a:pt x="555" y="880"/>
                    </a:lnTo>
                    <a:lnTo>
                      <a:pt x="574" y="886"/>
                    </a:lnTo>
                    <a:lnTo>
                      <a:pt x="592" y="892"/>
                    </a:lnTo>
                    <a:lnTo>
                      <a:pt x="616" y="898"/>
                    </a:lnTo>
                    <a:lnTo>
                      <a:pt x="623" y="898"/>
                    </a:lnTo>
                    <a:lnTo>
                      <a:pt x="629" y="898"/>
                    </a:lnTo>
                    <a:lnTo>
                      <a:pt x="635" y="898"/>
                    </a:lnTo>
                    <a:lnTo>
                      <a:pt x="647" y="904"/>
                    </a:lnTo>
                    <a:lnTo>
                      <a:pt x="647" y="904"/>
                    </a:lnTo>
                    <a:lnTo>
                      <a:pt x="659" y="904"/>
                    </a:lnTo>
                    <a:lnTo>
                      <a:pt x="659" y="910"/>
                    </a:lnTo>
                    <a:lnTo>
                      <a:pt x="659" y="910"/>
                    </a:lnTo>
                    <a:lnTo>
                      <a:pt x="665" y="910"/>
                    </a:lnTo>
                    <a:moveTo>
                      <a:pt x="2069" y="1680"/>
                    </a:moveTo>
                    <a:lnTo>
                      <a:pt x="2069" y="1680"/>
                    </a:lnTo>
                    <a:lnTo>
                      <a:pt x="2075" y="1680"/>
                    </a:lnTo>
                    <a:lnTo>
                      <a:pt x="2081" y="1680"/>
                    </a:lnTo>
                    <a:lnTo>
                      <a:pt x="2087" y="1680"/>
                    </a:lnTo>
                    <a:lnTo>
                      <a:pt x="2087" y="1680"/>
                    </a:lnTo>
                    <a:lnTo>
                      <a:pt x="2087" y="1680"/>
                    </a:lnTo>
                    <a:lnTo>
                      <a:pt x="2099" y="1680"/>
                    </a:lnTo>
                    <a:lnTo>
                      <a:pt x="2106" y="1680"/>
                    </a:lnTo>
                    <a:lnTo>
                      <a:pt x="2112" y="1680"/>
                    </a:lnTo>
                    <a:lnTo>
                      <a:pt x="2112" y="1680"/>
                    </a:lnTo>
                    <a:lnTo>
                      <a:pt x="2118" y="1680"/>
                    </a:lnTo>
                    <a:lnTo>
                      <a:pt x="2118" y="1680"/>
                    </a:lnTo>
                    <a:lnTo>
                      <a:pt x="2118" y="1680"/>
                    </a:lnTo>
                    <a:lnTo>
                      <a:pt x="2124" y="1680"/>
                    </a:lnTo>
                    <a:lnTo>
                      <a:pt x="2124" y="1680"/>
                    </a:lnTo>
                    <a:lnTo>
                      <a:pt x="2130" y="1680"/>
                    </a:lnTo>
                    <a:lnTo>
                      <a:pt x="2130" y="1680"/>
                    </a:lnTo>
                    <a:lnTo>
                      <a:pt x="2136" y="1680"/>
                    </a:lnTo>
                    <a:lnTo>
                      <a:pt x="2136" y="1680"/>
                    </a:lnTo>
                    <a:lnTo>
                      <a:pt x="2142" y="1680"/>
                    </a:lnTo>
                    <a:lnTo>
                      <a:pt x="2142" y="1680"/>
                    </a:lnTo>
                    <a:lnTo>
                      <a:pt x="2160" y="1686"/>
                    </a:lnTo>
                    <a:lnTo>
                      <a:pt x="2167" y="1686"/>
                    </a:lnTo>
                    <a:lnTo>
                      <a:pt x="2167" y="1686"/>
                    </a:lnTo>
                    <a:lnTo>
                      <a:pt x="2167" y="1686"/>
                    </a:lnTo>
                    <a:lnTo>
                      <a:pt x="2173" y="1686"/>
                    </a:lnTo>
                    <a:lnTo>
                      <a:pt x="2179" y="1686"/>
                    </a:lnTo>
                    <a:lnTo>
                      <a:pt x="2185" y="1686"/>
                    </a:lnTo>
                    <a:lnTo>
                      <a:pt x="2191" y="1686"/>
                    </a:lnTo>
                    <a:lnTo>
                      <a:pt x="2191" y="1686"/>
                    </a:lnTo>
                    <a:lnTo>
                      <a:pt x="2197" y="1686"/>
                    </a:lnTo>
                    <a:lnTo>
                      <a:pt x="2197" y="1686"/>
                    </a:lnTo>
                    <a:lnTo>
                      <a:pt x="2203" y="1686"/>
                    </a:lnTo>
                    <a:lnTo>
                      <a:pt x="2209" y="1686"/>
                    </a:lnTo>
                    <a:lnTo>
                      <a:pt x="2222" y="1686"/>
                    </a:lnTo>
                    <a:lnTo>
                      <a:pt x="2222" y="1686"/>
                    </a:lnTo>
                    <a:lnTo>
                      <a:pt x="2228" y="1686"/>
                    </a:lnTo>
                    <a:lnTo>
                      <a:pt x="2228" y="1686"/>
                    </a:lnTo>
                    <a:lnTo>
                      <a:pt x="2228" y="1686"/>
                    </a:lnTo>
                    <a:lnTo>
                      <a:pt x="2240" y="1686"/>
                    </a:lnTo>
                    <a:lnTo>
                      <a:pt x="2240" y="1686"/>
                    </a:lnTo>
                    <a:lnTo>
                      <a:pt x="2240" y="1686"/>
                    </a:lnTo>
                    <a:lnTo>
                      <a:pt x="2246" y="1686"/>
                    </a:lnTo>
                    <a:lnTo>
                      <a:pt x="2246" y="1686"/>
                    </a:lnTo>
                    <a:lnTo>
                      <a:pt x="2246" y="1686"/>
                    </a:lnTo>
                    <a:lnTo>
                      <a:pt x="2246" y="1686"/>
                    </a:lnTo>
                    <a:lnTo>
                      <a:pt x="2252" y="1686"/>
                    </a:lnTo>
                    <a:lnTo>
                      <a:pt x="2270" y="1686"/>
                    </a:lnTo>
                    <a:lnTo>
                      <a:pt x="2270" y="1686"/>
                    </a:lnTo>
                    <a:lnTo>
                      <a:pt x="2276" y="1686"/>
                    </a:lnTo>
                    <a:lnTo>
                      <a:pt x="2283" y="1686"/>
                    </a:lnTo>
                    <a:lnTo>
                      <a:pt x="2283" y="1686"/>
                    </a:lnTo>
                    <a:lnTo>
                      <a:pt x="2289" y="1686"/>
                    </a:lnTo>
                    <a:lnTo>
                      <a:pt x="2295" y="1686"/>
                    </a:lnTo>
                    <a:lnTo>
                      <a:pt x="2295" y="1686"/>
                    </a:lnTo>
                    <a:lnTo>
                      <a:pt x="2295" y="1686"/>
                    </a:lnTo>
                    <a:lnTo>
                      <a:pt x="2301" y="1686"/>
                    </a:lnTo>
                    <a:lnTo>
                      <a:pt x="2301" y="1686"/>
                    </a:lnTo>
                    <a:lnTo>
                      <a:pt x="2301" y="1686"/>
                    </a:lnTo>
                    <a:lnTo>
                      <a:pt x="2307" y="1686"/>
                    </a:lnTo>
                    <a:lnTo>
                      <a:pt x="2307" y="1686"/>
                    </a:lnTo>
                    <a:lnTo>
                      <a:pt x="2313" y="1686"/>
                    </a:lnTo>
                    <a:lnTo>
                      <a:pt x="2331" y="1686"/>
                    </a:lnTo>
                    <a:lnTo>
                      <a:pt x="2337" y="1686"/>
                    </a:lnTo>
                    <a:lnTo>
                      <a:pt x="2344" y="1686"/>
                    </a:lnTo>
                    <a:lnTo>
                      <a:pt x="2344" y="1686"/>
                    </a:lnTo>
                    <a:lnTo>
                      <a:pt x="2350" y="1686"/>
                    </a:lnTo>
                    <a:lnTo>
                      <a:pt x="2350" y="1686"/>
                    </a:lnTo>
                    <a:lnTo>
                      <a:pt x="2356" y="1686"/>
                    </a:lnTo>
                    <a:lnTo>
                      <a:pt x="2356" y="1686"/>
                    </a:lnTo>
                    <a:lnTo>
                      <a:pt x="2356" y="1686"/>
                    </a:lnTo>
                    <a:lnTo>
                      <a:pt x="2362" y="1686"/>
                    </a:lnTo>
                    <a:lnTo>
                      <a:pt x="2362" y="1686"/>
                    </a:lnTo>
                    <a:lnTo>
                      <a:pt x="2362" y="1686"/>
                    </a:lnTo>
                    <a:lnTo>
                      <a:pt x="2368" y="1686"/>
                    </a:lnTo>
                    <a:lnTo>
                      <a:pt x="2368" y="1686"/>
                    </a:lnTo>
                    <a:lnTo>
                      <a:pt x="2374" y="1686"/>
                    </a:lnTo>
                    <a:lnTo>
                      <a:pt x="2374" y="1686"/>
                    </a:lnTo>
                    <a:lnTo>
                      <a:pt x="2374" y="1686"/>
                    </a:lnTo>
                    <a:lnTo>
                      <a:pt x="2380" y="1686"/>
                    </a:lnTo>
                    <a:lnTo>
                      <a:pt x="2380" y="1686"/>
                    </a:lnTo>
                    <a:lnTo>
                      <a:pt x="2380" y="1686"/>
                    </a:lnTo>
                    <a:lnTo>
                      <a:pt x="2386" y="1686"/>
                    </a:lnTo>
                    <a:lnTo>
                      <a:pt x="2386" y="1686"/>
                    </a:lnTo>
                    <a:lnTo>
                      <a:pt x="2386" y="1686"/>
                    </a:lnTo>
                    <a:lnTo>
                      <a:pt x="2392" y="1686"/>
                    </a:lnTo>
                    <a:lnTo>
                      <a:pt x="2399" y="1686"/>
                    </a:lnTo>
                    <a:lnTo>
                      <a:pt x="2405" y="1686"/>
                    </a:lnTo>
                    <a:lnTo>
                      <a:pt x="2405" y="1686"/>
                    </a:lnTo>
                    <a:lnTo>
                      <a:pt x="2411" y="1686"/>
                    </a:lnTo>
                    <a:lnTo>
                      <a:pt x="2417" y="1686"/>
                    </a:lnTo>
                    <a:lnTo>
                      <a:pt x="2423" y="1686"/>
                    </a:lnTo>
                    <a:lnTo>
                      <a:pt x="2423" y="1686"/>
                    </a:lnTo>
                    <a:lnTo>
                      <a:pt x="2423" y="1686"/>
                    </a:lnTo>
                    <a:lnTo>
                      <a:pt x="2429" y="1686"/>
                    </a:lnTo>
                    <a:lnTo>
                      <a:pt x="2429" y="1686"/>
                    </a:lnTo>
                    <a:lnTo>
                      <a:pt x="2429" y="1686"/>
                    </a:lnTo>
                    <a:lnTo>
                      <a:pt x="2441" y="1686"/>
                    </a:lnTo>
                    <a:lnTo>
                      <a:pt x="2447" y="1686"/>
                    </a:lnTo>
                    <a:lnTo>
                      <a:pt x="2447" y="1686"/>
                    </a:lnTo>
                    <a:lnTo>
                      <a:pt x="2453" y="1686"/>
                    </a:lnTo>
                    <a:lnTo>
                      <a:pt x="2453" y="1686"/>
                    </a:lnTo>
                    <a:lnTo>
                      <a:pt x="2453" y="1686"/>
                    </a:lnTo>
                    <a:lnTo>
                      <a:pt x="2460" y="1686"/>
                    </a:lnTo>
                    <a:lnTo>
                      <a:pt x="2460" y="1686"/>
                    </a:lnTo>
                    <a:lnTo>
                      <a:pt x="2460" y="1686"/>
                    </a:lnTo>
                    <a:lnTo>
                      <a:pt x="2466" y="1686"/>
                    </a:lnTo>
                    <a:lnTo>
                      <a:pt x="2466" y="1686"/>
                    </a:lnTo>
                    <a:lnTo>
                      <a:pt x="2466" y="1686"/>
                    </a:lnTo>
                    <a:lnTo>
                      <a:pt x="2472" y="1686"/>
                    </a:lnTo>
                    <a:lnTo>
                      <a:pt x="2472" y="1686"/>
                    </a:lnTo>
                    <a:lnTo>
                      <a:pt x="2472" y="1686"/>
                    </a:lnTo>
                    <a:lnTo>
                      <a:pt x="2478" y="1686"/>
                    </a:lnTo>
                    <a:lnTo>
                      <a:pt x="2478" y="1686"/>
                    </a:lnTo>
                    <a:lnTo>
                      <a:pt x="2478" y="1686"/>
                    </a:lnTo>
                    <a:lnTo>
                      <a:pt x="2478" y="1686"/>
                    </a:lnTo>
                    <a:lnTo>
                      <a:pt x="2484" y="1686"/>
                    </a:lnTo>
                    <a:lnTo>
                      <a:pt x="2484" y="1686"/>
                    </a:lnTo>
                    <a:lnTo>
                      <a:pt x="2490" y="1686"/>
                    </a:lnTo>
                    <a:lnTo>
                      <a:pt x="2490" y="1686"/>
                    </a:lnTo>
                    <a:lnTo>
                      <a:pt x="2496" y="1686"/>
                    </a:lnTo>
                    <a:lnTo>
                      <a:pt x="2502" y="1686"/>
                    </a:lnTo>
                    <a:lnTo>
                      <a:pt x="2508" y="1686"/>
                    </a:lnTo>
                    <a:lnTo>
                      <a:pt x="2521" y="1686"/>
                    </a:lnTo>
                    <a:lnTo>
                      <a:pt x="2521" y="1686"/>
                    </a:lnTo>
                    <a:lnTo>
                      <a:pt x="2527" y="1686"/>
                    </a:lnTo>
                    <a:lnTo>
                      <a:pt x="2533" y="1686"/>
                    </a:lnTo>
                    <a:lnTo>
                      <a:pt x="2533" y="1686"/>
                    </a:lnTo>
                    <a:lnTo>
                      <a:pt x="2533" y="1686"/>
                    </a:lnTo>
                    <a:lnTo>
                      <a:pt x="2533" y="1686"/>
                    </a:lnTo>
                    <a:lnTo>
                      <a:pt x="2539" y="1686"/>
                    </a:lnTo>
                    <a:lnTo>
                      <a:pt x="2545" y="1686"/>
                    </a:lnTo>
                    <a:lnTo>
                      <a:pt x="2545" y="1686"/>
                    </a:lnTo>
                    <a:lnTo>
                      <a:pt x="2545" y="1686"/>
                    </a:lnTo>
                    <a:lnTo>
                      <a:pt x="2551" y="1686"/>
                    </a:lnTo>
                    <a:lnTo>
                      <a:pt x="2551" y="1686"/>
                    </a:lnTo>
                    <a:lnTo>
                      <a:pt x="2551" y="1686"/>
                    </a:lnTo>
                    <a:lnTo>
                      <a:pt x="2557" y="1686"/>
                    </a:lnTo>
                    <a:lnTo>
                      <a:pt x="2563" y="1686"/>
                    </a:lnTo>
                    <a:lnTo>
                      <a:pt x="2563" y="1686"/>
                    </a:lnTo>
                    <a:lnTo>
                      <a:pt x="2569" y="1686"/>
                    </a:lnTo>
                    <a:lnTo>
                      <a:pt x="2569" y="1686"/>
                    </a:lnTo>
                    <a:lnTo>
                      <a:pt x="2569" y="1692"/>
                    </a:lnTo>
                    <a:lnTo>
                      <a:pt x="2569" y="1692"/>
                    </a:lnTo>
                    <a:lnTo>
                      <a:pt x="2569" y="1692"/>
                    </a:lnTo>
                    <a:lnTo>
                      <a:pt x="2569" y="1692"/>
                    </a:lnTo>
                    <a:lnTo>
                      <a:pt x="2569" y="1698"/>
                    </a:lnTo>
                    <a:lnTo>
                      <a:pt x="2569" y="1698"/>
                    </a:lnTo>
                    <a:lnTo>
                      <a:pt x="2569" y="1698"/>
                    </a:lnTo>
                    <a:lnTo>
                      <a:pt x="2569" y="1698"/>
                    </a:lnTo>
                    <a:lnTo>
                      <a:pt x="2569" y="1704"/>
                    </a:lnTo>
                    <a:lnTo>
                      <a:pt x="2569" y="1704"/>
                    </a:lnTo>
                    <a:lnTo>
                      <a:pt x="2569" y="1710"/>
                    </a:lnTo>
                    <a:lnTo>
                      <a:pt x="2569" y="1710"/>
                    </a:lnTo>
                    <a:lnTo>
                      <a:pt x="2569" y="1722"/>
                    </a:lnTo>
                    <a:lnTo>
                      <a:pt x="2569" y="1728"/>
                    </a:lnTo>
                    <a:lnTo>
                      <a:pt x="2569" y="1728"/>
                    </a:lnTo>
                    <a:lnTo>
                      <a:pt x="2569" y="1728"/>
                    </a:lnTo>
                    <a:lnTo>
                      <a:pt x="2569" y="1735"/>
                    </a:lnTo>
                    <a:lnTo>
                      <a:pt x="2569" y="1735"/>
                    </a:lnTo>
                    <a:lnTo>
                      <a:pt x="2569" y="1741"/>
                    </a:lnTo>
                    <a:lnTo>
                      <a:pt x="2569" y="1741"/>
                    </a:lnTo>
                    <a:lnTo>
                      <a:pt x="2569" y="1747"/>
                    </a:lnTo>
                    <a:lnTo>
                      <a:pt x="2569" y="1747"/>
                    </a:lnTo>
                    <a:lnTo>
                      <a:pt x="2569" y="1747"/>
                    </a:lnTo>
                    <a:lnTo>
                      <a:pt x="2575" y="1753"/>
                    </a:lnTo>
                    <a:lnTo>
                      <a:pt x="2575" y="1753"/>
                    </a:lnTo>
                    <a:lnTo>
                      <a:pt x="2575" y="1759"/>
                    </a:lnTo>
                    <a:lnTo>
                      <a:pt x="2575" y="1759"/>
                    </a:lnTo>
                    <a:lnTo>
                      <a:pt x="2575" y="1765"/>
                    </a:lnTo>
                    <a:lnTo>
                      <a:pt x="2575" y="1765"/>
                    </a:lnTo>
                    <a:lnTo>
                      <a:pt x="2575" y="1771"/>
                    </a:lnTo>
                    <a:lnTo>
                      <a:pt x="2575" y="1771"/>
                    </a:lnTo>
                    <a:lnTo>
                      <a:pt x="2575" y="1777"/>
                    </a:lnTo>
                    <a:lnTo>
                      <a:pt x="2575" y="1777"/>
                    </a:lnTo>
                    <a:lnTo>
                      <a:pt x="2575" y="1783"/>
                    </a:lnTo>
                    <a:lnTo>
                      <a:pt x="2575" y="1796"/>
                    </a:lnTo>
                    <a:lnTo>
                      <a:pt x="2582" y="1802"/>
                    </a:lnTo>
                    <a:lnTo>
                      <a:pt x="2582" y="1802"/>
                    </a:lnTo>
                    <a:lnTo>
                      <a:pt x="2582" y="1808"/>
                    </a:lnTo>
                    <a:lnTo>
                      <a:pt x="2582" y="1808"/>
                    </a:lnTo>
                    <a:lnTo>
                      <a:pt x="2582" y="1808"/>
                    </a:lnTo>
                    <a:lnTo>
                      <a:pt x="2582" y="1814"/>
                    </a:lnTo>
                    <a:lnTo>
                      <a:pt x="2582" y="1820"/>
                    </a:lnTo>
                    <a:lnTo>
                      <a:pt x="2582" y="1820"/>
                    </a:lnTo>
                    <a:lnTo>
                      <a:pt x="2582" y="1826"/>
                    </a:lnTo>
                    <a:lnTo>
                      <a:pt x="2582" y="1826"/>
                    </a:lnTo>
                    <a:lnTo>
                      <a:pt x="2582" y="1826"/>
                    </a:lnTo>
                    <a:lnTo>
                      <a:pt x="2582" y="1826"/>
                    </a:lnTo>
                    <a:lnTo>
                      <a:pt x="2582" y="1832"/>
                    </a:lnTo>
                    <a:lnTo>
                      <a:pt x="2588" y="1832"/>
                    </a:lnTo>
                    <a:lnTo>
                      <a:pt x="2588" y="1844"/>
                    </a:lnTo>
                    <a:lnTo>
                      <a:pt x="2588" y="1851"/>
                    </a:lnTo>
                    <a:lnTo>
                      <a:pt x="2588" y="1851"/>
                    </a:lnTo>
                    <a:lnTo>
                      <a:pt x="2588" y="1863"/>
                    </a:lnTo>
                    <a:lnTo>
                      <a:pt x="2594" y="1875"/>
                    </a:lnTo>
                    <a:lnTo>
                      <a:pt x="2588" y="1875"/>
                    </a:lnTo>
                    <a:lnTo>
                      <a:pt x="2588" y="1875"/>
                    </a:lnTo>
                    <a:lnTo>
                      <a:pt x="2594" y="1875"/>
                    </a:lnTo>
                    <a:lnTo>
                      <a:pt x="2594" y="1875"/>
                    </a:lnTo>
                    <a:lnTo>
                      <a:pt x="2588" y="1881"/>
                    </a:lnTo>
                    <a:lnTo>
                      <a:pt x="2588" y="1887"/>
                    </a:lnTo>
                    <a:lnTo>
                      <a:pt x="2588" y="1887"/>
                    </a:lnTo>
                    <a:lnTo>
                      <a:pt x="2588" y="1887"/>
                    </a:lnTo>
                    <a:lnTo>
                      <a:pt x="2588" y="1887"/>
                    </a:lnTo>
                    <a:lnTo>
                      <a:pt x="2588" y="1893"/>
                    </a:lnTo>
                    <a:lnTo>
                      <a:pt x="2588" y="1893"/>
                    </a:lnTo>
                    <a:lnTo>
                      <a:pt x="2588" y="1893"/>
                    </a:lnTo>
                    <a:lnTo>
                      <a:pt x="2588" y="1893"/>
                    </a:lnTo>
                    <a:lnTo>
                      <a:pt x="2588" y="1899"/>
                    </a:lnTo>
                    <a:lnTo>
                      <a:pt x="2588" y="1899"/>
                    </a:lnTo>
                    <a:lnTo>
                      <a:pt x="2588" y="1899"/>
                    </a:lnTo>
                    <a:lnTo>
                      <a:pt x="2588" y="1906"/>
                    </a:lnTo>
                    <a:lnTo>
                      <a:pt x="2588" y="1906"/>
                    </a:lnTo>
                    <a:lnTo>
                      <a:pt x="2588" y="1930"/>
                    </a:lnTo>
                    <a:lnTo>
                      <a:pt x="2588" y="1930"/>
                    </a:lnTo>
                    <a:lnTo>
                      <a:pt x="2588" y="1930"/>
                    </a:lnTo>
                    <a:lnTo>
                      <a:pt x="2588" y="1936"/>
                    </a:lnTo>
                    <a:lnTo>
                      <a:pt x="2588" y="1961"/>
                    </a:lnTo>
                    <a:lnTo>
                      <a:pt x="2588" y="1973"/>
                    </a:lnTo>
                    <a:lnTo>
                      <a:pt x="2588" y="1991"/>
                    </a:lnTo>
                    <a:lnTo>
                      <a:pt x="2588" y="1991"/>
                    </a:lnTo>
                    <a:lnTo>
                      <a:pt x="2588" y="2034"/>
                    </a:lnTo>
                    <a:lnTo>
                      <a:pt x="2588" y="2040"/>
                    </a:lnTo>
                    <a:lnTo>
                      <a:pt x="2588" y="2040"/>
                    </a:lnTo>
                    <a:lnTo>
                      <a:pt x="2588" y="2046"/>
                    </a:lnTo>
                    <a:lnTo>
                      <a:pt x="2588" y="2052"/>
                    </a:lnTo>
                    <a:lnTo>
                      <a:pt x="2588" y="2058"/>
                    </a:lnTo>
                    <a:lnTo>
                      <a:pt x="2588" y="2064"/>
                    </a:lnTo>
                    <a:lnTo>
                      <a:pt x="2588" y="2064"/>
                    </a:lnTo>
                    <a:lnTo>
                      <a:pt x="2588" y="2070"/>
                    </a:lnTo>
                    <a:lnTo>
                      <a:pt x="2588" y="2070"/>
                    </a:lnTo>
                    <a:lnTo>
                      <a:pt x="2588" y="2070"/>
                    </a:lnTo>
                    <a:lnTo>
                      <a:pt x="2588" y="2077"/>
                    </a:lnTo>
                    <a:lnTo>
                      <a:pt x="2588" y="2077"/>
                    </a:lnTo>
                    <a:lnTo>
                      <a:pt x="2588" y="2077"/>
                    </a:lnTo>
                    <a:lnTo>
                      <a:pt x="2588" y="2077"/>
                    </a:lnTo>
                    <a:lnTo>
                      <a:pt x="2588" y="2077"/>
                    </a:lnTo>
                    <a:lnTo>
                      <a:pt x="2588" y="2077"/>
                    </a:lnTo>
                    <a:lnTo>
                      <a:pt x="2588" y="2077"/>
                    </a:lnTo>
                    <a:lnTo>
                      <a:pt x="2582" y="2077"/>
                    </a:lnTo>
                    <a:lnTo>
                      <a:pt x="2582" y="2077"/>
                    </a:lnTo>
                    <a:lnTo>
                      <a:pt x="2582" y="2077"/>
                    </a:lnTo>
                    <a:lnTo>
                      <a:pt x="2582" y="2077"/>
                    </a:lnTo>
                    <a:lnTo>
                      <a:pt x="2582" y="2077"/>
                    </a:lnTo>
                    <a:lnTo>
                      <a:pt x="2582" y="2077"/>
                    </a:lnTo>
                    <a:lnTo>
                      <a:pt x="2582" y="2070"/>
                    </a:lnTo>
                    <a:lnTo>
                      <a:pt x="2582" y="2070"/>
                    </a:lnTo>
                    <a:lnTo>
                      <a:pt x="2575" y="2070"/>
                    </a:lnTo>
                    <a:lnTo>
                      <a:pt x="2575" y="2070"/>
                    </a:lnTo>
                    <a:lnTo>
                      <a:pt x="2575" y="2070"/>
                    </a:lnTo>
                    <a:lnTo>
                      <a:pt x="2575" y="2070"/>
                    </a:lnTo>
                    <a:lnTo>
                      <a:pt x="2575" y="2070"/>
                    </a:lnTo>
                    <a:lnTo>
                      <a:pt x="2575" y="2070"/>
                    </a:lnTo>
                    <a:lnTo>
                      <a:pt x="2575" y="2070"/>
                    </a:lnTo>
                    <a:lnTo>
                      <a:pt x="2575" y="2070"/>
                    </a:lnTo>
                    <a:lnTo>
                      <a:pt x="2569" y="2070"/>
                    </a:lnTo>
                    <a:lnTo>
                      <a:pt x="2569" y="2070"/>
                    </a:lnTo>
                    <a:lnTo>
                      <a:pt x="2569" y="2070"/>
                    </a:lnTo>
                    <a:lnTo>
                      <a:pt x="2569" y="2070"/>
                    </a:lnTo>
                    <a:lnTo>
                      <a:pt x="2569" y="2070"/>
                    </a:lnTo>
                    <a:lnTo>
                      <a:pt x="2563" y="2070"/>
                    </a:lnTo>
                    <a:lnTo>
                      <a:pt x="2563" y="2070"/>
                    </a:lnTo>
                    <a:lnTo>
                      <a:pt x="2563" y="2070"/>
                    </a:lnTo>
                    <a:lnTo>
                      <a:pt x="2563" y="2070"/>
                    </a:lnTo>
                    <a:lnTo>
                      <a:pt x="2563" y="2064"/>
                    </a:lnTo>
                    <a:lnTo>
                      <a:pt x="2563" y="2064"/>
                    </a:lnTo>
                    <a:lnTo>
                      <a:pt x="2563" y="2064"/>
                    </a:lnTo>
                    <a:lnTo>
                      <a:pt x="2563" y="2064"/>
                    </a:lnTo>
                    <a:lnTo>
                      <a:pt x="2563" y="2064"/>
                    </a:lnTo>
                    <a:lnTo>
                      <a:pt x="2563" y="2064"/>
                    </a:lnTo>
                    <a:lnTo>
                      <a:pt x="2563" y="2064"/>
                    </a:lnTo>
                    <a:lnTo>
                      <a:pt x="2563" y="2064"/>
                    </a:lnTo>
                    <a:lnTo>
                      <a:pt x="2563" y="2064"/>
                    </a:lnTo>
                    <a:lnTo>
                      <a:pt x="2557" y="2064"/>
                    </a:lnTo>
                    <a:lnTo>
                      <a:pt x="2557" y="2064"/>
                    </a:lnTo>
                    <a:lnTo>
                      <a:pt x="2557" y="2064"/>
                    </a:lnTo>
                    <a:lnTo>
                      <a:pt x="2557" y="2064"/>
                    </a:lnTo>
                    <a:lnTo>
                      <a:pt x="2557" y="2064"/>
                    </a:lnTo>
                    <a:lnTo>
                      <a:pt x="2557" y="2064"/>
                    </a:lnTo>
                    <a:lnTo>
                      <a:pt x="2557" y="2064"/>
                    </a:lnTo>
                    <a:lnTo>
                      <a:pt x="2551" y="2064"/>
                    </a:lnTo>
                    <a:lnTo>
                      <a:pt x="2551" y="2064"/>
                    </a:lnTo>
                    <a:lnTo>
                      <a:pt x="2551" y="2064"/>
                    </a:lnTo>
                    <a:lnTo>
                      <a:pt x="2551" y="2064"/>
                    </a:lnTo>
                    <a:lnTo>
                      <a:pt x="2551" y="2064"/>
                    </a:lnTo>
                    <a:lnTo>
                      <a:pt x="2551" y="2058"/>
                    </a:lnTo>
                    <a:lnTo>
                      <a:pt x="2545" y="2058"/>
                    </a:lnTo>
                    <a:lnTo>
                      <a:pt x="2545" y="2058"/>
                    </a:lnTo>
                    <a:lnTo>
                      <a:pt x="2545" y="2058"/>
                    </a:lnTo>
                    <a:lnTo>
                      <a:pt x="2545" y="2058"/>
                    </a:lnTo>
                    <a:lnTo>
                      <a:pt x="2545" y="2058"/>
                    </a:lnTo>
                    <a:lnTo>
                      <a:pt x="2545" y="2058"/>
                    </a:lnTo>
                    <a:lnTo>
                      <a:pt x="2545" y="2058"/>
                    </a:lnTo>
                    <a:lnTo>
                      <a:pt x="2545" y="2058"/>
                    </a:lnTo>
                    <a:lnTo>
                      <a:pt x="2545" y="2052"/>
                    </a:lnTo>
                    <a:lnTo>
                      <a:pt x="2545" y="2052"/>
                    </a:lnTo>
                    <a:lnTo>
                      <a:pt x="2545" y="2052"/>
                    </a:lnTo>
                    <a:lnTo>
                      <a:pt x="2539" y="2052"/>
                    </a:lnTo>
                    <a:lnTo>
                      <a:pt x="2539" y="2052"/>
                    </a:lnTo>
                    <a:lnTo>
                      <a:pt x="2539" y="2052"/>
                    </a:lnTo>
                    <a:lnTo>
                      <a:pt x="2539" y="2052"/>
                    </a:lnTo>
                    <a:lnTo>
                      <a:pt x="2539" y="2052"/>
                    </a:lnTo>
                    <a:lnTo>
                      <a:pt x="2539" y="2052"/>
                    </a:lnTo>
                    <a:lnTo>
                      <a:pt x="2539" y="2052"/>
                    </a:lnTo>
                    <a:lnTo>
                      <a:pt x="2533" y="2052"/>
                    </a:lnTo>
                    <a:lnTo>
                      <a:pt x="2533" y="2052"/>
                    </a:lnTo>
                    <a:lnTo>
                      <a:pt x="2533" y="2046"/>
                    </a:lnTo>
                    <a:lnTo>
                      <a:pt x="2533" y="2046"/>
                    </a:lnTo>
                    <a:lnTo>
                      <a:pt x="2533" y="2046"/>
                    </a:lnTo>
                    <a:lnTo>
                      <a:pt x="2533" y="2046"/>
                    </a:lnTo>
                    <a:lnTo>
                      <a:pt x="2527" y="2046"/>
                    </a:lnTo>
                    <a:lnTo>
                      <a:pt x="2527" y="2046"/>
                    </a:lnTo>
                    <a:lnTo>
                      <a:pt x="2527" y="2046"/>
                    </a:lnTo>
                    <a:lnTo>
                      <a:pt x="2527" y="2046"/>
                    </a:lnTo>
                    <a:lnTo>
                      <a:pt x="2527" y="2046"/>
                    </a:lnTo>
                    <a:lnTo>
                      <a:pt x="2527" y="2046"/>
                    </a:lnTo>
                    <a:lnTo>
                      <a:pt x="2527" y="2046"/>
                    </a:lnTo>
                    <a:lnTo>
                      <a:pt x="2527" y="2046"/>
                    </a:lnTo>
                    <a:lnTo>
                      <a:pt x="2527" y="2046"/>
                    </a:lnTo>
                    <a:lnTo>
                      <a:pt x="2521" y="2046"/>
                    </a:lnTo>
                    <a:lnTo>
                      <a:pt x="2521" y="2040"/>
                    </a:lnTo>
                    <a:lnTo>
                      <a:pt x="2521" y="2040"/>
                    </a:lnTo>
                    <a:lnTo>
                      <a:pt x="2521" y="2040"/>
                    </a:lnTo>
                    <a:lnTo>
                      <a:pt x="2514" y="2040"/>
                    </a:lnTo>
                    <a:lnTo>
                      <a:pt x="2514" y="2046"/>
                    </a:lnTo>
                    <a:lnTo>
                      <a:pt x="2514" y="2046"/>
                    </a:lnTo>
                    <a:lnTo>
                      <a:pt x="2514" y="2046"/>
                    </a:lnTo>
                    <a:lnTo>
                      <a:pt x="2514" y="2046"/>
                    </a:lnTo>
                    <a:lnTo>
                      <a:pt x="2514" y="2046"/>
                    </a:lnTo>
                    <a:lnTo>
                      <a:pt x="2514" y="2046"/>
                    </a:lnTo>
                    <a:lnTo>
                      <a:pt x="2514" y="2046"/>
                    </a:lnTo>
                    <a:lnTo>
                      <a:pt x="2514" y="2052"/>
                    </a:lnTo>
                    <a:lnTo>
                      <a:pt x="2514" y="2052"/>
                    </a:lnTo>
                    <a:lnTo>
                      <a:pt x="2508" y="2052"/>
                    </a:lnTo>
                    <a:lnTo>
                      <a:pt x="2508" y="2052"/>
                    </a:lnTo>
                    <a:lnTo>
                      <a:pt x="2508" y="2052"/>
                    </a:lnTo>
                    <a:lnTo>
                      <a:pt x="2508" y="2052"/>
                    </a:lnTo>
                    <a:lnTo>
                      <a:pt x="2508" y="2052"/>
                    </a:lnTo>
                    <a:lnTo>
                      <a:pt x="2502" y="2052"/>
                    </a:lnTo>
                    <a:lnTo>
                      <a:pt x="2502" y="2052"/>
                    </a:lnTo>
                    <a:lnTo>
                      <a:pt x="2496" y="2052"/>
                    </a:lnTo>
                    <a:lnTo>
                      <a:pt x="2496" y="2052"/>
                    </a:lnTo>
                    <a:lnTo>
                      <a:pt x="2496" y="2052"/>
                    </a:lnTo>
                    <a:lnTo>
                      <a:pt x="2496" y="2052"/>
                    </a:lnTo>
                    <a:lnTo>
                      <a:pt x="2490" y="2052"/>
                    </a:lnTo>
                    <a:lnTo>
                      <a:pt x="2490" y="2052"/>
                    </a:lnTo>
                    <a:lnTo>
                      <a:pt x="2490" y="2052"/>
                    </a:lnTo>
                    <a:lnTo>
                      <a:pt x="2490" y="2046"/>
                    </a:lnTo>
                    <a:lnTo>
                      <a:pt x="2490" y="2046"/>
                    </a:lnTo>
                    <a:lnTo>
                      <a:pt x="2490" y="2052"/>
                    </a:lnTo>
                    <a:lnTo>
                      <a:pt x="2490" y="2052"/>
                    </a:lnTo>
                    <a:lnTo>
                      <a:pt x="2484" y="2052"/>
                    </a:lnTo>
                    <a:lnTo>
                      <a:pt x="2484" y="2046"/>
                    </a:lnTo>
                    <a:lnTo>
                      <a:pt x="2484" y="2046"/>
                    </a:lnTo>
                    <a:lnTo>
                      <a:pt x="2484" y="2046"/>
                    </a:lnTo>
                    <a:lnTo>
                      <a:pt x="2484" y="2046"/>
                    </a:lnTo>
                    <a:lnTo>
                      <a:pt x="2484" y="2046"/>
                    </a:lnTo>
                    <a:lnTo>
                      <a:pt x="2484" y="2046"/>
                    </a:lnTo>
                    <a:lnTo>
                      <a:pt x="2484" y="2046"/>
                    </a:lnTo>
                    <a:lnTo>
                      <a:pt x="2484" y="2046"/>
                    </a:lnTo>
                    <a:lnTo>
                      <a:pt x="2484" y="2046"/>
                    </a:lnTo>
                    <a:lnTo>
                      <a:pt x="2478" y="2046"/>
                    </a:lnTo>
                    <a:lnTo>
                      <a:pt x="2478" y="2046"/>
                    </a:lnTo>
                    <a:lnTo>
                      <a:pt x="2478" y="2046"/>
                    </a:lnTo>
                    <a:lnTo>
                      <a:pt x="2472" y="2046"/>
                    </a:lnTo>
                    <a:lnTo>
                      <a:pt x="2472" y="2046"/>
                    </a:lnTo>
                    <a:lnTo>
                      <a:pt x="2472" y="2052"/>
                    </a:lnTo>
                    <a:lnTo>
                      <a:pt x="2472" y="2052"/>
                    </a:lnTo>
                    <a:lnTo>
                      <a:pt x="2472" y="2046"/>
                    </a:lnTo>
                    <a:lnTo>
                      <a:pt x="2466" y="2046"/>
                    </a:lnTo>
                    <a:lnTo>
                      <a:pt x="2466" y="2046"/>
                    </a:lnTo>
                    <a:lnTo>
                      <a:pt x="2466" y="2052"/>
                    </a:lnTo>
                    <a:lnTo>
                      <a:pt x="2466" y="2052"/>
                    </a:lnTo>
                    <a:lnTo>
                      <a:pt x="2466" y="2052"/>
                    </a:lnTo>
                    <a:lnTo>
                      <a:pt x="2466" y="2052"/>
                    </a:lnTo>
                    <a:lnTo>
                      <a:pt x="2466" y="2052"/>
                    </a:lnTo>
                    <a:lnTo>
                      <a:pt x="2466" y="2052"/>
                    </a:lnTo>
                    <a:lnTo>
                      <a:pt x="2466" y="2052"/>
                    </a:lnTo>
                    <a:lnTo>
                      <a:pt x="2460" y="2052"/>
                    </a:lnTo>
                    <a:lnTo>
                      <a:pt x="2460" y="2052"/>
                    </a:lnTo>
                    <a:lnTo>
                      <a:pt x="2460" y="2052"/>
                    </a:lnTo>
                    <a:lnTo>
                      <a:pt x="2460" y="2052"/>
                    </a:lnTo>
                    <a:lnTo>
                      <a:pt x="2460" y="2052"/>
                    </a:lnTo>
                    <a:lnTo>
                      <a:pt x="2460" y="2052"/>
                    </a:lnTo>
                    <a:lnTo>
                      <a:pt x="2460" y="2052"/>
                    </a:lnTo>
                    <a:lnTo>
                      <a:pt x="2460" y="2052"/>
                    </a:lnTo>
                    <a:lnTo>
                      <a:pt x="2460" y="2052"/>
                    </a:lnTo>
                    <a:lnTo>
                      <a:pt x="2453" y="2052"/>
                    </a:lnTo>
                    <a:lnTo>
                      <a:pt x="2453" y="2052"/>
                    </a:lnTo>
                    <a:lnTo>
                      <a:pt x="2453" y="2052"/>
                    </a:lnTo>
                    <a:lnTo>
                      <a:pt x="2453" y="2052"/>
                    </a:lnTo>
                    <a:lnTo>
                      <a:pt x="2453" y="2052"/>
                    </a:lnTo>
                    <a:lnTo>
                      <a:pt x="2447" y="2052"/>
                    </a:lnTo>
                    <a:lnTo>
                      <a:pt x="2447" y="2052"/>
                    </a:lnTo>
                    <a:lnTo>
                      <a:pt x="2447" y="2052"/>
                    </a:lnTo>
                    <a:lnTo>
                      <a:pt x="2447" y="2052"/>
                    </a:lnTo>
                    <a:lnTo>
                      <a:pt x="2447" y="2052"/>
                    </a:lnTo>
                    <a:lnTo>
                      <a:pt x="2447" y="2052"/>
                    </a:lnTo>
                    <a:lnTo>
                      <a:pt x="2447" y="2052"/>
                    </a:lnTo>
                    <a:lnTo>
                      <a:pt x="2447" y="2052"/>
                    </a:lnTo>
                    <a:lnTo>
                      <a:pt x="2441" y="2052"/>
                    </a:lnTo>
                    <a:lnTo>
                      <a:pt x="2441" y="2052"/>
                    </a:lnTo>
                    <a:lnTo>
                      <a:pt x="2441" y="2052"/>
                    </a:lnTo>
                    <a:lnTo>
                      <a:pt x="2441" y="2052"/>
                    </a:lnTo>
                    <a:lnTo>
                      <a:pt x="2441" y="2052"/>
                    </a:lnTo>
                    <a:lnTo>
                      <a:pt x="2441" y="2052"/>
                    </a:lnTo>
                    <a:lnTo>
                      <a:pt x="2441" y="2052"/>
                    </a:lnTo>
                    <a:lnTo>
                      <a:pt x="2441" y="2052"/>
                    </a:lnTo>
                    <a:lnTo>
                      <a:pt x="2435" y="2052"/>
                    </a:lnTo>
                    <a:lnTo>
                      <a:pt x="2435" y="2052"/>
                    </a:lnTo>
                    <a:lnTo>
                      <a:pt x="2435" y="2052"/>
                    </a:lnTo>
                    <a:lnTo>
                      <a:pt x="2435" y="2052"/>
                    </a:lnTo>
                    <a:lnTo>
                      <a:pt x="2435" y="2052"/>
                    </a:lnTo>
                    <a:lnTo>
                      <a:pt x="2435" y="2052"/>
                    </a:lnTo>
                    <a:lnTo>
                      <a:pt x="2435" y="2052"/>
                    </a:lnTo>
                    <a:lnTo>
                      <a:pt x="2429" y="2052"/>
                    </a:lnTo>
                    <a:lnTo>
                      <a:pt x="2429" y="2052"/>
                    </a:lnTo>
                    <a:lnTo>
                      <a:pt x="2429" y="2052"/>
                    </a:lnTo>
                    <a:lnTo>
                      <a:pt x="2429" y="2058"/>
                    </a:lnTo>
                    <a:lnTo>
                      <a:pt x="2429" y="2058"/>
                    </a:lnTo>
                    <a:lnTo>
                      <a:pt x="2429" y="2058"/>
                    </a:lnTo>
                    <a:lnTo>
                      <a:pt x="2429" y="2058"/>
                    </a:lnTo>
                    <a:lnTo>
                      <a:pt x="2429" y="2058"/>
                    </a:lnTo>
                    <a:lnTo>
                      <a:pt x="2429" y="2058"/>
                    </a:lnTo>
                    <a:lnTo>
                      <a:pt x="2429" y="2058"/>
                    </a:lnTo>
                    <a:lnTo>
                      <a:pt x="2429" y="2064"/>
                    </a:lnTo>
                    <a:lnTo>
                      <a:pt x="2429" y="2064"/>
                    </a:lnTo>
                    <a:lnTo>
                      <a:pt x="2423" y="2064"/>
                    </a:lnTo>
                    <a:lnTo>
                      <a:pt x="2423" y="2064"/>
                    </a:lnTo>
                    <a:lnTo>
                      <a:pt x="2423" y="2064"/>
                    </a:lnTo>
                    <a:lnTo>
                      <a:pt x="2423" y="2064"/>
                    </a:lnTo>
                    <a:lnTo>
                      <a:pt x="2417" y="2064"/>
                    </a:lnTo>
                    <a:lnTo>
                      <a:pt x="2417" y="2064"/>
                    </a:lnTo>
                    <a:lnTo>
                      <a:pt x="2417" y="2064"/>
                    </a:lnTo>
                    <a:lnTo>
                      <a:pt x="2417" y="2064"/>
                    </a:lnTo>
                    <a:lnTo>
                      <a:pt x="2417" y="2064"/>
                    </a:lnTo>
                    <a:lnTo>
                      <a:pt x="2417" y="2064"/>
                    </a:lnTo>
                    <a:lnTo>
                      <a:pt x="2417" y="2064"/>
                    </a:lnTo>
                    <a:lnTo>
                      <a:pt x="2417" y="2070"/>
                    </a:lnTo>
                    <a:lnTo>
                      <a:pt x="2417" y="2070"/>
                    </a:lnTo>
                    <a:lnTo>
                      <a:pt x="2411" y="2070"/>
                    </a:lnTo>
                    <a:lnTo>
                      <a:pt x="2411" y="2070"/>
                    </a:lnTo>
                    <a:lnTo>
                      <a:pt x="2411" y="2070"/>
                    </a:lnTo>
                    <a:lnTo>
                      <a:pt x="2411" y="2070"/>
                    </a:lnTo>
                    <a:lnTo>
                      <a:pt x="2411" y="2070"/>
                    </a:lnTo>
                    <a:lnTo>
                      <a:pt x="2411" y="2070"/>
                    </a:lnTo>
                    <a:lnTo>
                      <a:pt x="2405" y="2064"/>
                    </a:lnTo>
                    <a:lnTo>
                      <a:pt x="2405" y="2064"/>
                    </a:lnTo>
                    <a:lnTo>
                      <a:pt x="2405" y="2064"/>
                    </a:lnTo>
                    <a:lnTo>
                      <a:pt x="2405" y="2064"/>
                    </a:lnTo>
                    <a:lnTo>
                      <a:pt x="2405" y="2058"/>
                    </a:lnTo>
                    <a:lnTo>
                      <a:pt x="2405" y="2058"/>
                    </a:lnTo>
                    <a:lnTo>
                      <a:pt x="2399" y="2058"/>
                    </a:lnTo>
                    <a:lnTo>
                      <a:pt x="2399" y="2058"/>
                    </a:lnTo>
                    <a:lnTo>
                      <a:pt x="2399" y="2064"/>
                    </a:lnTo>
                    <a:lnTo>
                      <a:pt x="2399" y="2064"/>
                    </a:lnTo>
                    <a:lnTo>
                      <a:pt x="2399" y="2064"/>
                    </a:lnTo>
                    <a:lnTo>
                      <a:pt x="2392" y="2064"/>
                    </a:lnTo>
                    <a:lnTo>
                      <a:pt x="2392" y="2058"/>
                    </a:lnTo>
                    <a:lnTo>
                      <a:pt x="2392" y="2058"/>
                    </a:lnTo>
                    <a:lnTo>
                      <a:pt x="2392" y="2058"/>
                    </a:lnTo>
                    <a:lnTo>
                      <a:pt x="2392" y="2058"/>
                    </a:lnTo>
                    <a:lnTo>
                      <a:pt x="2392" y="2058"/>
                    </a:lnTo>
                    <a:lnTo>
                      <a:pt x="2392" y="2058"/>
                    </a:lnTo>
                    <a:lnTo>
                      <a:pt x="2392" y="2058"/>
                    </a:lnTo>
                    <a:lnTo>
                      <a:pt x="2386" y="2058"/>
                    </a:lnTo>
                    <a:lnTo>
                      <a:pt x="2386" y="2052"/>
                    </a:lnTo>
                    <a:lnTo>
                      <a:pt x="2386" y="2052"/>
                    </a:lnTo>
                    <a:lnTo>
                      <a:pt x="2386" y="2052"/>
                    </a:lnTo>
                    <a:lnTo>
                      <a:pt x="2380" y="2052"/>
                    </a:lnTo>
                    <a:lnTo>
                      <a:pt x="2380" y="2052"/>
                    </a:lnTo>
                    <a:lnTo>
                      <a:pt x="2386" y="2052"/>
                    </a:lnTo>
                    <a:lnTo>
                      <a:pt x="2386" y="2052"/>
                    </a:lnTo>
                    <a:lnTo>
                      <a:pt x="2386" y="2052"/>
                    </a:lnTo>
                    <a:lnTo>
                      <a:pt x="2386" y="2052"/>
                    </a:lnTo>
                    <a:lnTo>
                      <a:pt x="2386" y="2052"/>
                    </a:lnTo>
                    <a:lnTo>
                      <a:pt x="2386" y="2046"/>
                    </a:lnTo>
                    <a:lnTo>
                      <a:pt x="2386" y="2046"/>
                    </a:lnTo>
                    <a:lnTo>
                      <a:pt x="2386" y="2046"/>
                    </a:lnTo>
                    <a:lnTo>
                      <a:pt x="2380" y="2046"/>
                    </a:lnTo>
                    <a:lnTo>
                      <a:pt x="2380" y="2046"/>
                    </a:lnTo>
                    <a:lnTo>
                      <a:pt x="2380" y="2046"/>
                    </a:lnTo>
                    <a:lnTo>
                      <a:pt x="2380" y="2046"/>
                    </a:lnTo>
                    <a:lnTo>
                      <a:pt x="2380" y="2046"/>
                    </a:lnTo>
                    <a:lnTo>
                      <a:pt x="2380" y="2052"/>
                    </a:lnTo>
                    <a:lnTo>
                      <a:pt x="2380" y="2052"/>
                    </a:lnTo>
                    <a:lnTo>
                      <a:pt x="2380" y="2052"/>
                    </a:lnTo>
                    <a:lnTo>
                      <a:pt x="2380" y="2052"/>
                    </a:lnTo>
                    <a:lnTo>
                      <a:pt x="2380" y="2052"/>
                    </a:lnTo>
                    <a:lnTo>
                      <a:pt x="2380" y="2052"/>
                    </a:lnTo>
                    <a:lnTo>
                      <a:pt x="2374" y="2052"/>
                    </a:lnTo>
                    <a:lnTo>
                      <a:pt x="2374" y="2052"/>
                    </a:lnTo>
                    <a:lnTo>
                      <a:pt x="2374" y="2058"/>
                    </a:lnTo>
                    <a:lnTo>
                      <a:pt x="2368" y="2052"/>
                    </a:lnTo>
                    <a:lnTo>
                      <a:pt x="2368" y="2052"/>
                    </a:lnTo>
                    <a:lnTo>
                      <a:pt x="2368" y="2052"/>
                    </a:lnTo>
                    <a:lnTo>
                      <a:pt x="2368" y="2052"/>
                    </a:lnTo>
                    <a:lnTo>
                      <a:pt x="2368" y="2052"/>
                    </a:lnTo>
                    <a:lnTo>
                      <a:pt x="2368" y="2052"/>
                    </a:lnTo>
                    <a:lnTo>
                      <a:pt x="2362" y="2052"/>
                    </a:lnTo>
                    <a:lnTo>
                      <a:pt x="2362" y="2052"/>
                    </a:lnTo>
                    <a:lnTo>
                      <a:pt x="2362" y="2052"/>
                    </a:lnTo>
                    <a:lnTo>
                      <a:pt x="2362" y="2052"/>
                    </a:lnTo>
                    <a:lnTo>
                      <a:pt x="2362" y="2052"/>
                    </a:lnTo>
                    <a:lnTo>
                      <a:pt x="2362" y="2052"/>
                    </a:lnTo>
                    <a:lnTo>
                      <a:pt x="2362" y="2052"/>
                    </a:lnTo>
                    <a:lnTo>
                      <a:pt x="2356" y="2046"/>
                    </a:lnTo>
                    <a:lnTo>
                      <a:pt x="2356" y="2046"/>
                    </a:lnTo>
                    <a:lnTo>
                      <a:pt x="2356" y="2046"/>
                    </a:lnTo>
                    <a:lnTo>
                      <a:pt x="2356" y="2046"/>
                    </a:lnTo>
                    <a:lnTo>
                      <a:pt x="2356" y="2040"/>
                    </a:lnTo>
                    <a:lnTo>
                      <a:pt x="2356" y="2040"/>
                    </a:lnTo>
                    <a:lnTo>
                      <a:pt x="2356" y="2040"/>
                    </a:lnTo>
                    <a:lnTo>
                      <a:pt x="2356" y="2040"/>
                    </a:lnTo>
                    <a:lnTo>
                      <a:pt x="2356" y="2040"/>
                    </a:lnTo>
                    <a:lnTo>
                      <a:pt x="2356" y="2040"/>
                    </a:lnTo>
                    <a:lnTo>
                      <a:pt x="2356" y="2040"/>
                    </a:lnTo>
                    <a:lnTo>
                      <a:pt x="2350" y="2046"/>
                    </a:lnTo>
                    <a:lnTo>
                      <a:pt x="2350" y="2040"/>
                    </a:lnTo>
                    <a:lnTo>
                      <a:pt x="2350" y="2040"/>
                    </a:lnTo>
                    <a:lnTo>
                      <a:pt x="2350" y="2040"/>
                    </a:lnTo>
                    <a:lnTo>
                      <a:pt x="2350" y="2040"/>
                    </a:lnTo>
                    <a:lnTo>
                      <a:pt x="2350" y="2040"/>
                    </a:lnTo>
                    <a:lnTo>
                      <a:pt x="2350" y="2040"/>
                    </a:lnTo>
                    <a:lnTo>
                      <a:pt x="2350" y="2046"/>
                    </a:lnTo>
                    <a:lnTo>
                      <a:pt x="2350" y="2046"/>
                    </a:lnTo>
                    <a:lnTo>
                      <a:pt x="2350" y="2046"/>
                    </a:lnTo>
                    <a:lnTo>
                      <a:pt x="2350" y="2046"/>
                    </a:lnTo>
                    <a:lnTo>
                      <a:pt x="2344" y="2052"/>
                    </a:lnTo>
                    <a:lnTo>
                      <a:pt x="2344" y="2052"/>
                    </a:lnTo>
                    <a:lnTo>
                      <a:pt x="2344" y="2052"/>
                    </a:lnTo>
                    <a:lnTo>
                      <a:pt x="2344" y="2052"/>
                    </a:lnTo>
                    <a:lnTo>
                      <a:pt x="2344" y="2052"/>
                    </a:lnTo>
                    <a:lnTo>
                      <a:pt x="2344" y="2058"/>
                    </a:lnTo>
                    <a:lnTo>
                      <a:pt x="2344" y="2058"/>
                    </a:lnTo>
                    <a:lnTo>
                      <a:pt x="2337" y="2058"/>
                    </a:lnTo>
                    <a:lnTo>
                      <a:pt x="2337" y="2058"/>
                    </a:lnTo>
                    <a:lnTo>
                      <a:pt x="2337" y="2058"/>
                    </a:lnTo>
                    <a:lnTo>
                      <a:pt x="2337" y="2058"/>
                    </a:lnTo>
                    <a:lnTo>
                      <a:pt x="2337" y="2064"/>
                    </a:lnTo>
                    <a:lnTo>
                      <a:pt x="2337" y="2064"/>
                    </a:lnTo>
                    <a:lnTo>
                      <a:pt x="2337" y="2064"/>
                    </a:lnTo>
                    <a:lnTo>
                      <a:pt x="2337" y="2064"/>
                    </a:lnTo>
                    <a:lnTo>
                      <a:pt x="2337" y="2064"/>
                    </a:lnTo>
                    <a:lnTo>
                      <a:pt x="2337" y="2064"/>
                    </a:lnTo>
                    <a:lnTo>
                      <a:pt x="2337" y="2064"/>
                    </a:lnTo>
                    <a:lnTo>
                      <a:pt x="2337" y="2070"/>
                    </a:lnTo>
                    <a:lnTo>
                      <a:pt x="2337" y="2070"/>
                    </a:lnTo>
                    <a:lnTo>
                      <a:pt x="2337" y="2070"/>
                    </a:lnTo>
                    <a:lnTo>
                      <a:pt x="2331" y="2064"/>
                    </a:lnTo>
                    <a:lnTo>
                      <a:pt x="2331" y="2064"/>
                    </a:lnTo>
                    <a:lnTo>
                      <a:pt x="2331" y="2064"/>
                    </a:lnTo>
                    <a:lnTo>
                      <a:pt x="2331" y="2064"/>
                    </a:lnTo>
                    <a:lnTo>
                      <a:pt x="2331" y="2064"/>
                    </a:lnTo>
                    <a:lnTo>
                      <a:pt x="2331" y="2064"/>
                    </a:lnTo>
                    <a:lnTo>
                      <a:pt x="2331" y="2058"/>
                    </a:lnTo>
                    <a:lnTo>
                      <a:pt x="2331" y="2058"/>
                    </a:lnTo>
                    <a:lnTo>
                      <a:pt x="2331" y="2058"/>
                    </a:lnTo>
                    <a:lnTo>
                      <a:pt x="2325" y="2058"/>
                    </a:lnTo>
                    <a:lnTo>
                      <a:pt x="2331" y="2058"/>
                    </a:lnTo>
                    <a:lnTo>
                      <a:pt x="2331" y="2052"/>
                    </a:lnTo>
                    <a:lnTo>
                      <a:pt x="2331" y="2052"/>
                    </a:lnTo>
                    <a:lnTo>
                      <a:pt x="2331" y="2052"/>
                    </a:lnTo>
                    <a:lnTo>
                      <a:pt x="2331" y="2052"/>
                    </a:lnTo>
                    <a:lnTo>
                      <a:pt x="2331" y="2052"/>
                    </a:lnTo>
                    <a:lnTo>
                      <a:pt x="2331" y="2046"/>
                    </a:lnTo>
                    <a:lnTo>
                      <a:pt x="2331" y="2046"/>
                    </a:lnTo>
                    <a:lnTo>
                      <a:pt x="2331" y="2046"/>
                    </a:lnTo>
                    <a:lnTo>
                      <a:pt x="2331" y="2046"/>
                    </a:lnTo>
                    <a:lnTo>
                      <a:pt x="2325" y="2046"/>
                    </a:lnTo>
                    <a:lnTo>
                      <a:pt x="2325" y="2046"/>
                    </a:lnTo>
                    <a:lnTo>
                      <a:pt x="2325" y="2046"/>
                    </a:lnTo>
                    <a:lnTo>
                      <a:pt x="2325" y="2046"/>
                    </a:lnTo>
                    <a:lnTo>
                      <a:pt x="2325" y="2052"/>
                    </a:lnTo>
                    <a:lnTo>
                      <a:pt x="2325" y="2052"/>
                    </a:lnTo>
                    <a:lnTo>
                      <a:pt x="2319" y="2052"/>
                    </a:lnTo>
                    <a:lnTo>
                      <a:pt x="2319" y="2052"/>
                    </a:lnTo>
                    <a:lnTo>
                      <a:pt x="2319" y="2052"/>
                    </a:lnTo>
                    <a:lnTo>
                      <a:pt x="2319" y="2052"/>
                    </a:lnTo>
                    <a:lnTo>
                      <a:pt x="2319" y="2052"/>
                    </a:lnTo>
                    <a:lnTo>
                      <a:pt x="2319" y="2052"/>
                    </a:lnTo>
                    <a:lnTo>
                      <a:pt x="2319" y="2052"/>
                    </a:lnTo>
                    <a:lnTo>
                      <a:pt x="2319" y="2052"/>
                    </a:lnTo>
                    <a:lnTo>
                      <a:pt x="2313" y="2052"/>
                    </a:lnTo>
                    <a:lnTo>
                      <a:pt x="2313" y="2052"/>
                    </a:lnTo>
                    <a:lnTo>
                      <a:pt x="2313" y="2052"/>
                    </a:lnTo>
                    <a:lnTo>
                      <a:pt x="2313" y="2052"/>
                    </a:lnTo>
                    <a:lnTo>
                      <a:pt x="2313" y="2052"/>
                    </a:lnTo>
                    <a:lnTo>
                      <a:pt x="2313" y="2058"/>
                    </a:lnTo>
                    <a:lnTo>
                      <a:pt x="2307" y="2058"/>
                    </a:lnTo>
                    <a:lnTo>
                      <a:pt x="2307" y="2052"/>
                    </a:lnTo>
                    <a:lnTo>
                      <a:pt x="2307" y="2052"/>
                    </a:lnTo>
                    <a:lnTo>
                      <a:pt x="2307" y="2052"/>
                    </a:lnTo>
                    <a:lnTo>
                      <a:pt x="2307" y="2052"/>
                    </a:lnTo>
                    <a:lnTo>
                      <a:pt x="2307" y="2052"/>
                    </a:lnTo>
                    <a:lnTo>
                      <a:pt x="2307" y="2052"/>
                    </a:lnTo>
                    <a:lnTo>
                      <a:pt x="2307" y="2052"/>
                    </a:lnTo>
                    <a:lnTo>
                      <a:pt x="2307" y="2052"/>
                    </a:lnTo>
                    <a:lnTo>
                      <a:pt x="2307" y="2046"/>
                    </a:lnTo>
                    <a:lnTo>
                      <a:pt x="2307" y="2046"/>
                    </a:lnTo>
                    <a:lnTo>
                      <a:pt x="2307" y="2046"/>
                    </a:lnTo>
                    <a:lnTo>
                      <a:pt x="2301" y="2046"/>
                    </a:lnTo>
                    <a:lnTo>
                      <a:pt x="2301" y="2046"/>
                    </a:lnTo>
                    <a:lnTo>
                      <a:pt x="2301" y="2046"/>
                    </a:lnTo>
                    <a:lnTo>
                      <a:pt x="2301" y="2046"/>
                    </a:lnTo>
                    <a:lnTo>
                      <a:pt x="2301" y="2046"/>
                    </a:lnTo>
                    <a:lnTo>
                      <a:pt x="2295" y="2046"/>
                    </a:lnTo>
                    <a:lnTo>
                      <a:pt x="2295" y="2046"/>
                    </a:lnTo>
                    <a:lnTo>
                      <a:pt x="2295" y="2046"/>
                    </a:lnTo>
                    <a:lnTo>
                      <a:pt x="2295" y="2046"/>
                    </a:lnTo>
                    <a:lnTo>
                      <a:pt x="2295" y="2046"/>
                    </a:lnTo>
                    <a:lnTo>
                      <a:pt x="2295" y="2046"/>
                    </a:lnTo>
                    <a:lnTo>
                      <a:pt x="2295" y="2040"/>
                    </a:lnTo>
                    <a:lnTo>
                      <a:pt x="2289" y="2040"/>
                    </a:lnTo>
                    <a:lnTo>
                      <a:pt x="2289" y="2040"/>
                    </a:lnTo>
                    <a:lnTo>
                      <a:pt x="2289" y="2034"/>
                    </a:lnTo>
                    <a:lnTo>
                      <a:pt x="2283" y="2034"/>
                    </a:lnTo>
                    <a:lnTo>
                      <a:pt x="2283" y="2034"/>
                    </a:lnTo>
                    <a:lnTo>
                      <a:pt x="2283" y="2040"/>
                    </a:lnTo>
                    <a:lnTo>
                      <a:pt x="2283" y="2040"/>
                    </a:lnTo>
                    <a:lnTo>
                      <a:pt x="2283" y="2040"/>
                    </a:lnTo>
                    <a:lnTo>
                      <a:pt x="2283" y="2040"/>
                    </a:lnTo>
                    <a:lnTo>
                      <a:pt x="2276" y="2040"/>
                    </a:lnTo>
                    <a:lnTo>
                      <a:pt x="2276" y="2040"/>
                    </a:lnTo>
                    <a:lnTo>
                      <a:pt x="2276" y="2040"/>
                    </a:lnTo>
                    <a:lnTo>
                      <a:pt x="2276" y="2040"/>
                    </a:lnTo>
                    <a:lnTo>
                      <a:pt x="2276" y="2040"/>
                    </a:lnTo>
                    <a:lnTo>
                      <a:pt x="2276" y="2046"/>
                    </a:lnTo>
                    <a:lnTo>
                      <a:pt x="2276" y="2046"/>
                    </a:lnTo>
                    <a:lnTo>
                      <a:pt x="2276" y="2046"/>
                    </a:lnTo>
                    <a:lnTo>
                      <a:pt x="2276" y="2046"/>
                    </a:lnTo>
                    <a:lnTo>
                      <a:pt x="2276" y="2046"/>
                    </a:lnTo>
                    <a:lnTo>
                      <a:pt x="2276" y="2046"/>
                    </a:lnTo>
                    <a:lnTo>
                      <a:pt x="2270" y="2046"/>
                    </a:lnTo>
                    <a:lnTo>
                      <a:pt x="2270" y="2052"/>
                    </a:lnTo>
                    <a:lnTo>
                      <a:pt x="2264" y="2052"/>
                    </a:lnTo>
                    <a:lnTo>
                      <a:pt x="2264" y="2052"/>
                    </a:lnTo>
                    <a:lnTo>
                      <a:pt x="2264" y="2052"/>
                    </a:lnTo>
                    <a:lnTo>
                      <a:pt x="2264" y="2052"/>
                    </a:lnTo>
                    <a:lnTo>
                      <a:pt x="2258" y="2046"/>
                    </a:lnTo>
                    <a:lnTo>
                      <a:pt x="2258" y="2046"/>
                    </a:lnTo>
                    <a:lnTo>
                      <a:pt x="2258" y="2046"/>
                    </a:lnTo>
                    <a:lnTo>
                      <a:pt x="2258" y="2046"/>
                    </a:lnTo>
                    <a:lnTo>
                      <a:pt x="2258" y="2046"/>
                    </a:lnTo>
                    <a:lnTo>
                      <a:pt x="2252" y="2046"/>
                    </a:lnTo>
                    <a:lnTo>
                      <a:pt x="2252" y="2046"/>
                    </a:lnTo>
                    <a:lnTo>
                      <a:pt x="2252" y="2046"/>
                    </a:lnTo>
                    <a:lnTo>
                      <a:pt x="2258" y="2046"/>
                    </a:lnTo>
                    <a:lnTo>
                      <a:pt x="2258" y="2046"/>
                    </a:lnTo>
                    <a:lnTo>
                      <a:pt x="2258" y="2046"/>
                    </a:lnTo>
                    <a:lnTo>
                      <a:pt x="2258" y="2040"/>
                    </a:lnTo>
                    <a:lnTo>
                      <a:pt x="2258" y="2040"/>
                    </a:lnTo>
                    <a:lnTo>
                      <a:pt x="2258" y="2040"/>
                    </a:lnTo>
                    <a:lnTo>
                      <a:pt x="2258" y="2040"/>
                    </a:lnTo>
                    <a:lnTo>
                      <a:pt x="2258" y="2040"/>
                    </a:lnTo>
                    <a:lnTo>
                      <a:pt x="2258" y="2040"/>
                    </a:lnTo>
                    <a:lnTo>
                      <a:pt x="2258" y="2034"/>
                    </a:lnTo>
                    <a:lnTo>
                      <a:pt x="2258" y="2034"/>
                    </a:lnTo>
                    <a:lnTo>
                      <a:pt x="2258" y="2034"/>
                    </a:lnTo>
                    <a:lnTo>
                      <a:pt x="2252" y="2034"/>
                    </a:lnTo>
                    <a:lnTo>
                      <a:pt x="2252" y="2034"/>
                    </a:lnTo>
                    <a:lnTo>
                      <a:pt x="2252" y="2034"/>
                    </a:lnTo>
                    <a:lnTo>
                      <a:pt x="2246" y="2034"/>
                    </a:lnTo>
                    <a:lnTo>
                      <a:pt x="2246" y="2034"/>
                    </a:lnTo>
                    <a:lnTo>
                      <a:pt x="2246" y="2034"/>
                    </a:lnTo>
                    <a:lnTo>
                      <a:pt x="2246" y="2028"/>
                    </a:lnTo>
                    <a:lnTo>
                      <a:pt x="2246" y="2028"/>
                    </a:lnTo>
                    <a:lnTo>
                      <a:pt x="2246" y="2028"/>
                    </a:lnTo>
                    <a:lnTo>
                      <a:pt x="2246" y="2028"/>
                    </a:lnTo>
                    <a:lnTo>
                      <a:pt x="2246" y="2028"/>
                    </a:lnTo>
                    <a:lnTo>
                      <a:pt x="2246" y="2028"/>
                    </a:lnTo>
                    <a:lnTo>
                      <a:pt x="2240" y="2028"/>
                    </a:lnTo>
                    <a:lnTo>
                      <a:pt x="2240" y="2022"/>
                    </a:lnTo>
                    <a:lnTo>
                      <a:pt x="2246" y="2022"/>
                    </a:lnTo>
                    <a:lnTo>
                      <a:pt x="2246" y="2022"/>
                    </a:lnTo>
                    <a:lnTo>
                      <a:pt x="2246" y="2022"/>
                    </a:lnTo>
                    <a:lnTo>
                      <a:pt x="2246" y="2022"/>
                    </a:lnTo>
                    <a:lnTo>
                      <a:pt x="2246" y="2022"/>
                    </a:lnTo>
                    <a:lnTo>
                      <a:pt x="2246" y="2015"/>
                    </a:lnTo>
                    <a:lnTo>
                      <a:pt x="2246" y="2015"/>
                    </a:lnTo>
                    <a:lnTo>
                      <a:pt x="2246" y="2015"/>
                    </a:lnTo>
                    <a:lnTo>
                      <a:pt x="2246" y="2015"/>
                    </a:lnTo>
                    <a:lnTo>
                      <a:pt x="2240" y="2015"/>
                    </a:lnTo>
                    <a:lnTo>
                      <a:pt x="2240" y="2015"/>
                    </a:lnTo>
                    <a:lnTo>
                      <a:pt x="2240" y="2015"/>
                    </a:lnTo>
                    <a:lnTo>
                      <a:pt x="2240" y="2022"/>
                    </a:lnTo>
                    <a:lnTo>
                      <a:pt x="2240" y="2022"/>
                    </a:lnTo>
                    <a:lnTo>
                      <a:pt x="2234" y="2022"/>
                    </a:lnTo>
                    <a:lnTo>
                      <a:pt x="2234" y="2022"/>
                    </a:lnTo>
                    <a:lnTo>
                      <a:pt x="2234" y="2022"/>
                    </a:lnTo>
                    <a:lnTo>
                      <a:pt x="2234" y="2022"/>
                    </a:lnTo>
                    <a:lnTo>
                      <a:pt x="2234" y="2022"/>
                    </a:lnTo>
                    <a:lnTo>
                      <a:pt x="2234" y="2015"/>
                    </a:lnTo>
                    <a:lnTo>
                      <a:pt x="2234" y="2015"/>
                    </a:lnTo>
                    <a:lnTo>
                      <a:pt x="2228" y="2015"/>
                    </a:lnTo>
                    <a:lnTo>
                      <a:pt x="2228" y="2015"/>
                    </a:lnTo>
                    <a:lnTo>
                      <a:pt x="2228" y="2015"/>
                    </a:lnTo>
                    <a:lnTo>
                      <a:pt x="2228" y="2015"/>
                    </a:lnTo>
                    <a:lnTo>
                      <a:pt x="2222" y="2015"/>
                    </a:lnTo>
                    <a:lnTo>
                      <a:pt x="2222" y="2015"/>
                    </a:lnTo>
                    <a:lnTo>
                      <a:pt x="2222" y="2015"/>
                    </a:lnTo>
                    <a:lnTo>
                      <a:pt x="2215" y="2015"/>
                    </a:lnTo>
                    <a:lnTo>
                      <a:pt x="2215" y="2015"/>
                    </a:lnTo>
                    <a:lnTo>
                      <a:pt x="2215" y="2022"/>
                    </a:lnTo>
                    <a:lnTo>
                      <a:pt x="2215" y="2022"/>
                    </a:lnTo>
                    <a:lnTo>
                      <a:pt x="2215" y="2022"/>
                    </a:lnTo>
                    <a:lnTo>
                      <a:pt x="2215" y="2022"/>
                    </a:lnTo>
                    <a:lnTo>
                      <a:pt x="2215" y="2022"/>
                    </a:lnTo>
                    <a:lnTo>
                      <a:pt x="2209" y="2022"/>
                    </a:lnTo>
                    <a:lnTo>
                      <a:pt x="2209" y="2022"/>
                    </a:lnTo>
                    <a:lnTo>
                      <a:pt x="2209" y="2022"/>
                    </a:lnTo>
                    <a:lnTo>
                      <a:pt x="2209" y="2028"/>
                    </a:lnTo>
                    <a:lnTo>
                      <a:pt x="2209" y="2028"/>
                    </a:lnTo>
                    <a:lnTo>
                      <a:pt x="2203" y="2022"/>
                    </a:lnTo>
                    <a:lnTo>
                      <a:pt x="2203" y="2022"/>
                    </a:lnTo>
                    <a:lnTo>
                      <a:pt x="2203" y="2022"/>
                    </a:lnTo>
                    <a:lnTo>
                      <a:pt x="2203" y="2022"/>
                    </a:lnTo>
                    <a:lnTo>
                      <a:pt x="2203" y="2015"/>
                    </a:lnTo>
                    <a:lnTo>
                      <a:pt x="2203" y="2015"/>
                    </a:lnTo>
                    <a:lnTo>
                      <a:pt x="2197" y="2015"/>
                    </a:lnTo>
                    <a:lnTo>
                      <a:pt x="2197" y="2015"/>
                    </a:lnTo>
                    <a:lnTo>
                      <a:pt x="2197" y="2015"/>
                    </a:lnTo>
                    <a:lnTo>
                      <a:pt x="2197" y="2015"/>
                    </a:lnTo>
                    <a:lnTo>
                      <a:pt x="2197" y="2015"/>
                    </a:lnTo>
                    <a:lnTo>
                      <a:pt x="2191" y="2015"/>
                    </a:lnTo>
                    <a:lnTo>
                      <a:pt x="2191" y="2015"/>
                    </a:lnTo>
                    <a:lnTo>
                      <a:pt x="2191" y="2015"/>
                    </a:lnTo>
                    <a:lnTo>
                      <a:pt x="2185" y="2015"/>
                    </a:lnTo>
                    <a:lnTo>
                      <a:pt x="2185" y="2015"/>
                    </a:lnTo>
                    <a:lnTo>
                      <a:pt x="2185" y="2015"/>
                    </a:lnTo>
                    <a:lnTo>
                      <a:pt x="2185" y="2015"/>
                    </a:lnTo>
                    <a:lnTo>
                      <a:pt x="2185" y="2015"/>
                    </a:lnTo>
                    <a:lnTo>
                      <a:pt x="2179" y="2015"/>
                    </a:lnTo>
                    <a:lnTo>
                      <a:pt x="2179" y="2015"/>
                    </a:lnTo>
                    <a:lnTo>
                      <a:pt x="2179" y="2015"/>
                    </a:lnTo>
                    <a:lnTo>
                      <a:pt x="2179" y="2015"/>
                    </a:lnTo>
                    <a:lnTo>
                      <a:pt x="2179" y="2015"/>
                    </a:lnTo>
                    <a:lnTo>
                      <a:pt x="2179" y="2015"/>
                    </a:lnTo>
                    <a:lnTo>
                      <a:pt x="2173" y="2015"/>
                    </a:lnTo>
                    <a:lnTo>
                      <a:pt x="2173" y="2015"/>
                    </a:lnTo>
                    <a:lnTo>
                      <a:pt x="2173" y="2015"/>
                    </a:lnTo>
                    <a:lnTo>
                      <a:pt x="2173" y="2015"/>
                    </a:lnTo>
                    <a:lnTo>
                      <a:pt x="2173" y="2015"/>
                    </a:lnTo>
                    <a:lnTo>
                      <a:pt x="2173" y="2009"/>
                    </a:lnTo>
                    <a:lnTo>
                      <a:pt x="2167" y="2009"/>
                    </a:lnTo>
                    <a:lnTo>
                      <a:pt x="2167" y="2009"/>
                    </a:lnTo>
                    <a:lnTo>
                      <a:pt x="2167" y="2009"/>
                    </a:lnTo>
                    <a:lnTo>
                      <a:pt x="2167" y="2009"/>
                    </a:lnTo>
                    <a:lnTo>
                      <a:pt x="2167" y="2009"/>
                    </a:lnTo>
                    <a:lnTo>
                      <a:pt x="2160" y="2009"/>
                    </a:lnTo>
                    <a:lnTo>
                      <a:pt x="2160" y="2009"/>
                    </a:lnTo>
                    <a:lnTo>
                      <a:pt x="2160" y="2009"/>
                    </a:lnTo>
                    <a:lnTo>
                      <a:pt x="2160" y="2009"/>
                    </a:lnTo>
                    <a:lnTo>
                      <a:pt x="2160" y="2003"/>
                    </a:lnTo>
                    <a:lnTo>
                      <a:pt x="2160" y="2003"/>
                    </a:lnTo>
                    <a:lnTo>
                      <a:pt x="2160" y="2003"/>
                    </a:lnTo>
                    <a:lnTo>
                      <a:pt x="2160" y="2009"/>
                    </a:lnTo>
                    <a:lnTo>
                      <a:pt x="2160" y="2009"/>
                    </a:lnTo>
                    <a:lnTo>
                      <a:pt x="2154" y="2009"/>
                    </a:lnTo>
                    <a:lnTo>
                      <a:pt x="2154" y="2009"/>
                    </a:lnTo>
                    <a:lnTo>
                      <a:pt x="2154" y="2009"/>
                    </a:lnTo>
                    <a:lnTo>
                      <a:pt x="2154" y="2009"/>
                    </a:lnTo>
                    <a:lnTo>
                      <a:pt x="2154" y="2009"/>
                    </a:lnTo>
                    <a:lnTo>
                      <a:pt x="2154" y="2009"/>
                    </a:lnTo>
                    <a:lnTo>
                      <a:pt x="2154" y="2003"/>
                    </a:lnTo>
                    <a:lnTo>
                      <a:pt x="2148" y="2009"/>
                    </a:lnTo>
                    <a:lnTo>
                      <a:pt x="2148" y="2009"/>
                    </a:lnTo>
                    <a:lnTo>
                      <a:pt x="2148" y="2009"/>
                    </a:lnTo>
                    <a:lnTo>
                      <a:pt x="2148" y="2003"/>
                    </a:lnTo>
                    <a:lnTo>
                      <a:pt x="2148" y="2003"/>
                    </a:lnTo>
                    <a:lnTo>
                      <a:pt x="2142" y="2009"/>
                    </a:lnTo>
                    <a:lnTo>
                      <a:pt x="2142" y="2003"/>
                    </a:lnTo>
                    <a:lnTo>
                      <a:pt x="2142" y="2003"/>
                    </a:lnTo>
                    <a:lnTo>
                      <a:pt x="2142" y="2003"/>
                    </a:lnTo>
                    <a:lnTo>
                      <a:pt x="2142" y="2003"/>
                    </a:lnTo>
                    <a:lnTo>
                      <a:pt x="2142" y="1997"/>
                    </a:lnTo>
                    <a:lnTo>
                      <a:pt x="2142" y="1997"/>
                    </a:lnTo>
                    <a:lnTo>
                      <a:pt x="2142" y="1997"/>
                    </a:lnTo>
                    <a:lnTo>
                      <a:pt x="2142" y="1997"/>
                    </a:lnTo>
                    <a:lnTo>
                      <a:pt x="2142" y="1997"/>
                    </a:lnTo>
                    <a:lnTo>
                      <a:pt x="2142" y="1997"/>
                    </a:lnTo>
                    <a:lnTo>
                      <a:pt x="2142" y="1991"/>
                    </a:lnTo>
                    <a:lnTo>
                      <a:pt x="2142" y="1991"/>
                    </a:lnTo>
                    <a:lnTo>
                      <a:pt x="2142" y="1991"/>
                    </a:lnTo>
                    <a:lnTo>
                      <a:pt x="2136" y="1991"/>
                    </a:lnTo>
                    <a:lnTo>
                      <a:pt x="2136" y="1991"/>
                    </a:lnTo>
                    <a:lnTo>
                      <a:pt x="2136" y="1991"/>
                    </a:lnTo>
                    <a:lnTo>
                      <a:pt x="2136" y="1991"/>
                    </a:lnTo>
                    <a:lnTo>
                      <a:pt x="2136" y="1985"/>
                    </a:lnTo>
                    <a:lnTo>
                      <a:pt x="2136" y="1985"/>
                    </a:lnTo>
                    <a:lnTo>
                      <a:pt x="2136" y="1985"/>
                    </a:lnTo>
                    <a:lnTo>
                      <a:pt x="2136" y="1985"/>
                    </a:lnTo>
                    <a:lnTo>
                      <a:pt x="2136" y="1985"/>
                    </a:lnTo>
                    <a:lnTo>
                      <a:pt x="2136" y="1985"/>
                    </a:lnTo>
                    <a:lnTo>
                      <a:pt x="2136" y="1985"/>
                    </a:lnTo>
                    <a:lnTo>
                      <a:pt x="2130" y="1979"/>
                    </a:lnTo>
                    <a:lnTo>
                      <a:pt x="2130" y="1979"/>
                    </a:lnTo>
                    <a:lnTo>
                      <a:pt x="2130" y="1985"/>
                    </a:lnTo>
                    <a:lnTo>
                      <a:pt x="2130" y="1985"/>
                    </a:lnTo>
                    <a:lnTo>
                      <a:pt x="2130" y="1979"/>
                    </a:lnTo>
                    <a:lnTo>
                      <a:pt x="2130" y="1979"/>
                    </a:lnTo>
                    <a:lnTo>
                      <a:pt x="2130" y="1979"/>
                    </a:lnTo>
                    <a:lnTo>
                      <a:pt x="2124" y="1979"/>
                    </a:lnTo>
                    <a:lnTo>
                      <a:pt x="2124" y="1979"/>
                    </a:lnTo>
                    <a:lnTo>
                      <a:pt x="2124" y="1979"/>
                    </a:lnTo>
                    <a:lnTo>
                      <a:pt x="2124" y="1979"/>
                    </a:lnTo>
                    <a:lnTo>
                      <a:pt x="2124" y="1979"/>
                    </a:lnTo>
                    <a:lnTo>
                      <a:pt x="2124" y="1979"/>
                    </a:lnTo>
                    <a:lnTo>
                      <a:pt x="2124" y="1979"/>
                    </a:lnTo>
                    <a:lnTo>
                      <a:pt x="2124" y="1979"/>
                    </a:lnTo>
                    <a:lnTo>
                      <a:pt x="2124" y="1979"/>
                    </a:lnTo>
                    <a:lnTo>
                      <a:pt x="2124" y="1985"/>
                    </a:lnTo>
                    <a:lnTo>
                      <a:pt x="2124" y="1985"/>
                    </a:lnTo>
                    <a:lnTo>
                      <a:pt x="2118" y="1985"/>
                    </a:lnTo>
                    <a:lnTo>
                      <a:pt x="2118" y="1985"/>
                    </a:lnTo>
                    <a:lnTo>
                      <a:pt x="2118" y="1985"/>
                    </a:lnTo>
                    <a:lnTo>
                      <a:pt x="2118" y="1985"/>
                    </a:lnTo>
                    <a:lnTo>
                      <a:pt x="2118" y="1985"/>
                    </a:lnTo>
                    <a:lnTo>
                      <a:pt x="2118" y="1985"/>
                    </a:lnTo>
                    <a:lnTo>
                      <a:pt x="2112" y="1985"/>
                    </a:lnTo>
                    <a:lnTo>
                      <a:pt x="2112" y="1985"/>
                    </a:lnTo>
                    <a:lnTo>
                      <a:pt x="2112" y="1979"/>
                    </a:lnTo>
                    <a:lnTo>
                      <a:pt x="2112" y="1979"/>
                    </a:lnTo>
                    <a:lnTo>
                      <a:pt x="2112" y="1979"/>
                    </a:lnTo>
                    <a:lnTo>
                      <a:pt x="2106" y="1979"/>
                    </a:lnTo>
                    <a:lnTo>
                      <a:pt x="2106" y="1979"/>
                    </a:lnTo>
                    <a:lnTo>
                      <a:pt x="2106" y="1979"/>
                    </a:lnTo>
                    <a:lnTo>
                      <a:pt x="2106" y="1979"/>
                    </a:lnTo>
                    <a:lnTo>
                      <a:pt x="2106" y="1985"/>
                    </a:lnTo>
                    <a:lnTo>
                      <a:pt x="2106" y="1985"/>
                    </a:lnTo>
                    <a:lnTo>
                      <a:pt x="2106" y="1985"/>
                    </a:lnTo>
                    <a:lnTo>
                      <a:pt x="2106" y="1985"/>
                    </a:lnTo>
                    <a:lnTo>
                      <a:pt x="2106" y="1985"/>
                    </a:lnTo>
                    <a:lnTo>
                      <a:pt x="2099" y="1985"/>
                    </a:lnTo>
                    <a:lnTo>
                      <a:pt x="2099" y="1985"/>
                    </a:lnTo>
                    <a:lnTo>
                      <a:pt x="2099" y="1985"/>
                    </a:lnTo>
                    <a:lnTo>
                      <a:pt x="2093" y="1985"/>
                    </a:lnTo>
                    <a:lnTo>
                      <a:pt x="2093" y="1985"/>
                    </a:lnTo>
                    <a:lnTo>
                      <a:pt x="2093" y="1985"/>
                    </a:lnTo>
                    <a:lnTo>
                      <a:pt x="2093" y="1985"/>
                    </a:lnTo>
                    <a:lnTo>
                      <a:pt x="2093" y="1979"/>
                    </a:lnTo>
                    <a:lnTo>
                      <a:pt x="2093" y="1979"/>
                    </a:lnTo>
                    <a:lnTo>
                      <a:pt x="2087" y="1979"/>
                    </a:lnTo>
                    <a:lnTo>
                      <a:pt x="2087" y="1979"/>
                    </a:lnTo>
                    <a:lnTo>
                      <a:pt x="2087" y="1979"/>
                    </a:lnTo>
                    <a:lnTo>
                      <a:pt x="2087" y="1979"/>
                    </a:lnTo>
                    <a:lnTo>
                      <a:pt x="2087" y="1979"/>
                    </a:lnTo>
                    <a:lnTo>
                      <a:pt x="2087" y="1979"/>
                    </a:lnTo>
                    <a:lnTo>
                      <a:pt x="2081" y="1973"/>
                    </a:lnTo>
                    <a:lnTo>
                      <a:pt x="2081" y="1973"/>
                    </a:lnTo>
                    <a:lnTo>
                      <a:pt x="2081" y="1973"/>
                    </a:lnTo>
                    <a:lnTo>
                      <a:pt x="2081" y="1973"/>
                    </a:lnTo>
                    <a:lnTo>
                      <a:pt x="2081" y="1967"/>
                    </a:lnTo>
                    <a:lnTo>
                      <a:pt x="2081" y="1967"/>
                    </a:lnTo>
                    <a:lnTo>
                      <a:pt x="2075" y="1967"/>
                    </a:lnTo>
                    <a:lnTo>
                      <a:pt x="2075" y="1967"/>
                    </a:lnTo>
                    <a:lnTo>
                      <a:pt x="2075" y="1967"/>
                    </a:lnTo>
                    <a:lnTo>
                      <a:pt x="2075" y="1967"/>
                    </a:lnTo>
                    <a:lnTo>
                      <a:pt x="2075" y="1961"/>
                    </a:lnTo>
                    <a:lnTo>
                      <a:pt x="2075" y="1961"/>
                    </a:lnTo>
                    <a:lnTo>
                      <a:pt x="2075" y="1961"/>
                    </a:lnTo>
                    <a:lnTo>
                      <a:pt x="2069" y="1961"/>
                    </a:lnTo>
                    <a:lnTo>
                      <a:pt x="2069" y="1961"/>
                    </a:lnTo>
                    <a:lnTo>
                      <a:pt x="2069" y="1961"/>
                    </a:lnTo>
                    <a:lnTo>
                      <a:pt x="2069" y="1961"/>
                    </a:lnTo>
                    <a:lnTo>
                      <a:pt x="2069" y="1961"/>
                    </a:lnTo>
                    <a:lnTo>
                      <a:pt x="2063" y="1961"/>
                    </a:lnTo>
                    <a:lnTo>
                      <a:pt x="2075" y="1735"/>
                    </a:lnTo>
                    <a:lnTo>
                      <a:pt x="2069" y="1735"/>
                    </a:lnTo>
                    <a:lnTo>
                      <a:pt x="2057" y="1735"/>
                    </a:lnTo>
                    <a:lnTo>
                      <a:pt x="2045" y="1735"/>
                    </a:lnTo>
                    <a:lnTo>
                      <a:pt x="2045" y="1735"/>
                    </a:lnTo>
                    <a:lnTo>
                      <a:pt x="2045" y="1735"/>
                    </a:lnTo>
                    <a:lnTo>
                      <a:pt x="2045" y="1735"/>
                    </a:lnTo>
                    <a:lnTo>
                      <a:pt x="2038" y="1735"/>
                    </a:lnTo>
                    <a:lnTo>
                      <a:pt x="2038" y="1735"/>
                    </a:lnTo>
                    <a:lnTo>
                      <a:pt x="2038" y="1735"/>
                    </a:lnTo>
                    <a:lnTo>
                      <a:pt x="2032" y="1735"/>
                    </a:lnTo>
                    <a:lnTo>
                      <a:pt x="2026" y="1735"/>
                    </a:lnTo>
                    <a:lnTo>
                      <a:pt x="2026" y="1735"/>
                    </a:lnTo>
                    <a:lnTo>
                      <a:pt x="2020" y="1735"/>
                    </a:lnTo>
                    <a:lnTo>
                      <a:pt x="2014" y="1735"/>
                    </a:lnTo>
                    <a:lnTo>
                      <a:pt x="2002" y="1735"/>
                    </a:lnTo>
                    <a:lnTo>
                      <a:pt x="2002" y="1735"/>
                    </a:lnTo>
                    <a:lnTo>
                      <a:pt x="1996" y="1735"/>
                    </a:lnTo>
                    <a:lnTo>
                      <a:pt x="1990" y="1735"/>
                    </a:lnTo>
                    <a:lnTo>
                      <a:pt x="1977" y="1735"/>
                    </a:lnTo>
                    <a:lnTo>
                      <a:pt x="1977" y="1735"/>
                    </a:lnTo>
                    <a:lnTo>
                      <a:pt x="1959" y="1735"/>
                    </a:lnTo>
                    <a:lnTo>
                      <a:pt x="1947" y="1728"/>
                    </a:lnTo>
                    <a:lnTo>
                      <a:pt x="1947" y="1728"/>
                    </a:lnTo>
                    <a:lnTo>
                      <a:pt x="1929" y="1728"/>
                    </a:lnTo>
                    <a:lnTo>
                      <a:pt x="1922" y="1728"/>
                    </a:lnTo>
                    <a:lnTo>
                      <a:pt x="1916" y="1728"/>
                    </a:lnTo>
                    <a:lnTo>
                      <a:pt x="1916" y="1728"/>
                    </a:lnTo>
                    <a:lnTo>
                      <a:pt x="1910" y="1728"/>
                    </a:lnTo>
                    <a:lnTo>
                      <a:pt x="1904" y="1728"/>
                    </a:lnTo>
                    <a:lnTo>
                      <a:pt x="1898" y="1728"/>
                    </a:lnTo>
                    <a:lnTo>
                      <a:pt x="1892" y="1728"/>
                    </a:lnTo>
                    <a:lnTo>
                      <a:pt x="1880" y="1728"/>
                    </a:lnTo>
                    <a:lnTo>
                      <a:pt x="1880" y="1728"/>
                    </a:lnTo>
                    <a:lnTo>
                      <a:pt x="1880" y="1728"/>
                    </a:lnTo>
                    <a:lnTo>
                      <a:pt x="1880" y="1728"/>
                    </a:lnTo>
                    <a:lnTo>
                      <a:pt x="1868" y="1728"/>
                    </a:lnTo>
                    <a:lnTo>
                      <a:pt x="1855" y="1722"/>
                    </a:lnTo>
                    <a:lnTo>
                      <a:pt x="1831" y="1722"/>
                    </a:lnTo>
                    <a:lnTo>
                      <a:pt x="1825" y="1722"/>
                    </a:lnTo>
                    <a:lnTo>
                      <a:pt x="1819" y="1722"/>
                    </a:lnTo>
                    <a:lnTo>
                      <a:pt x="1813" y="1722"/>
                    </a:lnTo>
                    <a:lnTo>
                      <a:pt x="1813" y="1722"/>
                    </a:lnTo>
                    <a:lnTo>
                      <a:pt x="1800" y="1722"/>
                    </a:lnTo>
                    <a:lnTo>
                      <a:pt x="1800" y="1716"/>
                    </a:lnTo>
                    <a:lnTo>
                      <a:pt x="1800" y="1710"/>
                    </a:lnTo>
                    <a:lnTo>
                      <a:pt x="1800" y="1704"/>
                    </a:lnTo>
                    <a:lnTo>
                      <a:pt x="1800" y="1698"/>
                    </a:lnTo>
                    <a:lnTo>
                      <a:pt x="1800" y="1673"/>
                    </a:lnTo>
                    <a:lnTo>
                      <a:pt x="1807" y="1661"/>
                    </a:lnTo>
                    <a:lnTo>
                      <a:pt x="1807" y="1661"/>
                    </a:lnTo>
                    <a:lnTo>
                      <a:pt x="1807" y="1661"/>
                    </a:lnTo>
                    <a:lnTo>
                      <a:pt x="1819" y="1667"/>
                    </a:lnTo>
                    <a:lnTo>
                      <a:pt x="1819" y="1667"/>
                    </a:lnTo>
                    <a:lnTo>
                      <a:pt x="1819" y="1667"/>
                    </a:lnTo>
                    <a:lnTo>
                      <a:pt x="1825" y="1667"/>
                    </a:lnTo>
                    <a:lnTo>
                      <a:pt x="1825" y="1667"/>
                    </a:lnTo>
                    <a:lnTo>
                      <a:pt x="1825" y="1667"/>
                    </a:lnTo>
                    <a:lnTo>
                      <a:pt x="1825" y="1667"/>
                    </a:lnTo>
                    <a:lnTo>
                      <a:pt x="1831" y="1667"/>
                    </a:lnTo>
                    <a:lnTo>
                      <a:pt x="1849" y="1667"/>
                    </a:lnTo>
                    <a:lnTo>
                      <a:pt x="1861" y="1667"/>
                    </a:lnTo>
                    <a:lnTo>
                      <a:pt x="1868" y="1667"/>
                    </a:lnTo>
                    <a:lnTo>
                      <a:pt x="1874" y="1667"/>
                    </a:lnTo>
                    <a:lnTo>
                      <a:pt x="1874" y="1667"/>
                    </a:lnTo>
                    <a:lnTo>
                      <a:pt x="1874" y="1667"/>
                    </a:lnTo>
                    <a:lnTo>
                      <a:pt x="1880" y="1667"/>
                    </a:lnTo>
                    <a:lnTo>
                      <a:pt x="1892" y="1667"/>
                    </a:lnTo>
                    <a:lnTo>
                      <a:pt x="1892" y="1667"/>
                    </a:lnTo>
                    <a:lnTo>
                      <a:pt x="1892" y="1673"/>
                    </a:lnTo>
                    <a:lnTo>
                      <a:pt x="1892" y="1673"/>
                    </a:lnTo>
                    <a:lnTo>
                      <a:pt x="1898" y="1673"/>
                    </a:lnTo>
                    <a:lnTo>
                      <a:pt x="1904" y="1673"/>
                    </a:lnTo>
                    <a:lnTo>
                      <a:pt x="1904" y="1673"/>
                    </a:lnTo>
                    <a:lnTo>
                      <a:pt x="1904" y="1673"/>
                    </a:lnTo>
                    <a:lnTo>
                      <a:pt x="1910" y="1673"/>
                    </a:lnTo>
                    <a:lnTo>
                      <a:pt x="1916" y="1673"/>
                    </a:lnTo>
                    <a:lnTo>
                      <a:pt x="1916" y="1673"/>
                    </a:lnTo>
                    <a:lnTo>
                      <a:pt x="1916" y="1673"/>
                    </a:lnTo>
                    <a:lnTo>
                      <a:pt x="1929" y="1673"/>
                    </a:lnTo>
                    <a:lnTo>
                      <a:pt x="1929" y="1673"/>
                    </a:lnTo>
                    <a:lnTo>
                      <a:pt x="1929" y="1673"/>
                    </a:lnTo>
                    <a:lnTo>
                      <a:pt x="1935" y="1673"/>
                    </a:lnTo>
                    <a:lnTo>
                      <a:pt x="1941" y="1673"/>
                    </a:lnTo>
                    <a:lnTo>
                      <a:pt x="1947" y="1673"/>
                    </a:lnTo>
                    <a:lnTo>
                      <a:pt x="1953" y="1673"/>
                    </a:lnTo>
                    <a:lnTo>
                      <a:pt x="1959" y="1673"/>
                    </a:lnTo>
                    <a:lnTo>
                      <a:pt x="1965" y="1673"/>
                    </a:lnTo>
                    <a:lnTo>
                      <a:pt x="1977" y="1673"/>
                    </a:lnTo>
                    <a:lnTo>
                      <a:pt x="1984" y="1673"/>
                    </a:lnTo>
                    <a:lnTo>
                      <a:pt x="1984" y="1673"/>
                    </a:lnTo>
                    <a:lnTo>
                      <a:pt x="1990" y="1673"/>
                    </a:lnTo>
                    <a:lnTo>
                      <a:pt x="1990" y="1673"/>
                    </a:lnTo>
                    <a:lnTo>
                      <a:pt x="1990" y="1673"/>
                    </a:lnTo>
                    <a:lnTo>
                      <a:pt x="1996" y="1673"/>
                    </a:lnTo>
                    <a:lnTo>
                      <a:pt x="1996" y="1673"/>
                    </a:lnTo>
                    <a:lnTo>
                      <a:pt x="2002" y="1673"/>
                    </a:lnTo>
                    <a:lnTo>
                      <a:pt x="2002" y="1673"/>
                    </a:lnTo>
                    <a:lnTo>
                      <a:pt x="2002" y="1673"/>
                    </a:lnTo>
                    <a:lnTo>
                      <a:pt x="2008" y="1673"/>
                    </a:lnTo>
                    <a:lnTo>
                      <a:pt x="2008" y="1673"/>
                    </a:lnTo>
                    <a:lnTo>
                      <a:pt x="2008" y="1673"/>
                    </a:lnTo>
                    <a:lnTo>
                      <a:pt x="2014" y="1680"/>
                    </a:lnTo>
                    <a:lnTo>
                      <a:pt x="2020" y="1680"/>
                    </a:lnTo>
                    <a:lnTo>
                      <a:pt x="2020" y="1680"/>
                    </a:lnTo>
                    <a:lnTo>
                      <a:pt x="2026" y="1680"/>
                    </a:lnTo>
                    <a:lnTo>
                      <a:pt x="2038" y="1680"/>
                    </a:lnTo>
                    <a:lnTo>
                      <a:pt x="2038" y="1680"/>
                    </a:lnTo>
                    <a:lnTo>
                      <a:pt x="2038" y="1680"/>
                    </a:lnTo>
                    <a:lnTo>
                      <a:pt x="2051" y="1680"/>
                    </a:lnTo>
                    <a:lnTo>
                      <a:pt x="2057" y="1680"/>
                    </a:lnTo>
                    <a:lnTo>
                      <a:pt x="2063" y="1680"/>
                    </a:lnTo>
                    <a:lnTo>
                      <a:pt x="2069" y="1680"/>
                    </a:lnTo>
                    <a:moveTo>
                      <a:pt x="1874" y="971"/>
                    </a:moveTo>
                    <a:lnTo>
                      <a:pt x="1880" y="971"/>
                    </a:lnTo>
                    <a:lnTo>
                      <a:pt x="1886" y="971"/>
                    </a:lnTo>
                    <a:moveTo>
                      <a:pt x="1886" y="971"/>
                    </a:moveTo>
                    <a:lnTo>
                      <a:pt x="1898" y="971"/>
                    </a:lnTo>
                    <a:lnTo>
                      <a:pt x="1904" y="971"/>
                    </a:lnTo>
                    <a:lnTo>
                      <a:pt x="1910" y="971"/>
                    </a:lnTo>
                    <a:lnTo>
                      <a:pt x="1929" y="971"/>
                    </a:lnTo>
                    <a:lnTo>
                      <a:pt x="1935" y="971"/>
                    </a:lnTo>
                    <a:lnTo>
                      <a:pt x="1941" y="971"/>
                    </a:lnTo>
                    <a:lnTo>
                      <a:pt x="1953" y="977"/>
                    </a:lnTo>
                    <a:lnTo>
                      <a:pt x="1953" y="977"/>
                    </a:lnTo>
                    <a:lnTo>
                      <a:pt x="1965" y="977"/>
                    </a:lnTo>
                    <a:lnTo>
                      <a:pt x="1971" y="977"/>
                    </a:lnTo>
                    <a:lnTo>
                      <a:pt x="1977" y="977"/>
                    </a:lnTo>
                    <a:lnTo>
                      <a:pt x="1984" y="977"/>
                    </a:lnTo>
                    <a:lnTo>
                      <a:pt x="1984" y="977"/>
                    </a:lnTo>
                    <a:lnTo>
                      <a:pt x="2002" y="977"/>
                    </a:lnTo>
                    <a:lnTo>
                      <a:pt x="2014" y="977"/>
                    </a:lnTo>
                    <a:lnTo>
                      <a:pt x="2020" y="977"/>
                    </a:lnTo>
                    <a:lnTo>
                      <a:pt x="2026" y="977"/>
                    </a:lnTo>
                    <a:lnTo>
                      <a:pt x="2026" y="977"/>
                    </a:lnTo>
                    <a:lnTo>
                      <a:pt x="2026" y="977"/>
                    </a:lnTo>
                    <a:lnTo>
                      <a:pt x="2032" y="977"/>
                    </a:lnTo>
                    <a:lnTo>
                      <a:pt x="2032" y="977"/>
                    </a:lnTo>
                    <a:lnTo>
                      <a:pt x="2032" y="977"/>
                    </a:lnTo>
                    <a:lnTo>
                      <a:pt x="2045" y="977"/>
                    </a:lnTo>
                    <a:lnTo>
                      <a:pt x="2045" y="977"/>
                    </a:lnTo>
                    <a:lnTo>
                      <a:pt x="2051" y="977"/>
                    </a:lnTo>
                    <a:lnTo>
                      <a:pt x="2057" y="977"/>
                    </a:lnTo>
                    <a:lnTo>
                      <a:pt x="2063" y="983"/>
                    </a:lnTo>
                    <a:lnTo>
                      <a:pt x="2063" y="983"/>
                    </a:lnTo>
                    <a:lnTo>
                      <a:pt x="2069" y="983"/>
                    </a:lnTo>
                    <a:lnTo>
                      <a:pt x="2075" y="983"/>
                    </a:lnTo>
                    <a:lnTo>
                      <a:pt x="2081" y="983"/>
                    </a:lnTo>
                    <a:lnTo>
                      <a:pt x="2081" y="983"/>
                    </a:lnTo>
                    <a:lnTo>
                      <a:pt x="2093" y="983"/>
                    </a:lnTo>
                    <a:lnTo>
                      <a:pt x="2099" y="983"/>
                    </a:lnTo>
                    <a:lnTo>
                      <a:pt x="2106" y="983"/>
                    </a:lnTo>
                    <a:lnTo>
                      <a:pt x="2112" y="983"/>
                    </a:lnTo>
                    <a:lnTo>
                      <a:pt x="2112" y="983"/>
                    </a:lnTo>
                    <a:lnTo>
                      <a:pt x="2112" y="983"/>
                    </a:lnTo>
                    <a:lnTo>
                      <a:pt x="2118" y="983"/>
                    </a:lnTo>
                    <a:lnTo>
                      <a:pt x="2118" y="983"/>
                    </a:lnTo>
                    <a:lnTo>
                      <a:pt x="2118" y="983"/>
                    </a:lnTo>
                    <a:lnTo>
                      <a:pt x="2124" y="983"/>
                    </a:lnTo>
                    <a:lnTo>
                      <a:pt x="2124" y="983"/>
                    </a:lnTo>
                    <a:lnTo>
                      <a:pt x="2124" y="983"/>
                    </a:lnTo>
                    <a:lnTo>
                      <a:pt x="2124" y="983"/>
                    </a:lnTo>
                    <a:lnTo>
                      <a:pt x="2124" y="983"/>
                    </a:lnTo>
                    <a:lnTo>
                      <a:pt x="2130" y="983"/>
                    </a:lnTo>
                    <a:lnTo>
                      <a:pt x="2130" y="983"/>
                    </a:lnTo>
                    <a:lnTo>
                      <a:pt x="2130" y="983"/>
                    </a:lnTo>
                    <a:lnTo>
                      <a:pt x="2130" y="983"/>
                    </a:lnTo>
                    <a:lnTo>
                      <a:pt x="2130" y="983"/>
                    </a:lnTo>
                    <a:lnTo>
                      <a:pt x="2136" y="983"/>
                    </a:lnTo>
                    <a:lnTo>
                      <a:pt x="2142" y="983"/>
                    </a:lnTo>
                    <a:lnTo>
                      <a:pt x="2142" y="983"/>
                    </a:lnTo>
                    <a:lnTo>
                      <a:pt x="2142" y="983"/>
                    </a:lnTo>
                    <a:lnTo>
                      <a:pt x="2148" y="983"/>
                    </a:lnTo>
                    <a:lnTo>
                      <a:pt x="2154" y="983"/>
                    </a:lnTo>
                    <a:lnTo>
                      <a:pt x="2154" y="983"/>
                    </a:lnTo>
                    <a:lnTo>
                      <a:pt x="2160" y="983"/>
                    </a:lnTo>
                    <a:lnTo>
                      <a:pt x="2160" y="983"/>
                    </a:lnTo>
                    <a:lnTo>
                      <a:pt x="2160" y="983"/>
                    </a:lnTo>
                    <a:lnTo>
                      <a:pt x="2167" y="983"/>
                    </a:lnTo>
                    <a:lnTo>
                      <a:pt x="2173" y="983"/>
                    </a:lnTo>
                    <a:lnTo>
                      <a:pt x="2173" y="983"/>
                    </a:lnTo>
                    <a:lnTo>
                      <a:pt x="2173" y="983"/>
                    </a:lnTo>
                    <a:lnTo>
                      <a:pt x="2173" y="983"/>
                    </a:lnTo>
                    <a:lnTo>
                      <a:pt x="2179" y="983"/>
                    </a:lnTo>
                    <a:lnTo>
                      <a:pt x="2179" y="983"/>
                    </a:lnTo>
                    <a:lnTo>
                      <a:pt x="2179" y="983"/>
                    </a:lnTo>
                    <a:lnTo>
                      <a:pt x="2185" y="983"/>
                    </a:lnTo>
                    <a:lnTo>
                      <a:pt x="2185" y="983"/>
                    </a:lnTo>
                    <a:lnTo>
                      <a:pt x="2191" y="983"/>
                    </a:lnTo>
                    <a:lnTo>
                      <a:pt x="2191" y="983"/>
                    </a:lnTo>
                    <a:lnTo>
                      <a:pt x="2191" y="983"/>
                    </a:lnTo>
                    <a:lnTo>
                      <a:pt x="2197" y="983"/>
                    </a:lnTo>
                    <a:lnTo>
                      <a:pt x="2197" y="983"/>
                    </a:lnTo>
                    <a:lnTo>
                      <a:pt x="2203" y="983"/>
                    </a:lnTo>
                    <a:lnTo>
                      <a:pt x="2203" y="983"/>
                    </a:lnTo>
                    <a:lnTo>
                      <a:pt x="2203" y="983"/>
                    </a:lnTo>
                    <a:lnTo>
                      <a:pt x="2209" y="983"/>
                    </a:lnTo>
                    <a:lnTo>
                      <a:pt x="2209" y="983"/>
                    </a:lnTo>
                    <a:lnTo>
                      <a:pt x="2209" y="983"/>
                    </a:lnTo>
                    <a:lnTo>
                      <a:pt x="2215" y="989"/>
                    </a:lnTo>
                    <a:lnTo>
                      <a:pt x="2222" y="989"/>
                    </a:lnTo>
                    <a:lnTo>
                      <a:pt x="2222" y="989"/>
                    </a:lnTo>
                    <a:lnTo>
                      <a:pt x="2228" y="989"/>
                    </a:lnTo>
                    <a:lnTo>
                      <a:pt x="2228" y="989"/>
                    </a:lnTo>
                    <a:lnTo>
                      <a:pt x="2234" y="989"/>
                    </a:lnTo>
                    <a:lnTo>
                      <a:pt x="2234" y="989"/>
                    </a:lnTo>
                    <a:lnTo>
                      <a:pt x="2234" y="989"/>
                    </a:lnTo>
                    <a:lnTo>
                      <a:pt x="2234" y="989"/>
                    </a:lnTo>
                    <a:lnTo>
                      <a:pt x="2234" y="996"/>
                    </a:lnTo>
                    <a:lnTo>
                      <a:pt x="2240" y="996"/>
                    </a:lnTo>
                    <a:lnTo>
                      <a:pt x="2240" y="996"/>
                    </a:lnTo>
                    <a:lnTo>
                      <a:pt x="2240" y="996"/>
                    </a:lnTo>
                    <a:lnTo>
                      <a:pt x="2240" y="996"/>
                    </a:lnTo>
                    <a:lnTo>
                      <a:pt x="2240" y="996"/>
                    </a:lnTo>
                    <a:lnTo>
                      <a:pt x="2240" y="996"/>
                    </a:lnTo>
                    <a:lnTo>
                      <a:pt x="2240" y="996"/>
                    </a:lnTo>
                    <a:lnTo>
                      <a:pt x="2246" y="996"/>
                    </a:lnTo>
                    <a:lnTo>
                      <a:pt x="2246" y="996"/>
                    </a:lnTo>
                    <a:lnTo>
                      <a:pt x="2246" y="996"/>
                    </a:lnTo>
                    <a:lnTo>
                      <a:pt x="2246" y="996"/>
                    </a:lnTo>
                    <a:lnTo>
                      <a:pt x="2246" y="1002"/>
                    </a:lnTo>
                    <a:lnTo>
                      <a:pt x="2246" y="1002"/>
                    </a:lnTo>
                    <a:lnTo>
                      <a:pt x="2246" y="1002"/>
                    </a:lnTo>
                    <a:lnTo>
                      <a:pt x="2252" y="1002"/>
                    </a:lnTo>
                    <a:lnTo>
                      <a:pt x="2252" y="1002"/>
                    </a:lnTo>
                    <a:lnTo>
                      <a:pt x="2252" y="1002"/>
                    </a:lnTo>
                    <a:lnTo>
                      <a:pt x="2252" y="1002"/>
                    </a:lnTo>
                    <a:lnTo>
                      <a:pt x="2252" y="1002"/>
                    </a:lnTo>
                    <a:lnTo>
                      <a:pt x="2252" y="1002"/>
                    </a:lnTo>
                    <a:lnTo>
                      <a:pt x="2258" y="1002"/>
                    </a:lnTo>
                    <a:lnTo>
                      <a:pt x="2258" y="1002"/>
                    </a:lnTo>
                    <a:lnTo>
                      <a:pt x="2258" y="1002"/>
                    </a:lnTo>
                    <a:lnTo>
                      <a:pt x="2258" y="1008"/>
                    </a:lnTo>
                    <a:lnTo>
                      <a:pt x="2258" y="1008"/>
                    </a:lnTo>
                    <a:lnTo>
                      <a:pt x="2264" y="1008"/>
                    </a:lnTo>
                    <a:lnTo>
                      <a:pt x="2264" y="1008"/>
                    </a:lnTo>
                    <a:lnTo>
                      <a:pt x="2264" y="1008"/>
                    </a:lnTo>
                    <a:lnTo>
                      <a:pt x="2264" y="1008"/>
                    </a:lnTo>
                    <a:lnTo>
                      <a:pt x="2264" y="1008"/>
                    </a:lnTo>
                    <a:lnTo>
                      <a:pt x="2270" y="1008"/>
                    </a:lnTo>
                    <a:lnTo>
                      <a:pt x="2270" y="1014"/>
                    </a:lnTo>
                    <a:lnTo>
                      <a:pt x="2270" y="1014"/>
                    </a:lnTo>
                    <a:lnTo>
                      <a:pt x="2270" y="1014"/>
                    </a:lnTo>
                    <a:lnTo>
                      <a:pt x="2270" y="1014"/>
                    </a:lnTo>
                    <a:lnTo>
                      <a:pt x="2270" y="1014"/>
                    </a:lnTo>
                    <a:lnTo>
                      <a:pt x="2270" y="1014"/>
                    </a:lnTo>
                    <a:lnTo>
                      <a:pt x="2276" y="1014"/>
                    </a:lnTo>
                    <a:lnTo>
                      <a:pt x="2276" y="1014"/>
                    </a:lnTo>
                    <a:lnTo>
                      <a:pt x="2276" y="1014"/>
                    </a:lnTo>
                    <a:lnTo>
                      <a:pt x="2276" y="1014"/>
                    </a:lnTo>
                    <a:lnTo>
                      <a:pt x="2276" y="1014"/>
                    </a:lnTo>
                    <a:lnTo>
                      <a:pt x="2276" y="1014"/>
                    </a:lnTo>
                    <a:lnTo>
                      <a:pt x="2276" y="1014"/>
                    </a:lnTo>
                    <a:lnTo>
                      <a:pt x="2276" y="1014"/>
                    </a:lnTo>
                    <a:lnTo>
                      <a:pt x="2283" y="1014"/>
                    </a:lnTo>
                    <a:lnTo>
                      <a:pt x="2283" y="1014"/>
                    </a:lnTo>
                    <a:lnTo>
                      <a:pt x="2283" y="1014"/>
                    </a:lnTo>
                    <a:lnTo>
                      <a:pt x="2283" y="1008"/>
                    </a:lnTo>
                    <a:lnTo>
                      <a:pt x="2283" y="1008"/>
                    </a:lnTo>
                    <a:lnTo>
                      <a:pt x="2283" y="1008"/>
                    </a:lnTo>
                    <a:lnTo>
                      <a:pt x="2283" y="1008"/>
                    </a:lnTo>
                    <a:lnTo>
                      <a:pt x="2283" y="1008"/>
                    </a:lnTo>
                    <a:lnTo>
                      <a:pt x="2289" y="1002"/>
                    </a:lnTo>
                    <a:lnTo>
                      <a:pt x="2283" y="1002"/>
                    </a:lnTo>
                    <a:lnTo>
                      <a:pt x="2289" y="1002"/>
                    </a:lnTo>
                    <a:lnTo>
                      <a:pt x="2289" y="1002"/>
                    </a:lnTo>
                    <a:lnTo>
                      <a:pt x="2289" y="1002"/>
                    </a:lnTo>
                    <a:lnTo>
                      <a:pt x="2289" y="1002"/>
                    </a:lnTo>
                    <a:lnTo>
                      <a:pt x="2289" y="1002"/>
                    </a:lnTo>
                    <a:lnTo>
                      <a:pt x="2295" y="1002"/>
                    </a:lnTo>
                    <a:lnTo>
                      <a:pt x="2295" y="1002"/>
                    </a:lnTo>
                    <a:lnTo>
                      <a:pt x="2295" y="1002"/>
                    </a:lnTo>
                    <a:lnTo>
                      <a:pt x="2295" y="1008"/>
                    </a:lnTo>
                    <a:lnTo>
                      <a:pt x="2295" y="1008"/>
                    </a:lnTo>
                    <a:lnTo>
                      <a:pt x="2301" y="1008"/>
                    </a:lnTo>
                    <a:lnTo>
                      <a:pt x="2301" y="1008"/>
                    </a:lnTo>
                    <a:lnTo>
                      <a:pt x="2301" y="1008"/>
                    </a:lnTo>
                    <a:lnTo>
                      <a:pt x="2301" y="1008"/>
                    </a:lnTo>
                    <a:lnTo>
                      <a:pt x="2307" y="1008"/>
                    </a:lnTo>
                    <a:lnTo>
                      <a:pt x="2307" y="1008"/>
                    </a:lnTo>
                    <a:lnTo>
                      <a:pt x="2307" y="1002"/>
                    </a:lnTo>
                    <a:lnTo>
                      <a:pt x="2307" y="1002"/>
                    </a:lnTo>
                    <a:lnTo>
                      <a:pt x="2307" y="1002"/>
                    </a:lnTo>
                    <a:lnTo>
                      <a:pt x="2313" y="1008"/>
                    </a:lnTo>
                    <a:lnTo>
                      <a:pt x="2313" y="1008"/>
                    </a:lnTo>
                    <a:lnTo>
                      <a:pt x="2313" y="1008"/>
                    </a:lnTo>
                    <a:lnTo>
                      <a:pt x="2313" y="1008"/>
                    </a:lnTo>
                    <a:lnTo>
                      <a:pt x="2313" y="1002"/>
                    </a:lnTo>
                    <a:lnTo>
                      <a:pt x="2319" y="1002"/>
                    </a:lnTo>
                    <a:lnTo>
                      <a:pt x="2319" y="1008"/>
                    </a:lnTo>
                    <a:lnTo>
                      <a:pt x="2319" y="1008"/>
                    </a:lnTo>
                    <a:lnTo>
                      <a:pt x="2319" y="1008"/>
                    </a:lnTo>
                    <a:lnTo>
                      <a:pt x="2319" y="1008"/>
                    </a:lnTo>
                    <a:lnTo>
                      <a:pt x="2325" y="1008"/>
                    </a:lnTo>
                    <a:lnTo>
                      <a:pt x="2325" y="1002"/>
                    </a:lnTo>
                    <a:lnTo>
                      <a:pt x="2325" y="1002"/>
                    </a:lnTo>
                    <a:lnTo>
                      <a:pt x="2325" y="1002"/>
                    </a:lnTo>
                    <a:lnTo>
                      <a:pt x="2325" y="1002"/>
                    </a:lnTo>
                    <a:lnTo>
                      <a:pt x="2325" y="1002"/>
                    </a:lnTo>
                    <a:lnTo>
                      <a:pt x="2325" y="1002"/>
                    </a:lnTo>
                    <a:lnTo>
                      <a:pt x="2331" y="1002"/>
                    </a:lnTo>
                    <a:lnTo>
                      <a:pt x="2331" y="1002"/>
                    </a:lnTo>
                    <a:lnTo>
                      <a:pt x="2331" y="1002"/>
                    </a:lnTo>
                    <a:lnTo>
                      <a:pt x="2331" y="1002"/>
                    </a:lnTo>
                    <a:lnTo>
                      <a:pt x="2331" y="1002"/>
                    </a:lnTo>
                    <a:lnTo>
                      <a:pt x="2331" y="1002"/>
                    </a:lnTo>
                    <a:lnTo>
                      <a:pt x="2337" y="1002"/>
                    </a:lnTo>
                    <a:lnTo>
                      <a:pt x="2337" y="1008"/>
                    </a:lnTo>
                    <a:lnTo>
                      <a:pt x="2337" y="1008"/>
                    </a:lnTo>
                    <a:lnTo>
                      <a:pt x="2337" y="1008"/>
                    </a:lnTo>
                    <a:lnTo>
                      <a:pt x="2337" y="1008"/>
                    </a:lnTo>
                    <a:lnTo>
                      <a:pt x="2344" y="1008"/>
                    </a:lnTo>
                    <a:lnTo>
                      <a:pt x="2344" y="1008"/>
                    </a:lnTo>
                    <a:lnTo>
                      <a:pt x="2344" y="1008"/>
                    </a:lnTo>
                    <a:lnTo>
                      <a:pt x="2344" y="1008"/>
                    </a:lnTo>
                    <a:lnTo>
                      <a:pt x="2344" y="1008"/>
                    </a:lnTo>
                    <a:lnTo>
                      <a:pt x="2344" y="1008"/>
                    </a:lnTo>
                    <a:lnTo>
                      <a:pt x="2344" y="1008"/>
                    </a:lnTo>
                    <a:lnTo>
                      <a:pt x="2344" y="1014"/>
                    </a:lnTo>
                    <a:lnTo>
                      <a:pt x="2344" y="1014"/>
                    </a:lnTo>
                    <a:lnTo>
                      <a:pt x="2344" y="1014"/>
                    </a:lnTo>
                    <a:lnTo>
                      <a:pt x="2350" y="1014"/>
                    </a:lnTo>
                    <a:lnTo>
                      <a:pt x="2350" y="1014"/>
                    </a:lnTo>
                    <a:lnTo>
                      <a:pt x="2350" y="1014"/>
                    </a:lnTo>
                    <a:lnTo>
                      <a:pt x="2350" y="1014"/>
                    </a:lnTo>
                    <a:lnTo>
                      <a:pt x="2350" y="1014"/>
                    </a:lnTo>
                    <a:lnTo>
                      <a:pt x="2350" y="1014"/>
                    </a:lnTo>
                    <a:lnTo>
                      <a:pt x="2350" y="1014"/>
                    </a:lnTo>
                    <a:lnTo>
                      <a:pt x="2356" y="1014"/>
                    </a:lnTo>
                    <a:lnTo>
                      <a:pt x="2356" y="1014"/>
                    </a:lnTo>
                    <a:lnTo>
                      <a:pt x="2356" y="1014"/>
                    </a:lnTo>
                    <a:lnTo>
                      <a:pt x="2356" y="1014"/>
                    </a:lnTo>
                    <a:lnTo>
                      <a:pt x="2362" y="1014"/>
                    </a:lnTo>
                    <a:lnTo>
                      <a:pt x="2362" y="1014"/>
                    </a:lnTo>
                    <a:lnTo>
                      <a:pt x="2362" y="1014"/>
                    </a:lnTo>
                    <a:lnTo>
                      <a:pt x="2362" y="1020"/>
                    </a:lnTo>
                    <a:lnTo>
                      <a:pt x="2362" y="1020"/>
                    </a:lnTo>
                    <a:lnTo>
                      <a:pt x="2362" y="1020"/>
                    </a:lnTo>
                    <a:lnTo>
                      <a:pt x="2362" y="1020"/>
                    </a:lnTo>
                    <a:lnTo>
                      <a:pt x="2362" y="1020"/>
                    </a:lnTo>
                    <a:lnTo>
                      <a:pt x="2362" y="1020"/>
                    </a:lnTo>
                    <a:lnTo>
                      <a:pt x="2368" y="1020"/>
                    </a:lnTo>
                    <a:lnTo>
                      <a:pt x="2368" y="1020"/>
                    </a:lnTo>
                    <a:lnTo>
                      <a:pt x="2368" y="1020"/>
                    </a:lnTo>
                    <a:lnTo>
                      <a:pt x="2368" y="1020"/>
                    </a:lnTo>
                    <a:lnTo>
                      <a:pt x="2374" y="1020"/>
                    </a:lnTo>
                    <a:lnTo>
                      <a:pt x="2374" y="1020"/>
                    </a:lnTo>
                    <a:lnTo>
                      <a:pt x="2374" y="1020"/>
                    </a:lnTo>
                    <a:lnTo>
                      <a:pt x="2374" y="1020"/>
                    </a:lnTo>
                    <a:lnTo>
                      <a:pt x="2374" y="1020"/>
                    </a:lnTo>
                    <a:lnTo>
                      <a:pt x="2374" y="1026"/>
                    </a:lnTo>
                    <a:lnTo>
                      <a:pt x="2374" y="1026"/>
                    </a:lnTo>
                    <a:lnTo>
                      <a:pt x="2374" y="1026"/>
                    </a:lnTo>
                    <a:lnTo>
                      <a:pt x="2380" y="1026"/>
                    </a:lnTo>
                    <a:lnTo>
                      <a:pt x="2380" y="1026"/>
                    </a:lnTo>
                    <a:lnTo>
                      <a:pt x="2380" y="1026"/>
                    </a:lnTo>
                    <a:lnTo>
                      <a:pt x="2380" y="1026"/>
                    </a:lnTo>
                    <a:lnTo>
                      <a:pt x="2380" y="1026"/>
                    </a:lnTo>
                    <a:lnTo>
                      <a:pt x="2386" y="1026"/>
                    </a:lnTo>
                    <a:lnTo>
                      <a:pt x="2386" y="1026"/>
                    </a:lnTo>
                    <a:lnTo>
                      <a:pt x="2386" y="1032"/>
                    </a:lnTo>
                    <a:lnTo>
                      <a:pt x="2386" y="1032"/>
                    </a:lnTo>
                    <a:lnTo>
                      <a:pt x="2386" y="1032"/>
                    </a:lnTo>
                    <a:lnTo>
                      <a:pt x="2380" y="1032"/>
                    </a:lnTo>
                    <a:lnTo>
                      <a:pt x="2380" y="1032"/>
                    </a:lnTo>
                    <a:lnTo>
                      <a:pt x="2380" y="1032"/>
                    </a:lnTo>
                    <a:lnTo>
                      <a:pt x="2386" y="1038"/>
                    </a:lnTo>
                    <a:lnTo>
                      <a:pt x="2386" y="1038"/>
                    </a:lnTo>
                    <a:lnTo>
                      <a:pt x="2386" y="1038"/>
                    </a:lnTo>
                    <a:lnTo>
                      <a:pt x="2386" y="1038"/>
                    </a:lnTo>
                    <a:lnTo>
                      <a:pt x="2386" y="1038"/>
                    </a:lnTo>
                    <a:lnTo>
                      <a:pt x="2386" y="1038"/>
                    </a:lnTo>
                    <a:lnTo>
                      <a:pt x="2386" y="1038"/>
                    </a:lnTo>
                    <a:lnTo>
                      <a:pt x="2386" y="1044"/>
                    </a:lnTo>
                    <a:lnTo>
                      <a:pt x="2392" y="1044"/>
                    </a:lnTo>
                    <a:lnTo>
                      <a:pt x="2392" y="1044"/>
                    </a:lnTo>
                    <a:lnTo>
                      <a:pt x="2392" y="1044"/>
                    </a:lnTo>
                    <a:lnTo>
                      <a:pt x="2392" y="1044"/>
                    </a:lnTo>
                    <a:lnTo>
                      <a:pt x="2392" y="1044"/>
                    </a:lnTo>
                    <a:lnTo>
                      <a:pt x="2392" y="1044"/>
                    </a:lnTo>
                    <a:lnTo>
                      <a:pt x="2392" y="1044"/>
                    </a:lnTo>
                    <a:lnTo>
                      <a:pt x="2392" y="1044"/>
                    </a:lnTo>
                    <a:lnTo>
                      <a:pt x="2399" y="1044"/>
                    </a:lnTo>
                    <a:lnTo>
                      <a:pt x="2399" y="1044"/>
                    </a:lnTo>
                    <a:lnTo>
                      <a:pt x="2399" y="1044"/>
                    </a:lnTo>
                    <a:lnTo>
                      <a:pt x="2399" y="1044"/>
                    </a:lnTo>
                    <a:lnTo>
                      <a:pt x="2399" y="1044"/>
                    </a:lnTo>
                    <a:lnTo>
                      <a:pt x="2399" y="1051"/>
                    </a:lnTo>
                    <a:lnTo>
                      <a:pt x="2399" y="1051"/>
                    </a:lnTo>
                    <a:lnTo>
                      <a:pt x="2399" y="1051"/>
                    </a:lnTo>
                    <a:lnTo>
                      <a:pt x="2405" y="1051"/>
                    </a:lnTo>
                    <a:lnTo>
                      <a:pt x="2405" y="1051"/>
                    </a:lnTo>
                    <a:lnTo>
                      <a:pt x="2405" y="1051"/>
                    </a:lnTo>
                    <a:lnTo>
                      <a:pt x="2405" y="1051"/>
                    </a:lnTo>
                    <a:lnTo>
                      <a:pt x="2405" y="1051"/>
                    </a:lnTo>
                    <a:lnTo>
                      <a:pt x="2411" y="1051"/>
                    </a:lnTo>
                    <a:lnTo>
                      <a:pt x="2411" y="1051"/>
                    </a:lnTo>
                    <a:lnTo>
                      <a:pt x="2411" y="1051"/>
                    </a:lnTo>
                    <a:lnTo>
                      <a:pt x="2411" y="1051"/>
                    </a:lnTo>
                    <a:lnTo>
                      <a:pt x="2411" y="1051"/>
                    </a:lnTo>
                    <a:lnTo>
                      <a:pt x="2411" y="1057"/>
                    </a:lnTo>
                    <a:lnTo>
                      <a:pt x="2411" y="1057"/>
                    </a:lnTo>
                    <a:lnTo>
                      <a:pt x="2411" y="1057"/>
                    </a:lnTo>
                    <a:lnTo>
                      <a:pt x="2411" y="1057"/>
                    </a:lnTo>
                    <a:lnTo>
                      <a:pt x="2411" y="1063"/>
                    </a:lnTo>
                    <a:lnTo>
                      <a:pt x="2411" y="1063"/>
                    </a:lnTo>
                    <a:lnTo>
                      <a:pt x="2411" y="1063"/>
                    </a:lnTo>
                    <a:lnTo>
                      <a:pt x="2411" y="1063"/>
                    </a:lnTo>
                    <a:lnTo>
                      <a:pt x="2411" y="1063"/>
                    </a:lnTo>
                    <a:lnTo>
                      <a:pt x="2411" y="1069"/>
                    </a:lnTo>
                    <a:lnTo>
                      <a:pt x="2411" y="1069"/>
                    </a:lnTo>
                    <a:lnTo>
                      <a:pt x="2411" y="1069"/>
                    </a:lnTo>
                    <a:lnTo>
                      <a:pt x="2411" y="1069"/>
                    </a:lnTo>
                    <a:lnTo>
                      <a:pt x="2411" y="1069"/>
                    </a:lnTo>
                    <a:lnTo>
                      <a:pt x="2411" y="1069"/>
                    </a:lnTo>
                    <a:lnTo>
                      <a:pt x="2411" y="1075"/>
                    </a:lnTo>
                    <a:lnTo>
                      <a:pt x="2411" y="1075"/>
                    </a:lnTo>
                    <a:lnTo>
                      <a:pt x="2417" y="1075"/>
                    </a:lnTo>
                    <a:lnTo>
                      <a:pt x="2417" y="1075"/>
                    </a:lnTo>
                    <a:lnTo>
                      <a:pt x="2417" y="1075"/>
                    </a:lnTo>
                    <a:lnTo>
                      <a:pt x="2417" y="1075"/>
                    </a:lnTo>
                    <a:lnTo>
                      <a:pt x="2417" y="1075"/>
                    </a:lnTo>
                    <a:lnTo>
                      <a:pt x="2417" y="1081"/>
                    </a:lnTo>
                    <a:lnTo>
                      <a:pt x="2417" y="1081"/>
                    </a:lnTo>
                    <a:lnTo>
                      <a:pt x="2411" y="1081"/>
                    </a:lnTo>
                    <a:lnTo>
                      <a:pt x="2411" y="1081"/>
                    </a:lnTo>
                    <a:lnTo>
                      <a:pt x="2417" y="1081"/>
                    </a:lnTo>
                    <a:lnTo>
                      <a:pt x="2417" y="1081"/>
                    </a:lnTo>
                    <a:lnTo>
                      <a:pt x="2411" y="1087"/>
                    </a:lnTo>
                    <a:lnTo>
                      <a:pt x="2417" y="1087"/>
                    </a:lnTo>
                    <a:lnTo>
                      <a:pt x="2417" y="1087"/>
                    </a:lnTo>
                    <a:lnTo>
                      <a:pt x="2417" y="1087"/>
                    </a:lnTo>
                    <a:lnTo>
                      <a:pt x="2417" y="1087"/>
                    </a:lnTo>
                    <a:lnTo>
                      <a:pt x="2417" y="1087"/>
                    </a:lnTo>
                    <a:lnTo>
                      <a:pt x="2417" y="1087"/>
                    </a:lnTo>
                    <a:lnTo>
                      <a:pt x="2417" y="1087"/>
                    </a:lnTo>
                    <a:lnTo>
                      <a:pt x="2417" y="1093"/>
                    </a:lnTo>
                    <a:lnTo>
                      <a:pt x="2423" y="1093"/>
                    </a:lnTo>
                    <a:lnTo>
                      <a:pt x="2423" y="1093"/>
                    </a:lnTo>
                    <a:lnTo>
                      <a:pt x="2423" y="1093"/>
                    </a:lnTo>
                    <a:lnTo>
                      <a:pt x="2423" y="1093"/>
                    </a:lnTo>
                    <a:lnTo>
                      <a:pt x="2423" y="1093"/>
                    </a:lnTo>
                    <a:lnTo>
                      <a:pt x="2423" y="1099"/>
                    </a:lnTo>
                    <a:lnTo>
                      <a:pt x="2417" y="1099"/>
                    </a:lnTo>
                    <a:lnTo>
                      <a:pt x="2423" y="1099"/>
                    </a:lnTo>
                    <a:lnTo>
                      <a:pt x="2423" y="1099"/>
                    </a:lnTo>
                    <a:lnTo>
                      <a:pt x="2423" y="1099"/>
                    </a:lnTo>
                    <a:lnTo>
                      <a:pt x="2423" y="1099"/>
                    </a:lnTo>
                    <a:lnTo>
                      <a:pt x="2423" y="1099"/>
                    </a:lnTo>
                    <a:lnTo>
                      <a:pt x="2423" y="1099"/>
                    </a:lnTo>
                    <a:lnTo>
                      <a:pt x="2423" y="1099"/>
                    </a:lnTo>
                    <a:lnTo>
                      <a:pt x="2423" y="1099"/>
                    </a:lnTo>
                    <a:lnTo>
                      <a:pt x="2423" y="1106"/>
                    </a:lnTo>
                    <a:lnTo>
                      <a:pt x="2423" y="1106"/>
                    </a:lnTo>
                    <a:lnTo>
                      <a:pt x="2423" y="1106"/>
                    </a:lnTo>
                    <a:lnTo>
                      <a:pt x="2423" y="1106"/>
                    </a:lnTo>
                    <a:lnTo>
                      <a:pt x="2423" y="1106"/>
                    </a:lnTo>
                    <a:lnTo>
                      <a:pt x="2423" y="1106"/>
                    </a:lnTo>
                    <a:lnTo>
                      <a:pt x="2429" y="1106"/>
                    </a:lnTo>
                    <a:lnTo>
                      <a:pt x="2429" y="1106"/>
                    </a:lnTo>
                    <a:lnTo>
                      <a:pt x="2429" y="1106"/>
                    </a:lnTo>
                    <a:lnTo>
                      <a:pt x="2429" y="1106"/>
                    </a:lnTo>
                    <a:lnTo>
                      <a:pt x="2429" y="1106"/>
                    </a:lnTo>
                    <a:lnTo>
                      <a:pt x="2429" y="1106"/>
                    </a:lnTo>
                    <a:lnTo>
                      <a:pt x="2429" y="1106"/>
                    </a:lnTo>
                    <a:lnTo>
                      <a:pt x="2429" y="1106"/>
                    </a:lnTo>
                    <a:lnTo>
                      <a:pt x="2435" y="1106"/>
                    </a:lnTo>
                    <a:lnTo>
                      <a:pt x="2435" y="1112"/>
                    </a:lnTo>
                    <a:lnTo>
                      <a:pt x="2435" y="1112"/>
                    </a:lnTo>
                    <a:lnTo>
                      <a:pt x="2429" y="1112"/>
                    </a:lnTo>
                    <a:lnTo>
                      <a:pt x="2429" y="1112"/>
                    </a:lnTo>
                    <a:lnTo>
                      <a:pt x="2435" y="1112"/>
                    </a:lnTo>
                    <a:lnTo>
                      <a:pt x="2429" y="1118"/>
                    </a:lnTo>
                    <a:lnTo>
                      <a:pt x="2429" y="1118"/>
                    </a:lnTo>
                    <a:lnTo>
                      <a:pt x="2429" y="1118"/>
                    </a:lnTo>
                    <a:lnTo>
                      <a:pt x="2429" y="1118"/>
                    </a:lnTo>
                    <a:lnTo>
                      <a:pt x="2429" y="1118"/>
                    </a:lnTo>
                    <a:lnTo>
                      <a:pt x="2429" y="1118"/>
                    </a:lnTo>
                    <a:lnTo>
                      <a:pt x="2429" y="1118"/>
                    </a:lnTo>
                    <a:lnTo>
                      <a:pt x="2429" y="1124"/>
                    </a:lnTo>
                    <a:lnTo>
                      <a:pt x="2435" y="1124"/>
                    </a:lnTo>
                    <a:lnTo>
                      <a:pt x="2435" y="1124"/>
                    </a:lnTo>
                    <a:lnTo>
                      <a:pt x="2435" y="1124"/>
                    </a:lnTo>
                    <a:lnTo>
                      <a:pt x="2435" y="1124"/>
                    </a:lnTo>
                    <a:lnTo>
                      <a:pt x="2435" y="1124"/>
                    </a:lnTo>
                    <a:lnTo>
                      <a:pt x="2435" y="1130"/>
                    </a:lnTo>
                    <a:lnTo>
                      <a:pt x="2435" y="1130"/>
                    </a:lnTo>
                    <a:lnTo>
                      <a:pt x="2435" y="1130"/>
                    </a:lnTo>
                    <a:lnTo>
                      <a:pt x="2435" y="1130"/>
                    </a:lnTo>
                    <a:lnTo>
                      <a:pt x="2441" y="1130"/>
                    </a:lnTo>
                    <a:lnTo>
                      <a:pt x="2441" y="1130"/>
                    </a:lnTo>
                    <a:lnTo>
                      <a:pt x="2435" y="1130"/>
                    </a:lnTo>
                    <a:lnTo>
                      <a:pt x="2435" y="1130"/>
                    </a:lnTo>
                    <a:lnTo>
                      <a:pt x="2435" y="1136"/>
                    </a:lnTo>
                    <a:lnTo>
                      <a:pt x="2435" y="1136"/>
                    </a:lnTo>
                    <a:lnTo>
                      <a:pt x="2435" y="1136"/>
                    </a:lnTo>
                    <a:lnTo>
                      <a:pt x="2435" y="1136"/>
                    </a:lnTo>
                    <a:lnTo>
                      <a:pt x="2435" y="1136"/>
                    </a:lnTo>
                    <a:lnTo>
                      <a:pt x="2435" y="1136"/>
                    </a:lnTo>
                    <a:lnTo>
                      <a:pt x="2435" y="1136"/>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48"/>
                    </a:lnTo>
                    <a:lnTo>
                      <a:pt x="2435" y="1148"/>
                    </a:lnTo>
                    <a:lnTo>
                      <a:pt x="2435" y="1148"/>
                    </a:lnTo>
                    <a:lnTo>
                      <a:pt x="2435" y="1148"/>
                    </a:lnTo>
                    <a:lnTo>
                      <a:pt x="2435" y="1148"/>
                    </a:lnTo>
                    <a:lnTo>
                      <a:pt x="2435" y="1154"/>
                    </a:lnTo>
                    <a:lnTo>
                      <a:pt x="2435" y="1154"/>
                    </a:lnTo>
                    <a:lnTo>
                      <a:pt x="2435" y="1154"/>
                    </a:lnTo>
                    <a:lnTo>
                      <a:pt x="2435" y="1154"/>
                    </a:lnTo>
                    <a:lnTo>
                      <a:pt x="2435" y="1154"/>
                    </a:lnTo>
                    <a:lnTo>
                      <a:pt x="2435" y="1154"/>
                    </a:lnTo>
                    <a:lnTo>
                      <a:pt x="2435" y="1154"/>
                    </a:lnTo>
                    <a:lnTo>
                      <a:pt x="2435" y="1160"/>
                    </a:lnTo>
                    <a:lnTo>
                      <a:pt x="2435" y="1160"/>
                    </a:lnTo>
                    <a:lnTo>
                      <a:pt x="2435" y="1160"/>
                    </a:lnTo>
                    <a:lnTo>
                      <a:pt x="2435"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47" y="1160"/>
                    </a:lnTo>
                    <a:lnTo>
                      <a:pt x="2447" y="1160"/>
                    </a:lnTo>
                    <a:lnTo>
                      <a:pt x="2447" y="1160"/>
                    </a:lnTo>
                    <a:lnTo>
                      <a:pt x="2441" y="1160"/>
                    </a:lnTo>
                    <a:lnTo>
                      <a:pt x="2441" y="1167"/>
                    </a:lnTo>
                    <a:lnTo>
                      <a:pt x="2441" y="1167"/>
                    </a:lnTo>
                    <a:lnTo>
                      <a:pt x="2441" y="1167"/>
                    </a:lnTo>
                    <a:lnTo>
                      <a:pt x="2447" y="1167"/>
                    </a:lnTo>
                    <a:lnTo>
                      <a:pt x="2447" y="1167"/>
                    </a:lnTo>
                    <a:lnTo>
                      <a:pt x="2447" y="1167"/>
                    </a:lnTo>
                    <a:lnTo>
                      <a:pt x="2447" y="1167"/>
                    </a:lnTo>
                    <a:lnTo>
                      <a:pt x="2447" y="1167"/>
                    </a:lnTo>
                    <a:lnTo>
                      <a:pt x="2447" y="1167"/>
                    </a:lnTo>
                    <a:lnTo>
                      <a:pt x="2453" y="1167"/>
                    </a:lnTo>
                    <a:lnTo>
                      <a:pt x="2453" y="1167"/>
                    </a:lnTo>
                    <a:lnTo>
                      <a:pt x="2453" y="1173"/>
                    </a:lnTo>
                    <a:lnTo>
                      <a:pt x="2447" y="1173"/>
                    </a:lnTo>
                    <a:lnTo>
                      <a:pt x="2447" y="1173"/>
                    </a:lnTo>
                    <a:lnTo>
                      <a:pt x="2447" y="1173"/>
                    </a:lnTo>
                    <a:lnTo>
                      <a:pt x="2447" y="1173"/>
                    </a:lnTo>
                    <a:lnTo>
                      <a:pt x="2447" y="1179"/>
                    </a:lnTo>
                    <a:lnTo>
                      <a:pt x="2447" y="1179"/>
                    </a:lnTo>
                    <a:lnTo>
                      <a:pt x="2447" y="1179"/>
                    </a:lnTo>
                    <a:lnTo>
                      <a:pt x="2447" y="1179"/>
                    </a:lnTo>
                    <a:lnTo>
                      <a:pt x="2447" y="1179"/>
                    </a:lnTo>
                    <a:lnTo>
                      <a:pt x="2447" y="1179"/>
                    </a:lnTo>
                    <a:lnTo>
                      <a:pt x="2447" y="1179"/>
                    </a:lnTo>
                    <a:lnTo>
                      <a:pt x="2447" y="1185"/>
                    </a:lnTo>
                    <a:lnTo>
                      <a:pt x="2447" y="1185"/>
                    </a:lnTo>
                    <a:lnTo>
                      <a:pt x="2453" y="1185"/>
                    </a:lnTo>
                    <a:lnTo>
                      <a:pt x="2453" y="1185"/>
                    </a:lnTo>
                    <a:lnTo>
                      <a:pt x="2453" y="1185"/>
                    </a:lnTo>
                    <a:lnTo>
                      <a:pt x="2453" y="1185"/>
                    </a:lnTo>
                    <a:lnTo>
                      <a:pt x="2453" y="1185"/>
                    </a:lnTo>
                    <a:lnTo>
                      <a:pt x="2453" y="1185"/>
                    </a:lnTo>
                    <a:lnTo>
                      <a:pt x="2453" y="1185"/>
                    </a:lnTo>
                    <a:lnTo>
                      <a:pt x="2453" y="1191"/>
                    </a:lnTo>
                    <a:lnTo>
                      <a:pt x="2453" y="1191"/>
                    </a:lnTo>
                    <a:lnTo>
                      <a:pt x="2453" y="1191"/>
                    </a:lnTo>
                    <a:lnTo>
                      <a:pt x="2453" y="1185"/>
                    </a:lnTo>
                    <a:lnTo>
                      <a:pt x="2453" y="1185"/>
                    </a:lnTo>
                    <a:lnTo>
                      <a:pt x="2453" y="1185"/>
                    </a:lnTo>
                    <a:lnTo>
                      <a:pt x="2447" y="1185"/>
                    </a:lnTo>
                    <a:lnTo>
                      <a:pt x="2447" y="1191"/>
                    </a:lnTo>
                    <a:lnTo>
                      <a:pt x="2453" y="1191"/>
                    </a:lnTo>
                    <a:lnTo>
                      <a:pt x="2453" y="1191"/>
                    </a:lnTo>
                    <a:lnTo>
                      <a:pt x="2453" y="1191"/>
                    </a:lnTo>
                    <a:lnTo>
                      <a:pt x="2453" y="1191"/>
                    </a:lnTo>
                    <a:lnTo>
                      <a:pt x="2453" y="1197"/>
                    </a:lnTo>
                    <a:lnTo>
                      <a:pt x="2453" y="1197"/>
                    </a:lnTo>
                    <a:lnTo>
                      <a:pt x="2453" y="1197"/>
                    </a:lnTo>
                    <a:lnTo>
                      <a:pt x="2453" y="1197"/>
                    </a:lnTo>
                    <a:lnTo>
                      <a:pt x="2453" y="1197"/>
                    </a:lnTo>
                    <a:lnTo>
                      <a:pt x="2453" y="1197"/>
                    </a:lnTo>
                    <a:lnTo>
                      <a:pt x="2453" y="1203"/>
                    </a:lnTo>
                    <a:lnTo>
                      <a:pt x="2453" y="1203"/>
                    </a:lnTo>
                    <a:lnTo>
                      <a:pt x="2453" y="1197"/>
                    </a:lnTo>
                    <a:lnTo>
                      <a:pt x="2453" y="1203"/>
                    </a:lnTo>
                    <a:lnTo>
                      <a:pt x="2460" y="1203"/>
                    </a:lnTo>
                    <a:lnTo>
                      <a:pt x="2460" y="1203"/>
                    </a:lnTo>
                    <a:lnTo>
                      <a:pt x="2453" y="1203"/>
                    </a:lnTo>
                    <a:lnTo>
                      <a:pt x="2453" y="1203"/>
                    </a:lnTo>
                    <a:lnTo>
                      <a:pt x="2453" y="1203"/>
                    </a:lnTo>
                    <a:lnTo>
                      <a:pt x="2453" y="1203"/>
                    </a:lnTo>
                    <a:lnTo>
                      <a:pt x="2453" y="1203"/>
                    </a:lnTo>
                    <a:lnTo>
                      <a:pt x="2453" y="1203"/>
                    </a:lnTo>
                    <a:lnTo>
                      <a:pt x="2453" y="1209"/>
                    </a:lnTo>
                    <a:lnTo>
                      <a:pt x="2453" y="1209"/>
                    </a:lnTo>
                    <a:lnTo>
                      <a:pt x="2453" y="1209"/>
                    </a:lnTo>
                    <a:lnTo>
                      <a:pt x="2453" y="1215"/>
                    </a:lnTo>
                    <a:lnTo>
                      <a:pt x="2453" y="1215"/>
                    </a:lnTo>
                    <a:lnTo>
                      <a:pt x="2453" y="1215"/>
                    </a:lnTo>
                    <a:lnTo>
                      <a:pt x="2453" y="1215"/>
                    </a:lnTo>
                    <a:lnTo>
                      <a:pt x="2453" y="1215"/>
                    </a:lnTo>
                    <a:lnTo>
                      <a:pt x="2453" y="1215"/>
                    </a:lnTo>
                    <a:lnTo>
                      <a:pt x="2453" y="1215"/>
                    </a:lnTo>
                    <a:lnTo>
                      <a:pt x="2453" y="1222"/>
                    </a:lnTo>
                    <a:lnTo>
                      <a:pt x="2453" y="1222"/>
                    </a:lnTo>
                    <a:lnTo>
                      <a:pt x="2453" y="1222"/>
                    </a:lnTo>
                    <a:lnTo>
                      <a:pt x="2453" y="1222"/>
                    </a:lnTo>
                    <a:lnTo>
                      <a:pt x="2460" y="1222"/>
                    </a:lnTo>
                    <a:lnTo>
                      <a:pt x="2460" y="1222"/>
                    </a:lnTo>
                    <a:lnTo>
                      <a:pt x="2460" y="1228"/>
                    </a:lnTo>
                    <a:lnTo>
                      <a:pt x="2460" y="1228"/>
                    </a:lnTo>
                    <a:lnTo>
                      <a:pt x="2460" y="1228"/>
                    </a:lnTo>
                    <a:lnTo>
                      <a:pt x="2460" y="1228"/>
                    </a:lnTo>
                    <a:lnTo>
                      <a:pt x="2460" y="1228"/>
                    </a:lnTo>
                    <a:lnTo>
                      <a:pt x="2460" y="1234"/>
                    </a:lnTo>
                    <a:lnTo>
                      <a:pt x="2460" y="1234"/>
                    </a:lnTo>
                    <a:lnTo>
                      <a:pt x="2460" y="1234"/>
                    </a:lnTo>
                    <a:lnTo>
                      <a:pt x="2460" y="1234"/>
                    </a:lnTo>
                    <a:lnTo>
                      <a:pt x="2460" y="1234"/>
                    </a:lnTo>
                    <a:lnTo>
                      <a:pt x="2460" y="1234"/>
                    </a:lnTo>
                    <a:lnTo>
                      <a:pt x="2460" y="1234"/>
                    </a:lnTo>
                    <a:lnTo>
                      <a:pt x="2460" y="1234"/>
                    </a:lnTo>
                    <a:lnTo>
                      <a:pt x="2453" y="1240"/>
                    </a:lnTo>
                    <a:lnTo>
                      <a:pt x="2453" y="1240"/>
                    </a:lnTo>
                    <a:lnTo>
                      <a:pt x="2460" y="1240"/>
                    </a:lnTo>
                    <a:lnTo>
                      <a:pt x="2460" y="1240"/>
                    </a:lnTo>
                    <a:lnTo>
                      <a:pt x="2460" y="1240"/>
                    </a:lnTo>
                    <a:lnTo>
                      <a:pt x="2460" y="1246"/>
                    </a:lnTo>
                    <a:lnTo>
                      <a:pt x="2460" y="1246"/>
                    </a:lnTo>
                    <a:lnTo>
                      <a:pt x="2460" y="1246"/>
                    </a:lnTo>
                    <a:lnTo>
                      <a:pt x="2460" y="1246"/>
                    </a:lnTo>
                    <a:lnTo>
                      <a:pt x="2460" y="1246"/>
                    </a:lnTo>
                    <a:lnTo>
                      <a:pt x="2453" y="1246"/>
                    </a:lnTo>
                    <a:lnTo>
                      <a:pt x="2453" y="1252"/>
                    </a:lnTo>
                    <a:lnTo>
                      <a:pt x="2453" y="1252"/>
                    </a:lnTo>
                    <a:lnTo>
                      <a:pt x="2453" y="1252"/>
                    </a:lnTo>
                    <a:lnTo>
                      <a:pt x="2453" y="1252"/>
                    </a:lnTo>
                    <a:lnTo>
                      <a:pt x="2453" y="1252"/>
                    </a:lnTo>
                    <a:lnTo>
                      <a:pt x="2453" y="1252"/>
                    </a:lnTo>
                    <a:lnTo>
                      <a:pt x="2453" y="1258"/>
                    </a:lnTo>
                    <a:lnTo>
                      <a:pt x="2453" y="1258"/>
                    </a:lnTo>
                    <a:lnTo>
                      <a:pt x="2453" y="1258"/>
                    </a:lnTo>
                    <a:lnTo>
                      <a:pt x="2460" y="1258"/>
                    </a:lnTo>
                    <a:lnTo>
                      <a:pt x="2460" y="1258"/>
                    </a:lnTo>
                    <a:lnTo>
                      <a:pt x="2460" y="1258"/>
                    </a:lnTo>
                    <a:lnTo>
                      <a:pt x="2460" y="1258"/>
                    </a:lnTo>
                    <a:lnTo>
                      <a:pt x="2460" y="1258"/>
                    </a:lnTo>
                    <a:lnTo>
                      <a:pt x="2460" y="1258"/>
                    </a:lnTo>
                    <a:lnTo>
                      <a:pt x="2460" y="1264"/>
                    </a:lnTo>
                    <a:lnTo>
                      <a:pt x="2466" y="1264"/>
                    </a:lnTo>
                    <a:lnTo>
                      <a:pt x="2466" y="1264"/>
                    </a:lnTo>
                    <a:lnTo>
                      <a:pt x="2466" y="1264"/>
                    </a:lnTo>
                    <a:lnTo>
                      <a:pt x="2466" y="1264"/>
                    </a:lnTo>
                    <a:lnTo>
                      <a:pt x="2466" y="1264"/>
                    </a:lnTo>
                    <a:lnTo>
                      <a:pt x="2466" y="1270"/>
                    </a:lnTo>
                    <a:lnTo>
                      <a:pt x="2466" y="1270"/>
                    </a:lnTo>
                    <a:lnTo>
                      <a:pt x="2466" y="1270"/>
                    </a:lnTo>
                    <a:lnTo>
                      <a:pt x="2466" y="1270"/>
                    </a:lnTo>
                    <a:lnTo>
                      <a:pt x="2466" y="1270"/>
                    </a:lnTo>
                    <a:lnTo>
                      <a:pt x="2466" y="1270"/>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72" y="1277"/>
                    </a:lnTo>
                    <a:lnTo>
                      <a:pt x="2472" y="1277"/>
                    </a:lnTo>
                    <a:lnTo>
                      <a:pt x="2472" y="1277"/>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9"/>
                    </a:lnTo>
                    <a:lnTo>
                      <a:pt x="2478" y="1289"/>
                    </a:lnTo>
                    <a:lnTo>
                      <a:pt x="2472" y="1289"/>
                    </a:lnTo>
                    <a:lnTo>
                      <a:pt x="2472" y="1289"/>
                    </a:lnTo>
                    <a:lnTo>
                      <a:pt x="2472" y="1289"/>
                    </a:lnTo>
                    <a:lnTo>
                      <a:pt x="2472" y="1289"/>
                    </a:lnTo>
                    <a:lnTo>
                      <a:pt x="2472" y="1289"/>
                    </a:lnTo>
                    <a:lnTo>
                      <a:pt x="2472" y="1295"/>
                    </a:lnTo>
                    <a:lnTo>
                      <a:pt x="2472" y="1295"/>
                    </a:lnTo>
                    <a:lnTo>
                      <a:pt x="2472" y="1295"/>
                    </a:lnTo>
                    <a:lnTo>
                      <a:pt x="2478" y="1295"/>
                    </a:lnTo>
                    <a:lnTo>
                      <a:pt x="2478" y="1295"/>
                    </a:lnTo>
                    <a:lnTo>
                      <a:pt x="2478" y="1295"/>
                    </a:lnTo>
                    <a:lnTo>
                      <a:pt x="2478" y="1295"/>
                    </a:lnTo>
                    <a:lnTo>
                      <a:pt x="2478" y="1301"/>
                    </a:lnTo>
                    <a:lnTo>
                      <a:pt x="2478" y="1301"/>
                    </a:lnTo>
                    <a:lnTo>
                      <a:pt x="2478" y="1301"/>
                    </a:lnTo>
                    <a:lnTo>
                      <a:pt x="2472" y="1301"/>
                    </a:lnTo>
                    <a:lnTo>
                      <a:pt x="2472" y="1301"/>
                    </a:lnTo>
                    <a:lnTo>
                      <a:pt x="2472" y="1301"/>
                    </a:lnTo>
                    <a:lnTo>
                      <a:pt x="2478" y="1301"/>
                    </a:lnTo>
                    <a:lnTo>
                      <a:pt x="2478" y="1301"/>
                    </a:lnTo>
                    <a:lnTo>
                      <a:pt x="2478" y="1301"/>
                    </a:lnTo>
                    <a:lnTo>
                      <a:pt x="2478" y="1301"/>
                    </a:lnTo>
                    <a:lnTo>
                      <a:pt x="2478" y="1301"/>
                    </a:lnTo>
                    <a:lnTo>
                      <a:pt x="2478" y="1301"/>
                    </a:lnTo>
                    <a:lnTo>
                      <a:pt x="2484" y="1301"/>
                    </a:lnTo>
                    <a:lnTo>
                      <a:pt x="2484" y="1301"/>
                    </a:lnTo>
                    <a:lnTo>
                      <a:pt x="2484" y="1301"/>
                    </a:lnTo>
                    <a:lnTo>
                      <a:pt x="2484" y="1307"/>
                    </a:lnTo>
                    <a:lnTo>
                      <a:pt x="2484" y="1307"/>
                    </a:lnTo>
                    <a:lnTo>
                      <a:pt x="2484" y="1307"/>
                    </a:lnTo>
                    <a:lnTo>
                      <a:pt x="2484" y="1307"/>
                    </a:lnTo>
                    <a:lnTo>
                      <a:pt x="2484" y="1307"/>
                    </a:lnTo>
                    <a:lnTo>
                      <a:pt x="2490" y="1307"/>
                    </a:lnTo>
                    <a:lnTo>
                      <a:pt x="2490" y="1307"/>
                    </a:lnTo>
                    <a:lnTo>
                      <a:pt x="2490" y="1307"/>
                    </a:lnTo>
                    <a:lnTo>
                      <a:pt x="2490" y="1313"/>
                    </a:lnTo>
                    <a:lnTo>
                      <a:pt x="2490" y="1313"/>
                    </a:lnTo>
                    <a:lnTo>
                      <a:pt x="2490" y="1313"/>
                    </a:lnTo>
                    <a:lnTo>
                      <a:pt x="2490" y="1313"/>
                    </a:lnTo>
                    <a:lnTo>
                      <a:pt x="2490" y="1313"/>
                    </a:lnTo>
                    <a:lnTo>
                      <a:pt x="2490" y="1313"/>
                    </a:lnTo>
                    <a:lnTo>
                      <a:pt x="2490" y="1319"/>
                    </a:lnTo>
                    <a:lnTo>
                      <a:pt x="2490" y="1319"/>
                    </a:lnTo>
                    <a:lnTo>
                      <a:pt x="2490" y="1319"/>
                    </a:lnTo>
                    <a:lnTo>
                      <a:pt x="2496" y="1319"/>
                    </a:lnTo>
                    <a:lnTo>
                      <a:pt x="2496" y="1319"/>
                    </a:lnTo>
                    <a:lnTo>
                      <a:pt x="2496" y="1319"/>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31"/>
                    </a:lnTo>
                    <a:lnTo>
                      <a:pt x="2496" y="1331"/>
                    </a:lnTo>
                    <a:lnTo>
                      <a:pt x="2496" y="1331"/>
                    </a:lnTo>
                    <a:lnTo>
                      <a:pt x="2496" y="1331"/>
                    </a:lnTo>
                    <a:lnTo>
                      <a:pt x="2496" y="1331"/>
                    </a:lnTo>
                    <a:lnTo>
                      <a:pt x="2496" y="1331"/>
                    </a:lnTo>
                    <a:lnTo>
                      <a:pt x="2496" y="1331"/>
                    </a:lnTo>
                    <a:lnTo>
                      <a:pt x="2496" y="1331"/>
                    </a:lnTo>
                    <a:lnTo>
                      <a:pt x="2496" y="1338"/>
                    </a:lnTo>
                    <a:lnTo>
                      <a:pt x="2496" y="1338"/>
                    </a:lnTo>
                    <a:lnTo>
                      <a:pt x="2502" y="1331"/>
                    </a:lnTo>
                    <a:lnTo>
                      <a:pt x="2502" y="1338"/>
                    </a:lnTo>
                    <a:lnTo>
                      <a:pt x="2502" y="1338"/>
                    </a:lnTo>
                    <a:lnTo>
                      <a:pt x="2502" y="1338"/>
                    </a:lnTo>
                    <a:lnTo>
                      <a:pt x="2502" y="1338"/>
                    </a:lnTo>
                    <a:lnTo>
                      <a:pt x="2502" y="1338"/>
                    </a:lnTo>
                    <a:lnTo>
                      <a:pt x="2496" y="1338"/>
                    </a:lnTo>
                    <a:lnTo>
                      <a:pt x="2496" y="1338"/>
                    </a:lnTo>
                    <a:lnTo>
                      <a:pt x="2490" y="1338"/>
                    </a:lnTo>
                    <a:lnTo>
                      <a:pt x="2484" y="1338"/>
                    </a:lnTo>
                    <a:lnTo>
                      <a:pt x="2472" y="1338"/>
                    </a:lnTo>
                    <a:lnTo>
                      <a:pt x="2472" y="1338"/>
                    </a:lnTo>
                    <a:lnTo>
                      <a:pt x="2472" y="1338"/>
                    </a:lnTo>
                    <a:lnTo>
                      <a:pt x="2460" y="1338"/>
                    </a:lnTo>
                    <a:lnTo>
                      <a:pt x="2460" y="1338"/>
                    </a:lnTo>
                    <a:lnTo>
                      <a:pt x="2453" y="1338"/>
                    </a:lnTo>
                    <a:lnTo>
                      <a:pt x="2453" y="1338"/>
                    </a:lnTo>
                    <a:lnTo>
                      <a:pt x="2447" y="1338"/>
                    </a:lnTo>
                    <a:lnTo>
                      <a:pt x="2441" y="1338"/>
                    </a:lnTo>
                    <a:lnTo>
                      <a:pt x="2441" y="1338"/>
                    </a:lnTo>
                    <a:lnTo>
                      <a:pt x="2441" y="1338"/>
                    </a:lnTo>
                    <a:lnTo>
                      <a:pt x="2435" y="1338"/>
                    </a:lnTo>
                    <a:lnTo>
                      <a:pt x="2435" y="1338"/>
                    </a:lnTo>
                    <a:lnTo>
                      <a:pt x="2435" y="1338"/>
                    </a:lnTo>
                    <a:lnTo>
                      <a:pt x="2429" y="1338"/>
                    </a:lnTo>
                    <a:lnTo>
                      <a:pt x="2429" y="1338"/>
                    </a:lnTo>
                    <a:lnTo>
                      <a:pt x="2423" y="1338"/>
                    </a:lnTo>
                    <a:lnTo>
                      <a:pt x="2423" y="1338"/>
                    </a:lnTo>
                    <a:lnTo>
                      <a:pt x="2423" y="1338"/>
                    </a:lnTo>
                    <a:lnTo>
                      <a:pt x="2417" y="1338"/>
                    </a:lnTo>
                    <a:lnTo>
                      <a:pt x="2411" y="1338"/>
                    </a:lnTo>
                    <a:lnTo>
                      <a:pt x="2405" y="1338"/>
                    </a:lnTo>
                    <a:lnTo>
                      <a:pt x="2399" y="1338"/>
                    </a:lnTo>
                    <a:lnTo>
                      <a:pt x="2399" y="1338"/>
                    </a:lnTo>
                    <a:lnTo>
                      <a:pt x="2392" y="1338"/>
                    </a:lnTo>
                    <a:lnTo>
                      <a:pt x="2392" y="1338"/>
                    </a:lnTo>
                    <a:lnTo>
                      <a:pt x="2392" y="1338"/>
                    </a:lnTo>
                    <a:lnTo>
                      <a:pt x="2392" y="1338"/>
                    </a:lnTo>
                    <a:lnTo>
                      <a:pt x="2386" y="1338"/>
                    </a:lnTo>
                    <a:lnTo>
                      <a:pt x="2386" y="1338"/>
                    </a:lnTo>
                    <a:lnTo>
                      <a:pt x="2380" y="1338"/>
                    </a:lnTo>
                    <a:lnTo>
                      <a:pt x="2374" y="1338"/>
                    </a:lnTo>
                    <a:lnTo>
                      <a:pt x="2374" y="1338"/>
                    </a:lnTo>
                    <a:lnTo>
                      <a:pt x="2368" y="1338"/>
                    </a:lnTo>
                    <a:lnTo>
                      <a:pt x="2362" y="1338"/>
                    </a:lnTo>
                    <a:lnTo>
                      <a:pt x="2362" y="1338"/>
                    </a:lnTo>
                    <a:lnTo>
                      <a:pt x="2356" y="1338"/>
                    </a:lnTo>
                    <a:lnTo>
                      <a:pt x="2356" y="1338"/>
                    </a:lnTo>
                    <a:lnTo>
                      <a:pt x="2356" y="1338"/>
                    </a:lnTo>
                    <a:lnTo>
                      <a:pt x="2350" y="1338"/>
                    </a:lnTo>
                    <a:lnTo>
                      <a:pt x="2350" y="1338"/>
                    </a:lnTo>
                    <a:lnTo>
                      <a:pt x="2344" y="1338"/>
                    </a:lnTo>
                    <a:lnTo>
                      <a:pt x="2344" y="1338"/>
                    </a:lnTo>
                    <a:lnTo>
                      <a:pt x="2337" y="1338"/>
                    </a:lnTo>
                    <a:lnTo>
                      <a:pt x="2337" y="1338"/>
                    </a:lnTo>
                    <a:lnTo>
                      <a:pt x="2331" y="1338"/>
                    </a:lnTo>
                    <a:lnTo>
                      <a:pt x="2331" y="1338"/>
                    </a:lnTo>
                    <a:lnTo>
                      <a:pt x="2325" y="1338"/>
                    </a:lnTo>
                    <a:lnTo>
                      <a:pt x="2325" y="1338"/>
                    </a:lnTo>
                    <a:lnTo>
                      <a:pt x="2325" y="1338"/>
                    </a:lnTo>
                    <a:lnTo>
                      <a:pt x="2319" y="1338"/>
                    </a:lnTo>
                    <a:lnTo>
                      <a:pt x="2319" y="1338"/>
                    </a:lnTo>
                    <a:lnTo>
                      <a:pt x="2319" y="1338"/>
                    </a:lnTo>
                    <a:lnTo>
                      <a:pt x="2313" y="1338"/>
                    </a:lnTo>
                    <a:lnTo>
                      <a:pt x="2313" y="1338"/>
                    </a:lnTo>
                    <a:lnTo>
                      <a:pt x="2307" y="1338"/>
                    </a:lnTo>
                    <a:lnTo>
                      <a:pt x="2301" y="1338"/>
                    </a:lnTo>
                    <a:lnTo>
                      <a:pt x="2301" y="1338"/>
                    </a:lnTo>
                    <a:lnTo>
                      <a:pt x="2289" y="1338"/>
                    </a:lnTo>
                    <a:lnTo>
                      <a:pt x="2289" y="1338"/>
                    </a:lnTo>
                    <a:lnTo>
                      <a:pt x="2283" y="1338"/>
                    </a:lnTo>
                    <a:lnTo>
                      <a:pt x="2283" y="1338"/>
                    </a:lnTo>
                    <a:lnTo>
                      <a:pt x="2283" y="1338"/>
                    </a:lnTo>
                    <a:lnTo>
                      <a:pt x="2283" y="1338"/>
                    </a:lnTo>
                    <a:lnTo>
                      <a:pt x="2283" y="1338"/>
                    </a:lnTo>
                    <a:lnTo>
                      <a:pt x="2276" y="1338"/>
                    </a:lnTo>
                    <a:lnTo>
                      <a:pt x="2276" y="1338"/>
                    </a:lnTo>
                    <a:lnTo>
                      <a:pt x="2264" y="1338"/>
                    </a:lnTo>
                    <a:lnTo>
                      <a:pt x="2264" y="1338"/>
                    </a:lnTo>
                    <a:lnTo>
                      <a:pt x="2264" y="1338"/>
                    </a:lnTo>
                    <a:lnTo>
                      <a:pt x="2264" y="1338"/>
                    </a:lnTo>
                    <a:lnTo>
                      <a:pt x="2258" y="1338"/>
                    </a:lnTo>
                    <a:lnTo>
                      <a:pt x="2258" y="1338"/>
                    </a:lnTo>
                    <a:lnTo>
                      <a:pt x="2258" y="1338"/>
                    </a:lnTo>
                    <a:lnTo>
                      <a:pt x="2258" y="1338"/>
                    </a:lnTo>
                    <a:lnTo>
                      <a:pt x="2252" y="1338"/>
                    </a:lnTo>
                    <a:lnTo>
                      <a:pt x="2252" y="1338"/>
                    </a:lnTo>
                    <a:lnTo>
                      <a:pt x="2246" y="1338"/>
                    </a:lnTo>
                    <a:lnTo>
                      <a:pt x="2246" y="1338"/>
                    </a:lnTo>
                    <a:lnTo>
                      <a:pt x="2246" y="1338"/>
                    </a:lnTo>
                    <a:lnTo>
                      <a:pt x="2240" y="1338"/>
                    </a:lnTo>
                    <a:lnTo>
                      <a:pt x="2234" y="1338"/>
                    </a:lnTo>
                    <a:lnTo>
                      <a:pt x="2234" y="1338"/>
                    </a:lnTo>
                    <a:lnTo>
                      <a:pt x="2228" y="1338"/>
                    </a:lnTo>
                    <a:lnTo>
                      <a:pt x="2228" y="1338"/>
                    </a:lnTo>
                    <a:lnTo>
                      <a:pt x="2228" y="1338"/>
                    </a:lnTo>
                    <a:lnTo>
                      <a:pt x="2228" y="1338"/>
                    </a:lnTo>
                    <a:lnTo>
                      <a:pt x="2222" y="1338"/>
                    </a:lnTo>
                    <a:lnTo>
                      <a:pt x="2222" y="1338"/>
                    </a:lnTo>
                    <a:lnTo>
                      <a:pt x="2215" y="1338"/>
                    </a:lnTo>
                    <a:lnTo>
                      <a:pt x="2215" y="1338"/>
                    </a:lnTo>
                    <a:lnTo>
                      <a:pt x="2215" y="1338"/>
                    </a:lnTo>
                    <a:lnTo>
                      <a:pt x="2209" y="1338"/>
                    </a:lnTo>
                    <a:lnTo>
                      <a:pt x="2209" y="1338"/>
                    </a:lnTo>
                    <a:lnTo>
                      <a:pt x="2209" y="1338"/>
                    </a:lnTo>
                    <a:lnTo>
                      <a:pt x="2209" y="1338"/>
                    </a:lnTo>
                    <a:lnTo>
                      <a:pt x="2203" y="1338"/>
                    </a:lnTo>
                    <a:lnTo>
                      <a:pt x="2203" y="1331"/>
                    </a:lnTo>
                    <a:lnTo>
                      <a:pt x="2197" y="1331"/>
                    </a:lnTo>
                    <a:lnTo>
                      <a:pt x="2197" y="1331"/>
                    </a:lnTo>
                    <a:lnTo>
                      <a:pt x="2197" y="1331"/>
                    </a:lnTo>
                    <a:lnTo>
                      <a:pt x="2191" y="1331"/>
                    </a:lnTo>
                    <a:lnTo>
                      <a:pt x="2185" y="1331"/>
                    </a:lnTo>
                    <a:lnTo>
                      <a:pt x="2185" y="1331"/>
                    </a:lnTo>
                    <a:lnTo>
                      <a:pt x="2185" y="1331"/>
                    </a:lnTo>
                    <a:lnTo>
                      <a:pt x="2179" y="1331"/>
                    </a:lnTo>
                    <a:lnTo>
                      <a:pt x="2179" y="1331"/>
                    </a:lnTo>
                    <a:lnTo>
                      <a:pt x="2179" y="1331"/>
                    </a:lnTo>
                    <a:lnTo>
                      <a:pt x="2173" y="1331"/>
                    </a:lnTo>
                    <a:lnTo>
                      <a:pt x="2173" y="1331"/>
                    </a:lnTo>
                    <a:lnTo>
                      <a:pt x="2173" y="1331"/>
                    </a:lnTo>
                    <a:lnTo>
                      <a:pt x="2173" y="1331"/>
                    </a:lnTo>
                    <a:lnTo>
                      <a:pt x="2167" y="1331"/>
                    </a:lnTo>
                    <a:lnTo>
                      <a:pt x="2167" y="1331"/>
                    </a:lnTo>
                    <a:lnTo>
                      <a:pt x="2167" y="1331"/>
                    </a:lnTo>
                    <a:lnTo>
                      <a:pt x="2160" y="1331"/>
                    </a:lnTo>
                    <a:lnTo>
                      <a:pt x="2160" y="1331"/>
                    </a:lnTo>
                    <a:lnTo>
                      <a:pt x="2160" y="1331"/>
                    </a:lnTo>
                    <a:lnTo>
                      <a:pt x="2154" y="1331"/>
                    </a:lnTo>
                    <a:lnTo>
                      <a:pt x="2154" y="1331"/>
                    </a:lnTo>
                    <a:lnTo>
                      <a:pt x="2154" y="1331"/>
                    </a:lnTo>
                    <a:lnTo>
                      <a:pt x="2142" y="1331"/>
                    </a:lnTo>
                    <a:lnTo>
                      <a:pt x="2142" y="1331"/>
                    </a:lnTo>
                    <a:lnTo>
                      <a:pt x="2142" y="1331"/>
                    </a:lnTo>
                    <a:lnTo>
                      <a:pt x="2136" y="1331"/>
                    </a:lnTo>
                    <a:lnTo>
                      <a:pt x="2136" y="1331"/>
                    </a:lnTo>
                    <a:lnTo>
                      <a:pt x="2124" y="1331"/>
                    </a:lnTo>
                    <a:lnTo>
                      <a:pt x="2124" y="1331"/>
                    </a:lnTo>
                    <a:lnTo>
                      <a:pt x="2124" y="1331"/>
                    </a:lnTo>
                    <a:lnTo>
                      <a:pt x="2118" y="1331"/>
                    </a:lnTo>
                    <a:lnTo>
                      <a:pt x="2112" y="1331"/>
                    </a:lnTo>
                    <a:lnTo>
                      <a:pt x="2112" y="1331"/>
                    </a:lnTo>
                    <a:lnTo>
                      <a:pt x="2112" y="1331"/>
                    </a:lnTo>
                    <a:lnTo>
                      <a:pt x="2106" y="1331"/>
                    </a:lnTo>
                    <a:lnTo>
                      <a:pt x="2099" y="1331"/>
                    </a:lnTo>
                    <a:lnTo>
                      <a:pt x="2099" y="1331"/>
                    </a:lnTo>
                    <a:lnTo>
                      <a:pt x="2099" y="1331"/>
                    </a:lnTo>
                    <a:lnTo>
                      <a:pt x="2093" y="1331"/>
                    </a:lnTo>
                    <a:lnTo>
                      <a:pt x="2093" y="1331"/>
                    </a:lnTo>
                    <a:lnTo>
                      <a:pt x="2087" y="1331"/>
                    </a:lnTo>
                    <a:lnTo>
                      <a:pt x="2075" y="1331"/>
                    </a:lnTo>
                    <a:lnTo>
                      <a:pt x="2075" y="1331"/>
                    </a:lnTo>
                    <a:lnTo>
                      <a:pt x="2075" y="1331"/>
                    </a:lnTo>
                    <a:lnTo>
                      <a:pt x="2075" y="1331"/>
                    </a:lnTo>
                    <a:lnTo>
                      <a:pt x="2075" y="1331"/>
                    </a:lnTo>
                    <a:lnTo>
                      <a:pt x="2069" y="1331"/>
                    </a:lnTo>
                    <a:lnTo>
                      <a:pt x="2063" y="1331"/>
                    </a:lnTo>
                    <a:lnTo>
                      <a:pt x="2057" y="1331"/>
                    </a:lnTo>
                    <a:lnTo>
                      <a:pt x="2057" y="1331"/>
                    </a:lnTo>
                    <a:lnTo>
                      <a:pt x="2051" y="1331"/>
                    </a:lnTo>
                    <a:lnTo>
                      <a:pt x="2051" y="1331"/>
                    </a:lnTo>
                    <a:lnTo>
                      <a:pt x="2045" y="1331"/>
                    </a:lnTo>
                    <a:lnTo>
                      <a:pt x="2045" y="1325"/>
                    </a:lnTo>
                    <a:lnTo>
                      <a:pt x="2038" y="1325"/>
                    </a:lnTo>
                    <a:lnTo>
                      <a:pt x="2032" y="1325"/>
                    </a:lnTo>
                    <a:lnTo>
                      <a:pt x="2032" y="1325"/>
                    </a:lnTo>
                    <a:lnTo>
                      <a:pt x="2032" y="1325"/>
                    </a:lnTo>
                    <a:lnTo>
                      <a:pt x="2032" y="1325"/>
                    </a:lnTo>
                    <a:lnTo>
                      <a:pt x="2032" y="1325"/>
                    </a:lnTo>
                    <a:lnTo>
                      <a:pt x="2026" y="1325"/>
                    </a:lnTo>
                    <a:lnTo>
                      <a:pt x="2026" y="1325"/>
                    </a:lnTo>
                    <a:lnTo>
                      <a:pt x="2026" y="1325"/>
                    </a:lnTo>
                    <a:lnTo>
                      <a:pt x="2014" y="1325"/>
                    </a:lnTo>
                    <a:lnTo>
                      <a:pt x="2008" y="1325"/>
                    </a:lnTo>
                    <a:lnTo>
                      <a:pt x="2008" y="1325"/>
                    </a:lnTo>
                    <a:lnTo>
                      <a:pt x="2008" y="1325"/>
                    </a:lnTo>
                    <a:lnTo>
                      <a:pt x="2002" y="1325"/>
                    </a:lnTo>
                    <a:lnTo>
                      <a:pt x="2002" y="1325"/>
                    </a:lnTo>
                    <a:lnTo>
                      <a:pt x="2002" y="1325"/>
                    </a:lnTo>
                    <a:lnTo>
                      <a:pt x="1996" y="1325"/>
                    </a:lnTo>
                    <a:lnTo>
                      <a:pt x="1990" y="1325"/>
                    </a:lnTo>
                    <a:lnTo>
                      <a:pt x="1990" y="1325"/>
                    </a:lnTo>
                    <a:lnTo>
                      <a:pt x="1990" y="1325"/>
                    </a:lnTo>
                    <a:lnTo>
                      <a:pt x="1990" y="1325"/>
                    </a:lnTo>
                    <a:lnTo>
                      <a:pt x="1984" y="1325"/>
                    </a:lnTo>
                    <a:lnTo>
                      <a:pt x="1984" y="1325"/>
                    </a:lnTo>
                    <a:lnTo>
                      <a:pt x="1977" y="1325"/>
                    </a:lnTo>
                    <a:lnTo>
                      <a:pt x="1977" y="1325"/>
                    </a:lnTo>
                    <a:lnTo>
                      <a:pt x="1971" y="1325"/>
                    </a:lnTo>
                    <a:lnTo>
                      <a:pt x="1971" y="1325"/>
                    </a:lnTo>
                    <a:lnTo>
                      <a:pt x="1971" y="1325"/>
                    </a:lnTo>
                    <a:lnTo>
                      <a:pt x="1965" y="1325"/>
                    </a:lnTo>
                    <a:lnTo>
                      <a:pt x="1965" y="1325"/>
                    </a:lnTo>
                    <a:lnTo>
                      <a:pt x="1965" y="1325"/>
                    </a:lnTo>
                    <a:lnTo>
                      <a:pt x="1965" y="1325"/>
                    </a:lnTo>
                    <a:lnTo>
                      <a:pt x="1959" y="1325"/>
                    </a:lnTo>
                    <a:lnTo>
                      <a:pt x="1953" y="1325"/>
                    </a:lnTo>
                    <a:lnTo>
                      <a:pt x="1953" y="1325"/>
                    </a:lnTo>
                    <a:lnTo>
                      <a:pt x="1935" y="1319"/>
                    </a:lnTo>
                    <a:lnTo>
                      <a:pt x="1935" y="1319"/>
                    </a:lnTo>
                    <a:lnTo>
                      <a:pt x="1935" y="1319"/>
                    </a:lnTo>
                    <a:lnTo>
                      <a:pt x="1935" y="1319"/>
                    </a:lnTo>
                    <a:lnTo>
                      <a:pt x="1929" y="1319"/>
                    </a:lnTo>
                    <a:lnTo>
                      <a:pt x="1929" y="1319"/>
                    </a:lnTo>
                    <a:lnTo>
                      <a:pt x="1922" y="1319"/>
                    </a:lnTo>
                    <a:lnTo>
                      <a:pt x="1910" y="1319"/>
                    </a:lnTo>
                    <a:lnTo>
                      <a:pt x="1910" y="1313"/>
                    </a:lnTo>
                    <a:lnTo>
                      <a:pt x="1916" y="1301"/>
                    </a:lnTo>
                    <a:lnTo>
                      <a:pt x="1916" y="1301"/>
                    </a:lnTo>
                    <a:lnTo>
                      <a:pt x="1916" y="1301"/>
                    </a:lnTo>
                    <a:lnTo>
                      <a:pt x="1916" y="1295"/>
                    </a:lnTo>
                    <a:lnTo>
                      <a:pt x="1916" y="1295"/>
                    </a:lnTo>
                    <a:lnTo>
                      <a:pt x="1916" y="1295"/>
                    </a:lnTo>
                    <a:lnTo>
                      <a:pt x="1916" y="1295"/>
                    </a:lnTo>
                    <a:lnTo>
                      <a:pt x="1916" y="1283"/>
                    </a:lnTo>
                    <a:lnTo>
                      <a:pt x="1916" y="1283"/>
                    </a:lnTo>
                    <a:lnTo>
                      <a:pt x="1916" y="1283"/>
                    </a:lnTo>
                    <a:lnTo>
                      <a:pt x="1916" y="1277"/>
                    </a:lnTo>
                    <a:lnTo>
                      <a:pt x="1916" y="1270"/>
                    </a:lnTo>
                    <a:lnTo>
                      <a:pt x="1916" y="1258"/>
                    </a:lnTo>
                    <a:lnTo>
                      <a:pt x="1916" y="1258"/>
                    </a:lnTo>
                    <a:lnTo>
                      <a:pt x="1916" y="1252"/>
                    </a:lnTo>
                    <a:lnTo>
                      <a:pt x="1916" y="1240"/>
                    </a:lnTo>
                    <a:lnTo>
                      <a:pt x="1916" y="1234"/>
                    </a:lnTo>
                    <a:lnTo>
                      <a:pt x="1922" y="1203"/>
                    </a:lnTo>
                    <a:lnTo>
                      <a:pt x="1916" y="1203"/>
                    </a:lnTo>
                    <a:lnTo>
                      <a:pt x="1916" y="1203"/>
                    </a:lnTo>
                    <a:lnTo>
                      <a:pt x="1916" y="1203"/>
                    </a:lnTo>
                    <a:lnTo>
                      <a:pt x="1910" y="1203"/>
                    </a:lnTo>
                    <a:lnTo>
                      <a:pt x="1910" y="1203"/>
                    </a:lnTo>
                    <a:lnTo>
                      <a:pt x="1904" y="1203"/>
                    </a:lnTo>
                    <a:lnTo>
                      <a:pt x="1904" y="1203"/>
                    </a:lnTo>
                    <a:lnTo>
                      <a:pt x="1904" y="1203"/>
                    </a:lnTo>
                    <a:lnTo>
                      <a:pt x="1898" y="1203"/>
                    </a:lnTo>
                    <a:lnTo>
                      <a:pt x="1898" y="1203"/>
                    </a:lnTo>
                    <a:lnTo>
                      <a:pt x="1898" y="1203"/>
                    </a:lnTo>
                    <a:lnTo>
                      <a:pt x="1892" y="1203"/>
                    </a:lnTo>
                    <a:lnTo>
                      <a:pt x="1892" y="1203"/>
                    </a:lnTo>
                    <a:lnTo>
                      <a:pt x="1892" y="1203"/>
                    </a:lnTo>
                    <a:lnTo>
                      <a:pt x="1886" y="1203"/>
                    </a:lnTo>
                    <a:lnTo>
                      <a:pt x="1880" y="1203"/>
                    </a:lnTo>
                    <a:lnTo>
                      <a:pt x="1880" y="1203"/>
                    </a:lnTo>
                    <a:lnTo>
                      <a:pt x="1874" y="1203"/>
                    </a:lnTo>
                    <a:lnTo>
                      <a:pt x="1874" y="1203"/>
                    </a:lnTo>
                    <a:lnTo>
                      <a:pt x="1874" y="1203"/>
                    </a:lnTo>
                    <a:lnTo>
                      <a:pt x="1868" y="1203"/>
                    </a:lnTo>
                    <a:lnTo>
                      <a:pt x="1861" y="1203"/>
                    </a:lnTo>
                    <a:lnTo>
                      <a:pt x="1861" y="1203"/>
                    </a:lnTo>
                    <a:lnTo>
                      <a:pt x="1861" y="1203"/>
                    </a:lnTo>
                    <a:lnTo>
                      <a:pt x="1855" y="1203"/>
                    </a:lnTo>
                    <a:lnTo>
                      <a:pt x="1855" y="1203"/>
                    </a:lnTo>
                    <a:lnTo>
                      <a:pt x="1855" y="1203"/>
                    </a:lnTo>
                    <a:lnTo>
                      <a:pt x="1849" y="1203"/>
                    </a:lnTo>
                    <a:lnTo>
                      <a:pt x="1849" y="1203"/>
                    </a:lnTo>
                    <a:lnTo>
                      <a:pt x="1849" y="1203"/>
                    </a:lnTo>
                    <a:lnTo>
                      <a:pt x="1849" y="1197"/>
                    </a:lnTo>
                    <a:lnTo>
                      <a:pt x="1843" y="1197"/>
                    </a:lnTo>
                    <a:lnTo>
                      <a:pt x="1843" y="1197"/>
                    </a:lnTo>
                    <a:lnTo>
                      <a:pt x="1843" y="1197"/>
                    </a:lnTo>
                    <a:lnTo>
                      <a:pt x="1843" y="1197"/>
                    </a:lnTo>
                    <a:lnTo>
                      <a:pt x="1837" y="1197"/>
                    </a:lnTo>
                    <a:lnTo>
                      <a:pt x="1837" y="1197"/>
                    </a:lnTo>
                    <a:lnTo>
                      <a:pt x="1837" y="1197"/>
                    </a:lnTo>
                    <a:lnTo>
                      <a:pt x="1837" y="1197"/>
                    </a:lnTo>
                    <a:lnTo>
                      <a:pt x="1831" y="1197"/>
                    </a:lnTo>
                    <a:lnTo>
                      <a:pt x="1831" y="1197"/>
                    </a:lnTo>
                    <a:lnTo>
                      <a:pt x="1831" y="1197"/>
                    </a:lnTo>
                    <a:lnTo>
                      <a:pt x="1825" y="1197"/>
                    </a:lnTo>
                    <a:lnTo>
                      <a:pt x="1807" y="1197"/>
                    </a:lnTo>
                    <a:lnTo>
                      <a:pt x="1807" y="1197"/>
                    </a:lnTo>
                    <a:lnTo>
                      <a:pt x="1807" y="1197"/>
                    </a:lnTo>
                    <a:lnTo>
                      <a:pt x="1800" y="1197"/>
                    </a:lnTo>
                    <a:lnTo>
                      <a:pt x="1800" y="1197"/>
                    </a:lnTo>
                    <a:lnTo>
                      <a:pt x="1794" y="1197"/>
                    </a:lnTo>
                    <a:lnTo>
                      <a:pt x="1794" y="1197"/>
                    </a:lnTo>
                    <a:lnTo>
                      <a:pt x="1794" y="1197"/>
                    </a:lnTo>
                    <a:lnTo>
                      <a:pt x="1788" y="1197"/>
                    </a:lnTo>
                    <a:lnTo>
                      <a:pt x="1776" y="1197"/>
                    </a:lnTo>
                    <a:lnTo>
                      <a:pt x="1770" y="1197"/>
                    </a:lnTo>
                    <a:lnTo>
                      <a:pt x="1770" y="1191"/>
                    </a:lnTo>
                    <a:lnTo>
                      <a:pt x="1764" y="1191"/>
                    </a:lnTo>
                    <a:lnTo>
                      <a:pt x="1764" y="1191"/>
                    </a:lnTo>
                    <a:lnTo>
                      <a:pt x="1758" y="1191"/>
                    </a:lnTo>
                    <a:lnTo>
                      <a:pt x="1758" y="1191"/>
                    </a:lnTo>
                    <a:lnTo>
                      <a:pt x="1758" y="1191"/>
                    </a:lnTo>
                    <a:lnTo>
                      <a:pt x="1752" y="1191"/>
                    </a:lnTo>
                    <a:lnTo>
                      <a:pt x="1752" y="1191"/>
                    </a:lnTo>
                    <a:lnTo>
                      <a:pt x="1752" y="1191"/>
                    </a:lnTo>
                    <a:lnTo>
                      <a:pt x="1746" y="1191"/>
                    </a:lnTo>
                    <a:lnTo>
                      <a:pt x="1746" y="1191"/>
                    </a:lnTo>
                    <a:lnTo>
                      <a:pt x="1746" y="1179"/>
                    </a:lnTo>
                    <a:lnTo>
                      <a:pt x="1752" y="1179"/>
                    </a:lnTo>
                    <a:lnTo>
                      <a:pt x="1752" y="1179"/>
                    </a:lnTo>
                    <a:lnTo>
                      <a:pt x="1752" y="1173"/>
                    </a:lnTo>
                    <a:lnTo>
                      <a:pt x="1752" y="1173"/>
                    </a:lnTo>
                    <a:lnTo>
                      <a:pt x="1752" y="1160"/>
                    </a:lnTo>
                    <a:lnTo>
                      <a:pt x="1752" y="1154"/>
                    </a:lnTo>
                    <a:lnTo>
                      <a:pt x="1752" y="1154"/>
                    </a:lnTo>
                    <a:lnTo>
                      <a:pt x="1752" y="1154"/>
                    </a:lnTo>
                    <a:lnTo>
                      <a:pt x="1752" y="1148"/>
                    </a:lnTo>
                    <a:lnTo>
                      <a:pt x="1752" y="1148"/>
                    </a:lnTo>
                    <a:lnTo>
                      <a:pt x="1752" y="1142"/>
                    </a:lnTo>
                    <a:lnTo>
                      <a:pt x="1752" y="1142"/>
                    </a:lnTo>
                    <a:lnTo>
                      <a:pt x="1752" y="1142"/>
                    </a:lnTo>
                    <a:lnTo>
                      <a:pt x="1752" y="1130"/>
                    </a:lnTo>
                    <a:lnTo>
                      <a:pt x="1752" y="1130"/>
                    </a:lnTo>
                    <a:lnTo>
                      <a:pt x="1752" y="1130"/>
                    </a:lnTo>
                    <a:lnTo>
                      <a:pt x="1752" y="1130"/>
                    </a:lnTo>
                    <a:lnTo>
                      <a:pt x="1752" y="1130"/>
                    </a:lnTo>
                    <a:lnTo>
                      <a:pt x="1752" y="1124"/>
                    </a:lnTo>
                    <a:lnTo>
                      <a:pt x="1752" y="1124"/>
                    </a:lnTo>
                    <a:lnTo>
                      <a:pt x="1752" y="1124"/>
                    </a:lnTo>
                    <a:lnTo>
                      <a:pt x="1752" y="1118"/>
                    </a:lnTo>
                    <a:lnTo>
                      <a:pt x="1752" y="1106"/>
                    </a:lnTo>
                    <a:lnTo>
                      <a:pt x="1752" y="1106"/>
                    </a:lnTo>
                    <a:lnTo>
                      <a:pt x="1752" y="1099"/>
                    </a:lnTo>
                    <a:lnTo>
                      <a:pt x="1758" y="1087"/>
                    </a:lnTo>
                    <a:lnTo>
                      <a:pt x="1758" y="1087"/>
                    </a:lnTo>
                    <a:lnTo>
                      <a:pt x="1758" y="1087"/>
                    </a:lnTo>
                    <a:lnTo>
                      <a:pt x="1758" y="1087"/>
                    </a:lnTo>
                    <a:lnTo>
                      <a:pt x="1758" y="1081"/>
                    </a:lnTo>
                    <a:lnTo>
                      <a:pt x="1758" y="1075"/>
                    </a:lnTo>
                    <a:lnTo>
                      <a:pt x="1758" y="1075"/>
                    </a:lnTo>
                    <a:lnTo>
                      <a:pt x="1758" y="1075"/>
                    </a:lnTo>
                    <a:lnTo>
                      <a:pt x="1758" y="1075"/>
                    </a:lnTo>
                    <a:lnTo>
                      <a:pt x="1758" y="1069"/>
                    </a:lnTo>
                    <a:lnTo>
                      <a:pt x="1758" y="1069"/>
                    </a:lnTo>
                    <a:lnTo>
                      <a:pt x="1758" y="1063"/>
                    </a:lnTo>
                    <a:lnTo>
                      <a:pt x="1758" y="1063"/>
                    </a:lnTo>
                    <a:lnTo>
                      <a:pt x="1758" y="1063"/>
                    </a:lnTo>
                    <a:lnTo>
                      <a:pt x="1758" y="1057"/>
                    </a:lnTo>
                    <a:lnTo>
                      <a:pt x="1758" y="1057"/>
                    </a:lnTo>
                    <a:lnTo>
                      <a:pt x="1758" y="1044"/>
                    </a:lnTo>
                    <a:lnTo>
                      <a:pt x="1764" y="1020"/>
                    </a:lnTo>
                    <a:lnTo>
                      <a:pt x="1764" y="1008"/>
                    </a:lnTo>
                    <a:lnTo>
                      <a:pt x="1764" y="1002"/>
                    </a:lnTo>
                    <a:lnTo>
                      <a:pt x="1764" y="1002"/>
                    </a:lnTo>
                    <a:lnTo>
                      <a:pt x="1764" y="1002"/>
                    </a:lnTo>
                    <a:lnTo>
                      <a:pt x="1764" y="996"/>
                    </a:lnTo>
                    <a:lnTo>
                      <a:pt x="1764" y="989"/>
                    </a:lnTo>
                    <a:lnTo>
                      <a:pt x="1764" y="959"/>
                    </a:lnTo>
                    <a:lnTo>
                      <a:pt x="1770" y="959"/>
                    </a:lnTo>
                    <a:lnTo>
                      <a:pt x="1776" y="959"/>
                    </a:lnTo>
                    <a:lnTo>
                      <a:pt x="1776" y="959"/>
                    </a:lnTo>
                    <a:lnTo>
                      <a:pt x="1788" y="959"/>
                    </a:lnTo>
                    <a:lnTo>
                      <a:pt x="1794" y="965"/>
                    </a:lnTo>
                    <a:lnTo>
                      <a:pt x="1794" y="965"/>
                    </a:lnTo>
                    <a:lnTo>
                      <a:pt x="1800" y="965"/>
                    </a:lnTo>
                    <a:lnTo>
                      <a:pt x="1807" y="965"/>
                    </a:lnTo>
                    <a:lnTo>
                      <a:pt x="1807" y="965"/>
                    </a:lnTo>
                    <a:lnTo>
                      <a:pt x="1813" y="965"/>
                    </a:lnTo>
                    <a:lnTo>
                      <a:pt x="1819" y="965"/>
                    </a:lnTo>
                    <a:lnTo>
                      <a:pt x="1825" y="965"/>
                    </a:lnTo>
                    <a:lnTo>
                      <a:pt x="1825" y="965"/>
                    </a:lnTo>
                    <a:lnTo>
                      <a:pt x="1825" y="965"/>
                    </a:lnTo>
                    <a:lnTo>
                      <a:pt x="1831" y="965"/>
                    </a:lnTo>
                    <a:lnTo>
                      <a:pt x="1837" y="965"/>
                    </a:lnTo>
                    <a:lnTo>
                      <a:pt x="1843" y="965"/>
                    </a:lnTo>
                    <a:lnTo>
                      <a:pt x="1855" y="965"/>
                    </a:lnTo>
                    <a:lnTo>
                      <a:pt x="1868" y="971"/>
                    </a:lnTo>
                    <a:lnTo>
                      <a:pt x="1874" y="971"/>
                    </a:lnTo>
                    <a:moveTo>
                      <a:pt x="3418" y="1869"/>
                    </a:moveTo>
                    <a:lnTo>
                      <a:pt x="3418" y="1869"/>
                    </a:lnTo>
                    <a:lnTo>
                      <a:pt x="3430" y="1869"/>
                    </a:lnTo>
                    <a:lnTo>
                      <a:pt x="3436" y="1863"/>
                    </a:lnTo>
                    <a:lnTo>
                      <a:pt x="3448" y="1863"/>
                    </a:lnTo>
                    <a:lnTo>
                      <a:pt x="3448" y="1863"/>
                    </a:lnTo>
                    <a:lnTo>
                      <a:pt x="3448" y="1863"/>
                    </a:lnTo>
                    <a:lnTo>
                      <a:pt x="3448" y="1863"/>
                    </a:lnTo>
                    <a:lnTo>
                      <a:pt x="3454" y="1863"/>
                    </a:lnTo>
                    <a:lnTo>
                      <a:pt x="3454" y="1863"/>
                    </a:lnTo>
                    <a:lnTo>
                      <a:pt x="3460" y="1863"/>
                    </a:lnTo>
                    <a:lnTo>
                      <a:pt x="3473" y="1863"/>
                    </a:lnTo>
                    <a:lnTo>
                      <a:pt x="3479" y="1863"/>
                    </a:lnTo>
                    <a:lnTo>
                      <a:pt x="3479" y="1863"/>
                    </a:lnTo>
                    <a:lnTo>
                      <a:pt x="3479" y="1863"/>
                    </a:lnTo>
                    <a:lnTo>
                      <a:pt x="3491" y="1857"/>
                    </a:lnTo>
                    <a:lnTo>
                      <a:pt x="3491" y="1857"/>
                    </a:lnTo>
                    <a:lnTo>
                      <a:pt x="3491" y="1857"/>
                    </a:lnTo>
                    <a:lnTo>
                      <a:pt x="3491" y="1857"/>
                    </a:lnTo>
                    <a:lnTo>
                      <a:pt x="3503" y="1857"/>
                    </a:lnTo>
                    <a:lnTo>
                      <a:pt x="3509" y="1857"/>
                    </a:lnTo>
                    <a:lnTo>
                      <a:pt x="3521" y="1857"/>
                    </a:lnTo>
                    <a:lnTo>
                      <a:pt x="3534" y="1857"/>
                    </a:lnTo>
                    <a:lnTo>
                      <a:pt x="3540" y="1851"/>
                    </a:lnTo>
                    <a:lnTo>
                      <a:pt x="3546" y="1851"/>
                    </a:lnTo>
                    <a:lnTo>
                      <a:pt x="3558" y="1851"/>
                    </a:lnTo>
                    <a:lnTo>
                      <a:pt x="3564" y="1851"/>
                    </a:lnTo>
                    <a:lnTo>
                      <a:pt x="3564" y="1851"/>
                    </a:lnTo>
                    <a:lnTo>
                      <a:pt x="3576" y="1851"/>
                    </a:lnTo>
                    <a:lnTo>
                      <a:pt x="3582" y="1844"/>
                    </a:lnTo>
                    <a:lnTo>
                      <a:pt x="3589" y="1844"/>
                    </a:lnTo>
                    <a:lnTo>
                      <a:pt x="3601" y="1844"/>
                    </a:lnTo>
                    <a:lnTo>
                      <a:pt x="3613" y="1844"/>
                    </a:lnTo>
                    <a:lnTo>
                      <a:pt x="3619" y="1844"/>
                    </a:lnTo>
                    <a:lnTo>
                      <a:pt x="3631" y="1838"/>
                    </a:lnTo>
                    <a:lnTo>
                      <a:pt x="3643" y="1838"/>
                    </a:lnTo>
                    <a:lnTo>
                      <a:pt x="3650" y="1838"/>
                    </a:lnTo>
                    <a:moveTo>
                      <a:pt x="3650" y="1838"/>
                    </a:moveTo>
                    <a:lnTo>
                      <a:pt x="3650" y="1838"/>
                    </a:lnTo>
                    <a:lnTo>
                      <a:pt x="3650" y="1838"/>
                    </a:lnTo>
                    <a:lnTo>
                      <a:pt x="3650" y="1844"/>
                    </a:lnTo>
                    <a:lnTo>
                      <a:pt x="3650" y="1844"/>
                    </a:lnTo>
                    <a:lnTo>
                      <a:pt x="3650" y="1844"/>
                    </a:lnTo>
                    <a:lnTo>
                      <a:pt x="3650" y="1844"/>
                    </a:lnTo>
                    <a:lnTo>
                      <a:pt x="3650" y="1844"/>
                    </a:lnTo>
                    <a:lnTo>
                      <a:pt x="3650" y="1844"/>
                    </a:lnTo>
                    <a:lnTo>
                      <a:pt x="3650" y="1844"/>
                    </a:lnTo>
                    <a:lnTo>
                      <a:pt x="3650" y="1844"/>
                    </a:lnTo>
                    <a:lnTo>
                      <a:pt x="3650" y="1844"/>
                    </a:lnTo>
                    <a:lnTo>
                      <a:pt x="3643" y="1844"/>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57"/>
                    </a:lnTo>
                    <a:lnTo>
                      <a:pt x="3643" y="1857"/>
                    </a:lnTo>
                    <a:lnTo>
                      <a:pt x="3637" y="1857"/>
                    </a:lnTo>
                    <a:lnTo>
                      <a:pt x="3637" y="1857"/>
                    </a:lnTo>
                    <a:lnTo>
                      <a:pt x="3637" y="1857"/>
                    </a:lnTo>
                    <a:lnTo>
                      <a:pt x="3637" y="1857"/>
                    </a:lnTo>
                    <a:lnTo>
                      <a:pt x="3637" y="1857"/>
                    </a:lnTo>
                    <a:lnTo>
                      <a:pt x="3637" y="1863"/>
                    </a:lnTo>
                    <a:lnTo>
                      <a:pt x="3637" y="1863"/>
                    </a:lnTo>
                    <a:lnTo>
                      <a:pt x="3637" y="1863"/>
                    </a:lnTo>
                    <a:lnTo>
                      <a:pt x="3637" y="1863"/>
                    </a:lnTo>
                    <a:lnTo>
                      <a:pt x="3637" y="1863"/>
                    </a:lnTo>
                    <a:lnTo>
                      <a:pt x="3637" y="1863"/>
                    </a:lnTo>
                    <a:lnTo>
                      <a:pt x="3637" y="1863"/>
                    </a:lnTo>
                    <a:lnTo>
                      <a:pt x="3637" y="1869"/>
                    </a:lnTo>
                    <a:lnTo>
                      <a:pt x="3637" y="1869"/>
                    </a:lnTo>
                    <a:lnTo>
                      <a:pt x="3631" y="1869"/>
                    </a:lnTo>
                    <a:lnTo>
                      <a:pt x="3631" y="1869"/>
                    </a:lnTo>
                    <a:lnTo>
                      <a:pt x="3631" y="1869"/>
                    </a:lnTo>
                    <a:lnTo>
                      <a:pt x="3631" y="1875"/>
                    </a:lnTo>
                    <a:lnTo>
                      <a:pt x="3631" y="1875"/>
                    </a:lnTo>
                    <a:lnTo>
                      <a:pt x="3631" y="1875"/>
                    </a:lnTo>
                    <a:lnTo>
                      <a:pt x="3631" y="1875"/>
                    </a:lnTo>
                    <a:lnTo>
                      <a:pt x="3637" y="1875"/>
                    </a:lnTo>
                    <a:lnTo>
                      <a:pt x="3637" y="1875"/>
                    </a:lnTo>
                    <a:lnTo>
                      <a:pt x="3637" y="1875"/>
                    </a:lnTo>
                    <a:lnTo>
                      <a:pt x="3637" y="1875"/>
                    </a:lnTo>
                    <a:lnTo>
                      <a:pt x="3637" y="1881"/>
                    </a:lnTo>
                    <a:lnTo>
                      <a:pt x="3637" y="1875"/>
                    </a:lnTo>
                    <a:lnTo>
                      <a:pt x="3637" y="1881"/>
                    </a:lnTo>
                    <a:lnTo>
                      <a:pt x="3637" y="1881"/>
                    </a:lnTo>
                    <a:lnTo>
                      <a:pt x="3643" y="1881"/>
                    </a:lnTo>
                    <a:lnTo>
                      <a:pt x="3643" y="1881"/>
                    </a:lnTo>
                    <a:lnTo>
                      <a:pt x="3643" y="1881"/>
                    </a:lnTo>
                    <a:lnTo>
                      <a:pt x="3643" y="1881"/>
                    </a:lnTo>
                    <a:lnTo>
                      <a:pt x="3643" y="1881"/>
                    </a:lnTo>
                    <a:lnTo>
                      <a:pt x="3643" y="1881"/>
                    </a:lnTo>
                    <a:lnTo>
                      <a:pt x="3643" y="1881"/>
                    </a:lnTo>
                    <a:lnTo>
                      <a:pt x="3650" y="1881"/>
                    </a:lnTo>
                    <a:lnTo>
                      <a:pt x="3650" y="1881"/>
                    </a:lnTo>
                    <a:lnTo>
                      <a:pt x="3650" y="1881"/>
                    </a:lnTo>
                    <a:lnTo>
                      <a:pt x="3650" y="1881"/>
                    </a:lnTo>
                    <a:lnTo>
                      <a:pt x="3650" y="1887"/>
                    </a:lnTo>
                    <a:lnTo>
                      <a:pt x="3650" y="1887"/>
                    </a:lnTo>
                    <a:lnTo>
                      <a:pt x="3650" y="1887"/>
                    </a:lnTo>
                    <a:lnTo>
                      <a:pt x="3656" y="1887"/>
                    </a:lnTo>
                    <a:lnTo>
                      <a:pt x="3656" y="1887"/>
                    </a:lnTo>
                    <a:lnTo>
                      <a:pt x="3656" y="1887"/>
                    </a:lnTo>
                    <a:lnTo>
                      <a:pt x="3656" y="1893"/>
                    </a:lnTo>
                    <a:lnTo>
                      <a:pt x="3656" y="1893"/>
                    </a:lnTo>
                    <a:lnTo>
                      <a:pt x="3662" y="1893"/>
                    </a:lnTo>
                    <a:lnTo>
                      <a:pt x="3662" y="1893"/>
                    </a:lnTo>
                    <a:lnTo>
                      <a:pt x="3662" y="1893"/>
                    </a:lnTo>
                    <a:lnTo>
                      <a:pt x="3662" y="1893"/>
                    </a:lnTo>
                    <a:lnTo>
                      <a:pt x="3662" y="1893"/>
                    </a:lnTo>
                    <a:lnTo>
                      <a:pt x="3662" y="1893"/>
                    </a:lnTo>
                    <a:lnTo>
                      <a:pt x="3662" y="1893"/>
                    </a:lnTo>
                    <a:lnTo>
                      <a:pt x="3662" y="1893"/>
                    </a:lnTo>
                    <a:lnTo>
                      <a:pt x="3668" y="1893"/>
                    </a:lnTo>
                    <a:lnTo>
                      <a:pt x="3668" y="1899"/>
                    </a:lnTo>
                    <a:lnTo>
                      <a:pt x="3668" y="1893"/>
                    </a:lnTo>
                    <a:lnTo>
                      <a:pt x="3668" y="1899"/>
                    </a:lnTo>
                    <a:lnTo>
                      <a:pt x="3668" y="1893"/>
                    </a:lnTo>
                    <a:lnTo>
                      <a:pt x="3674" y="1893"/>
                    </a:lnTo>
                    <a:lnTo>
                      <a:pt x="3674" y="1893"/>
                    </a:lnTo>
                    <a:lnTo>
                      <a:pt x="3674" y="1893"/>
                    </a:lnTo>
                    <a:lnTo>
                      <a:pt x="3674" y="1893"/>
                    </a:lnTo>
                    <a:lnTo>
                      <a:pt x="3674" y="1893"/>
                    </a:lnTo>
                    <a:lnTo>
                      <a:pt x="3674" y="1893"/>
                    </a:lnTo>
                    <a:lnTo>
                      <a:pt x="3680" y="1893"/>
                    </a:lnTo>
                    <a:lnTo>
                      <a:pt x="3680" y="1893"/>
                    </a:lnTo>
                    <a:lnTo>
                      <a:pt x="3680" y="1893"/>
                    </a:lnTo>
                    <a:lnTo>
                      <a:pt x="3680" y="1899"/>
                    </a:lnTo>
                    <a:lnTo>
                      <a:pt x="3680" y="1899"/>
                    </a:lnTo>
                    <a:lnTo>
                      <a:pt x="3680" y="1899"/>
                    </a:lnTo>
                    <a:lnTo>
                      <a:pt x="3686" y="1899"/>
                    </a:lnTo>
                    <a:lnTo>
                      <a:pt x="3686" y="1899"/>
                    </a:lnTo>
                    <a:lnTo>
                      <a:pt x="3686" y="1899"/>
                    </a:lnTo>
                    <a:lnTo>
                      <a:pt x="3686" y="1899"/>
                    </a:lnTo>
                    <a:lnTo>
                      <a:pt x="3686" y="1899"/>
                    </a:lnTo>
                    <a:lnTo>
                      <a:pt x="3686" y="1906"/>
                    </a:lnTo>
                    <a:lnTo>
                      <a:pt x="3686" y="1906"/>
                    </a:lnTo>
                    <a:lnTo>
                      <a:pt x="3686" y="1906"/>
                    </a:lnTo>
                    <a:lnTo>
                      <a:pt x="3686" y="1906"/>
                    </a:lnTo>
                    <a:lnTo>
                      <a:pt x="3686" y="1906"/>
                    </a:lnTo>
                    <a:lnTo>
                      <a:pt x="3686" y="1906"/>
                    </a:lnTo>
                    <a:lnTo>
                      <a:pt x="3686" y="1906"/>
                    </a:lnTo>
                    <a:lnTo>
                      <a:pt x="3692" y="1912"/>
                    </a:lnTo>
                    <a:lnTo>
                      <a:pt x="3692" y="1912"/>
                    </a:lnTo>
                    <a:lnTo>
                      <a:pt x="3692" y="1912"/>
                    </a:lnTo>
                    <a:lnTo>
                      <a:pt x="3692" y="1912"/>
                    </a:lnTo>
                    <a:lnTo>
                      <a:pt x="3692" y="1912"/>
                    </a:lnTo>
                    <a:lnTo>
                      <a:pt x="3692" y="1912"/>
                    </a:lnTo>
                    <a:lnTo>
                      <a:pt x="3692" y="1918"/>
                    </a:lnTo>
                    <a:lnTo>
                      <a:pt x="3692" y="1918"/>
                    </a:lnTo>
                    <a:lnTo>
                      <a:pt x="3698" y="1918"/>
                    </a:lnTo>
                    <a:lnTo>
                      <a:pt x="3698" y="1918"/>
                    </a:lnTo>
                    <a:lnTo>
                      <a:pt x="3698" y="1918"/>
                    </a:lnTo>
                    <a:lnTo>
                      <a:pt x="3698" y="1918"/>
                    </a:lnTo>
                    <a:lnTo>
                      <a:pt x="3698" y="1918"/>
                    </a:lnTo>
                    <a:lnTo>
                      <a:pt x="3698" y="1918"/>
                    </a:lnTo>
                    <a:lnTo>
                      <a:pt x="3698" y="1924"/>
                    </a:lnTo>
                    <a:lnTo>
                      <a:pt x="3698" y="1924"/>
                    </a:lnTo>
                    <a:lnTo>
                      <a:pt x="3698" y="1924"/>
                    </a:lnTo>
                    <a:lnTo>
                      <a:pt x="3698" y="1924"/>
                    </a:lnTo>
                    <a:lnTo>
                      <a:pt x="3698" y="1924"/>
                    </a:lnTo>
                    <a:lnTo>
                      <a:pt x="3698" y="1930"/>
                    </a:lnTo>
                    <a:lnTo>
                      <a:pt x="3698" y="1930"/>
                    </a:lnTo>
                    <a:lnTo>
                      <a:pt x="3698" y="1930"/>
                    </a:lnTo>
                    <a:lnTo>
                      <a:pt x="3698" y="1930"/>
                    </a:lnTo>
                    <a:lnTo>
                      <a:pt x="3705" y="1930"/>
                    </a:lnTo>
                    <a:lnTo>
                      <a:pt x="3705" y="1930"/>
                    </a:lnTo>
                    <a:lnTo>
                      <a:pt x="3705" y="1930"/>
                    </a:lnTo>
                    <a:lnTo>
                      <a:pt x="3705" y="1930"/>
                    </a:lnTo>
                    <a:lnTo>
                      <a:pt x="3705" y="1930"/>
                    </a:lnTo>
                    <a:lnTo>
                      <a:pt x="3705" y="1936"/>
                    </a:lnTo>
                    <a:lnTo>
                      <a:pt x="3711" y="1936"/>
                    </a:lnTo>
                    <a:lnTo>
                      <a:pt x="3711" y="1936"/>
                    </a:lnTo>
                    <a:lnTo>
                      <a:pt x="3711" y="1936"/>
                    </a:lnTo>
                    <a:lnTo>
                      <a:pt x="3711" y="1936"/>
                    </a:lnTo>
                    <a:lnTo>
                      <a:pt x="3711" y="1936"/>
                    </a:lnTo>
                    <a:lnTo>
                      <a:pt x="3711" y="1936"/>
                    </a:lnTo>
                    <a:lnTo>
                      <a:pt x="3711" y="1936"/>
                    </a:lnTo>
                    <a:lnTo>
                      <a:pt x="3711" y="1936"/>
                    </a:lnTo>
                    <a:lnTo>
                      <a:pt x="3711" y="1942"/>
                    </a:lnTo>
                    <a:lnTo>
                      <a:pt x="3711" y="1942"/>
                    </a:lnTo>
                    <a:lnTo>
                      <a:pt x="3711" y="1942"/>
                    </a:lnTo>
                    <a:lnTo>
                      <a:pt x="3711" y="1942"/>
                    </a:lnTo>
                    <a:lnTo>
                      <a:pt x="3717" y="1942"/>
                    </a:lnTo>
                    <a:lnTo>
                      <a:pt x="3717" y="1942"/>
                    </a:lnTo>
                    <a:lnTo>
                      <a:pt x="3717" y="1942"/>
                    </a:lnTo>
                    <a:lnTo>
                      <a:pt x="3717" y="1948"/>
                    </a:lnTo>
                    <a:lnTo>
                      <a:pt x="3717" y="1948"/>
                    </a:lnTo>
                    <a:lnTo>
                      <a:pt x="3717" y="1948"/>
                    </a:lnTo>
                    <a:lnTo>
                      <a:pt x="3717" y="1948"/>
                    </a:lnTo>
                    <a:lnTo>
                      <a:pt x="3717" y="1948"/>
                    </a:lnTo>
                    <a:lnTo>
                      <a:pt x="3717" y="1948"/>
                    </a:lnTo>
                    <a:lnTo>
                      <a:pt x="3717" y="1948"/>
                    </a:lnTo>
                    <a:lnTo>
                      <a:pt x="3717" y="1948"/>
                    </a:lnTo>
                    <a:lnTo>
                      <a:pt x="3717" y="1948"/>
                    </a:lnTo>
                    <a:lnTo>
                      <a:pt x="3717" y="1954"/>
                    </a:lnTo>
                    <a:lnTo>
                      <a:pt x="3723" y="1954"/>
                    </a:lnTo>
                    <a:lnTo>
                      <a:pt x="3723" y="1954"/>
                    </a:lnTo>
                    <a:lnTo>
                      <a:pt x="3723" y="1954"/>
                    </a:lnTo>
                    <a:lnTo>
                      <a:pt x="3723" y="1954"/>
                    </a:lnTo>
                    <a:lnTo>
                      <a:pt x="3723" y="1954"/>
                    </a:lnTo>
                    <a:lnTo>
                      <a:pt x="3729" y="1954"/>
                    </a:lnTo>
                    <a:lnTo>
                      <a:pt x="3729" y="1954"/>
                    </a:lnTo>
                    <a:lnTo>
                      <a:pt x="3729" y="1954"/>
                    </a:lnTo>
                    <a:lnTo>
                      <a:pt x="3729" y="1961"/>
                    </a:lnTo>
                    <a:lnTo>
                      <a:pt x="3729" y="1961"/>
                    </a:lnTo>
                    <a:lnTo>
                      <a:pt x="3735" y="1961"/>
                    </a:lnTo>
                    <a:lnTo>
                      <a:pt x="3735" y="1961"/>
                    </a:lnTo>
                    <a:lnTo>
                      <a:pt x="3735" y="1961"/>
                    </a:lnTo>
                    <a:lnTo>
                      <a:pt x="3735" y="1961"/>
                    </a:lnTo>
                    <a:lnTo>
                      <a:pt x="3735" y="1961"/>
                    </a:lnTo>
                    <a:lnTo>
                      <a:pt x="3741" y="1961"/>
                    </a:lnTo>
                    <a:lnTo>
                      <a:pt x="3741" y="1961"/>
                    </a:lnTo>
                    <a:lnTo>
                      <a:pt x="3741" y="1961"/>
                    </a:lnTo>
                    <a:lnTo>
                      <a:pt x="3741" y="1961"/>
                    </a:lnTo>
                    <a:lnTo>
                      <a:pt x="3741" y="1961"/>
                    </a:lnTo>
                    <a:lnTo>
                      <a:pt x="3741" y="1961"/>
                    </a:lnTo>
                    <a:lnTo>
                      <a:pt x="3747" y="1967"/>
                    </a:lnTo>
                    <a:lnTo>
                      <a:pt x="3747" y="1967"/>
                    </a:lnTo>
                    <a:lnTo>
                      <a:pt x="3747" y="1967"/>
                    </a:lnTo>
                    <a:lnTo>
                      <a:pt x="3747" y="1967"/>
                    </a:lnTo>
                    <a:lnTo>
                      <a:pt x="3747" y="1967"/>
                    </a:lnTo>
                    <a:lnTo>
                      <a:pt x="3747" y="1967"/>
                    </a:lnTo>
                    <a:lnTo>
                      <a:pt x="3747" y="1967"/>
                    </a:lnTo>
                    <a:lnTo>
                      <a:pt x="3753" y="1967"/>
                    </a:lnTo>
                    <a:lnTo>
                      <a:pt x="3753" y="1973"/>
                    </a:lnTo>
                    <a:lnTo>
                      <a:pt x="3753" y="1973"/>
                    </a:lnTo>
                    <a:lnTo>
                      <a:pt x="3753" y="1973"/>
                    </a:lnTo>
                    <a:lnTo>
                      <a:pt x="3753" y="1973"/>
                    </a:lnTo>
                    <a:lnTo>
                      <a:pt x="3753" y="1973"/>
                    </a:lnTo>
                    <a:lnTo>
                      <a:pt x="3753" y="1979"/>
                    </a:lnTo>
                    <a:lnTo>
                      <a:pt x="3753" y="1979"/>
                    </a:lnTo>
                    <a:lnTo>
                      <a:pt x="3759" y="1979"/>
                    </a:lnTo>
                    <a:lnTo>
                      <a:pt x="3759" y="1979"/>
                    </a:lnTo>
                    <a:lnTo>
                      <a:pt x="3759" y="1979"/>
                    </a:lnTo>
                    <a:lnTo>
                      <a:pt x="3759" y="1985"/>
                    </a:lnTo>
                    <a:lnTo>
                      <a:pt x="3759" y="1985"/>
                    </a:lnTo>
                    <a:lnTo>
                      <a:pt x="3759" y="1985"/>
                    </a:lnTo>
                    <a:lnTo>
                      <a:pt x="3766" y="1985"/>
                    </a:lnTo>
                    <a:lnTo>
                      <a:pt x="3766" y="1985"/>
                    </a:lnTo>
                    <a:lnTo>
                      <a:pt x="3766" y="1985"/>
                    </a:lnTo>
                    <a:lnTo>
                      <a:pt x="3766" y="1985"/>
                    </a:lnTo>
                    <a:lnTo>
                      <a:pt x="3766" y="1985"/>
                    </a:lnTo>
                    <a:lnTo>
                      <a:pt x="3766" y="1985"/>
                    </a:lnTo>
                    <a:lnTo>
                      <a:pt x="3766" y="1985"/>
                    </a:lnTo>
                    <a:lnTo>
                      <a:pt x="3766" y="1985"/>
                    </a:lnTo>
                    <a:lnTo>
                      <a:pt x="3772" y="1985"/>
                    </a:lnTo>
                    <a:lnTo>
                      <a:pt x="3772" y="1985"/>
                    </a:lnTo>
                    <a:lnTo>
                      <a:pt x="3772" y="1985"/>
                    </a:lnTo>
                    <a:lnTo>
                      <a:pt x="3772" y="1985"/>
                    </a:lnTo>
                    <a:lnTo>
                      <a:pt x="3772" y="1985"/>
                    </a:lnTo>
                    <a:lnTo>
                      <a:pt x="3772" y="1985"/>
                    </a:lnTo>
                    <a:lnTo>
                      <a:pt x="3778" y="1991"/>
                    </a:lnTo>
                    <a:lnTo>
                      <a:pt x="3778" y="1991"/>
                    </a:lnTo>
                    <a:lnTo>
                      <a:pt x="3778" y="1991"/>
                    </a:lnTo>
                    <a:lnTo>
                      <a:pt x="3778" y="1991"/>
                    </a:lnTo>
                    <a:lnTo>
                      <a:pt x="3778" y="1991"/>
                    </a:lnTo>
                    <a:lnTo>
                      <a:pt x="3778" y="1991"/>
                    </a:lnTo>
                    <a:lnTo>
                      <a:pt x="3778" y="1991"/>
                    </a:lnTo>
                    <a:lnTo>
                      <a:pt x="3778" y="1991"/>
                    </a:lnTo>
                    <a:lnTo>
                      <a:pt x="3784" y="1997"/>
                    </a:lnTo>
                    <a:lnTo>
                      <a:pt x="3784" y="1997"/>
                    </a:lnTo>
                    <a:lnTo>
                      <a:pt x="3784" y="1997"/>
                    </a:lnTo>
                    <a:lnTo>
                      <a:pt x="3784" y="1997"/>
                    </a:lnTo>
                    <a:lnTo>
                      <a:pt x="3784" y="1997"/>
                    </a:lnTo>
                    <a:lnTo>
                      <a:pt x="3784" y="1997"/>
                    </a:lnTo>
                    <a:lnTo>
                      <a:pt x="3784" y="1997"/>
                    </a:lnTo>
                    <a:lnTo>
                      <a:pt x="3790" y="1997"/>
                    </a:lnTo>
                    <a:lnTo>
                      <a:pt x="3790" y="2003"/>
                    </a:lnTo>
                    <a:lnTo>
                      <a:pt x="3790" y="2003"/>
                    </a:lnTo>
                    <a:lnTo>
                      <a:pt x="3790" y="2003"/>
                    </a:lnTo>
                    <a:lnTo>
                      <a:pt x="3790" y="2003"/>
                    </a:lnTo>
                    <a:lnTo>
                      <a:pt x="3790" y="2003"/>
                    </a:lnTo>
                    <a:lnTo>
                      <a:pt x="3790" y="2003"/>
                    </a:lnTo>
                    <a:lnTo>
                      <a:pt x="3784" y="2003"/>
                    </a:lnTo>
                    <a:lnTo>
                      <a:pt x="3784" y="2003"/>
                    </a:lnTo>
                    <a:lnTo>
                      <a:pt x="3790" y="2009"/>
                    </a:lnTo>
                    <a:lnTo>
                      <a:pt x="3790" y="2009"/>
                    </a:lnTo>
                    <a:lnTo>
                      <a:pt x="3790" y="2009"/>
                    </a:lnTo>
                    <a:lnTo>
                      <a:pt x="3784" y="2009"/>
                    </a:lnTo>
                    <a:lnTo>
                      <a:pt x="3784" y="2009"/>
                    </a:lnTo>
                    <a:lnTo>
                      <a:pt x="3790" y="2009"/>
                    </a:lnTo>
                    <a:lnTo>
                      <a:pt x="3790" y="2009"/>
                    </a:lnTo>
                    <a:lnTo>
                      <a:pt x="3790" y="2009"/>
                    </a:lnTo>
                    <a:lnTo>
                      <a:pt x="3790" y="2009"/>
                    </a:lnTo>
                    <a:lnTo>
                      <a:pt x="3790" y="2015"/>
                    </a:lnTo>
                    <a:lnTo>
                      <a:pt x="3790" y="2015"/>
                    </a:lnTo>
                    <a:lnTo>
                      <a:pt x="3790" y="2015"/>
                    </a:lnTo>
                    <a:lnTo>
                      <a:pt x="3790" y="2015"/>
                    </a:lnTo>
                    <a:lnTo>
                      <a:pt x="3790" y="2015"/>
                    </a:lnTo>
                    <a:lnTo>
                      <a:pt x="3790" y="2015"/>
                    </a:lnTo>
                    <a:lnTo>
                      <a:pt x="3796" y="2015"/>
                    </a:lnTo>
                    <a:lnTo>
                      <a:pt x="3796" y="2015"/>
                    </a:lnTo>
                    <a:lnTo>
                      <a:pt x="3796" y="2015"/>
                    </a:lnTo>
                    <a:lnTo>
                      <a:pt x="3796" y="2015"/>
                    </a:lnTo>
                    <a:lnTo>
                      <a:pt x="3796" y="2015"/>
                    </a:lnTo>
                    <a:lnTo>
                      <a:pt x="3796" y="2015"/>
                    </a:lnTo>
                    <a:lnTo>
                      <a:pt x="3796" y="2015"/>
                    </a:lnTo>
                    <a:lnTo>
                      <a:pt x="3796" y="2015"/>
                    </a:lnTo>
                    <a:lnTo>
                      <a:pt x="3796" y="2015"/>
                    </a:lnTo>
                    <a:lnTo>
                      <a:pt x="3796" y="2022"/>
                    </a:lnTo>
                    <a:lnTo>
                      <a:pt x="3796" y="2022"/>
                    </a:lnTo>
                    <a:lnTo>
                      <a:pt x="3796" y="2022"/>
                    </a:lnTo>
                    <a:lnTo>
                      <a:pt x="3796" y="2022"/>
                    </a:lnTo>
                    <a:lnTo>
                      <a:pt x="3802" y="2022"/>
                    </a:lnTo>
                    <a:lnTo>
                      <a:pt x="3802" y="2022"/>
                    </a:lnTo>
                    <a:lnTo>
                      <a:pt x="3802" y="2022"/>
                    </a:lnTo>
                    <a:lnTo>
                      <a:pt x="3802" y="2022"/>
                    </a:lnTo>
                    <a:lnTo>
                      <a:pt x="3802" y="2028"/>
                    </a:lnTo>
                    <a:lnTo>
                      <a:pt x="3802" y="2028"/>
                    </a:lnTo>
                    <a:lnTo>
                      <a:pt x="3808" y="2028"/>
                    </a:lnTo>
                    <a:lnTo>
                      <a:pt x="3802" y="2022"/>
                    </a:lnTo>
                    <a:lnTo>
                      <a:pt x="3808" y="2022"/>
                    </a:lnTo>
                    <a:lnTo>
                      <a:pt x="3808" y="2028"/>
                    </a:lnTo>
                    <a:lnTo>
                      <a:pt x="3808" y="2028"/>
                    </a:lnTo>
                    <a:lnTo>
                      <a:pt x="3808" y="2028"/>
                    </a:lnTo>
                    <a:lnTo>
                      <a:pt x="3808" y="2028"/>
                    </a:lnTo>
                    <a:lnTo>
                      <a:pt x="3808" y="2034"/>
                    </a:lnTo>
                    <a:lnTo>
                      <a:pt x="3808" y="2034"/>
                    </a:lnTo>
                    <a:lnTo>
                      <a:pt x="3814" y="2034"/>
                    </a:lnTo>
                    <a:lnTo>
                      <a:pt x="3814" y="2034"/>
                    </a:lnTo>
                    <a:lnTo>
                      <a:pt x="3814" y="2034"/>
                    </a:lnTo>
                    <a:lnTo>
                      <a:pt x="3814" y="2034"/>
                    </a:lnTo>
                    <a:lnTo>
                      <a:pt x="3820" y="2034"/>
                    </a:lnTo>
                    <a:lnTo>
                      <a:pt x="3820" y="2040"/>
                    </a:lnTo>
                    <a:lnTo>
                      <a:pt x="3820" y="2034"/>
                    </a:lnTo>
                    <a:lnTo>
                      <a:pt x="3820" y="2034"/>
                    </a:lnTo>
                    <a:lnTo>
                      <a:pt x="3827" y="2034"/>
                    </a:lnTo>
                    <a:lnTo>
                      <a:pt x="3827" y="2040"/>
                    </a:lnTo>
                    <a:lnTo>
                      <a:pt x="3827" y="2040"/>
                    </a:lnTo>
                    <a:lnTo>
                      <a:pt x="3827" y="2040"/>
                    </a:lnTo>
                    <a:lnTo>
                      <a:pt x="3827" y="2040"/>
                    </a:lnTo>
                    <a:lnTo>
                      <a:pt x="3827" y="2040"/>
                    </a:lnTo>
                    <a:lnTo>
                      <a:pt x="3827" y="2040"/>
                    </a:lnTo>
                    <a:lnTo>
                      <a:pt x="3827" y="2040"/>
                    </a:lnTo>
                    <a:lnTo>
                      <a:pt x="3827" y="2040"/>
                    </a:lnTo>
                    <a:lnTo>
                      <a:pt x="3827" y="2040"/>
                    </a:lnTo>
                    <a:lnTo>
                      <a:pt x="3833" y="2040"/>
                    </a:lnTo>
                    <a:lnTo>
                      <a:pt x="3833" y="2040"/>
                    </a:lnTo>
                    <a:lnTo>
                      <a:pt x="3833" y="2040"/>
                    </a:lnTo>
                    <a:lnTo>
                      <a:pt x="3833" y="2040"/>
                    </a:lnTo>
                    <a:lnTo>
                      <a:pt x="3833" y="2046"/>
                    </a:lnTo>
                    <a:lnTo>
                      <a:pt x="3839" y="2046"/>
                    </a:lnTo>
                    <a:lnTo>
                      <a:pt x="3839" y="2046"/>
                    </a:lnTo>
                    <a:lnTo>
                      <a:pt x="3839" y="2046"/>
                    </a:lnTo>
                    <a:lnTo>
                      <a:pt x="3839" y="2052"/>
                    </a:lnTo>
                    <a:lnTo>
                      <a:pt x="3839" y="2052"/>
                    </a:lnTo>
                    <a:lnTo>
                      <a:pt x="3839" y="2052"/>
                    </a:lnTo>
                    <a:lnTo>
                      <a:pt x="3839" y="2052"/>
                    </a:lnTo>
                    <a:lnTo>
                      <a:pt x="3839" y="2052"/>
                    </a:lnTo>
                    <a:lnTo>
                      <a:pt x="3839" y="2052"/>
                    </a:lnTo>
                    <a:lnTo>
                      <a:pt x="3839" y="2052"/>
                    </a:lnTo>
                    <a:lnTo>
                      <a:pt x="3839" y="2052"/>
                    </a:lnTo>
                    <a:lnTo>
                      <a:pt x="3839" y="2058"/>
                    </a:lnTo>
                    <a:lnTo>
                      <a:pt x="3839" y="2058"/>
                    </a:lnTo>
                    <a:lnTo>
                      <a:pt x="3839" y="2058"/>
                    </a:lnTo>
                    <a:lnTo>
                      <a:pt x="3839" y="2058"/>
                    </a:lnTo>
                    <a:lnTo>
                      <a:pt x="3839" y="2058"/>
                    </a:lnTo>
                    <a:lnTo>
                      <a:pt x="3839" y="2058"/>
                    </a:lnTo>
                    <a:lnTo>
                      <a:pt x="3845" y="2058"/>
                    </a:lnTo>
                    <a:lnTo>
                      <a:pt x="3845" y="2058"/>
                    </a:lnTo>
                    <a:lnTo>
                      <a:pt x="3845" y="2058"/>
                    </a:lnTo>
                    <a:lnTo>
                      <a:pt x="3845" y="2058"/>
                    </a:lnTo>
                    <a:lnTo>
                      <a:pt x="3845" y="2064"/>
                    </a:lnTo>
                    <a:lnTo>
                      <a:pt x="3845" y="2058"/>
                    </a:lnTo>
                    <a:lnTo>
                      <a:pt x="3845" y="2064"/>
                    </a:lnTo>
                    <a:lnTo>
                      <a:pt x="3845" y="2064"/>
                    </a:lnTo>
                    <a:lnTo>
                      <a:pt x="3845" y="2064"/>
                    </a:lnTo>
                    <a:lnTo>
                      <a:pt x="3845" y="2064"/>
                    </a:lnTo>
                    <a:lnTo>
                      <a:pt x="3845" y="2064"/>
                    </a:lnTo>
                    <a:lnTo>
                      <a:pt x="3845" y="2064"/>
                    </a:lnTo>
                    <a:lnTo>
                      <a:pt x="3845" y="2070"/>
                    </a:lnTo>
                    <a:lnTo>
                      <a:pt x="3845" y="2070"/>
                    </a:lnTo>
                    <a:lnTo>
                      <a:pt x="3845" y="2070"/>
                    </a:lnTo>
                    <a:lnTo>
                      <a:pt x="3851" y="2070"/>
                    </a:lnTo>
                    <a:lnTo>
                      <a:pt x="3851" y="2070"/>
                    </a:lnTo>
                    <a:lnTo>
                      <a:pt x="3851" y="2070"/>
                    </a:lnTo>
                    <a:lnTo>
                      <a:pt x="3851" y="2070"/>
                    </a:lnTo>
                    <a:lnTo>
                      <a:pt x="3851" y="2077"/>
                    </a:lnTo>
                    <a:lnTo>
                      <a:pt x="3851" y="2077"/>
                    </a:lnTo>
                    <a:lnTo>
                      <a:pt x="3851" y="2077"/>
                    </a:lnTo>
                    <a:lnTo>
                      <a:pt x="3851" y="2077"/>
                    </a:lnTo>
                    <a:lnTo>
                      <a:pt x="3851" y="2077"/>
                    </a:lnTo>
                    <a:lnTo>
                      <a:pt x="3851" y="2083"/>
                    </a:lnTo>
                    <a:lnTo>
                      <a:pt x="3851" y="2083"/>
                    </a:lnTo>
                    <a:lnTo>
                      <a:pt x="3851" y="2083"/>
                    </a:lnTo>
                    <a:lnTo>
                      <a:pt x="3851" y="2083"/>
                    </a:lnTo>
                    <a:lnTo>
                      <a:pt x="3851" y="2083"/>
                    </a:lnTo>
                    <a:lnTo>
                      <a:pt x="3851" y="2083"/>
                    </a:lnTo>
                    <a:lnTo>
                      <a:pt x="3851" y="2089"/>
                    </a:lnTo>
                    <a:lnTo>
                      <a:pt x="3851" y="2089"/>
                    </a:lnTo>
                    <a:lnTo>
                      <a:pt x="3851" y="2083"/>
                    </a:lnTo>
                    <a:lnTo>
                      <a:pt x="3851" y="2089"/>
                    </a:lnTo>
                    <a:lnTo>
                      <a:pt x="3851" y="2089"/>
                    </a:lnTo>
                    <a:lnTo>
                      <a:pt x="3851" y="2089"/>
                    </a:lnTo>
                    <a:lnTo>
                      <a:pt x="3851" y="2089"/>
                    </a:lnTo>
                    <a:lnTo>
                      <a:pt x="3851" y="2089"/>
                    </a:lnTo>
                    <a:lnTo>
                      <a:pt x="3851" y="2089"/>
                    </a:lnTo>
                    <a:lnTo>
                      <a:pt x="3857" y="2089"/>
                    </a:lnTo>
                    <a:lnTo>
                      <a:pt x="3857" y="2089"/>
                    </a:lnTo>
                    <a:lnTo>
                      <a:pt x="3857" y="2089"/>
                    </a:lnTo>
                    <a:lnTo>
                      <a:pt x="3857" y="2095"/>
                    </a:lnTo>
                    <a:lnTo>
                      <a:pt x="3863" y="2095"/>
                    </a:lnTo>
                    <a:lnTo>
                      <a:pt x="3863" y="2095"/>
                    </a:lnTo>
                    <a:lnTo>
                      <a:pt x="3863" y="2095"/>
                    </a:lnTo>
                    <a:lnTo>
                      <a:pt x="3863" y="2095"/>
                    </a:lnTo>
                    <a:lnTo>
                      <a:pt x="3863" y="2095"/>
                    </a:lnTo>
                    <a:lnTo>
                      <a:pt x="3869" y="2095"/>
                    </a:lnTo>
                    <a:lnTo>
                      <a:pt x="3869" y="2095"/>
                    </a:lnTo>
                    <a:lnTo>
                      <a:pt x="3869" y="2101"/>
                    </a:lnTo>
                    <a:lnTo>
                      <a:pt x="3869" y="2101"/>
                    </a:lnTo>
                    <a:lnTo>
                      <a:pt x="3869" y="2101"/>
                    </a:lnTo>
                    <a:lnTo>
                      <a:pt x="3875" y="2101"/>
                    </a:lnTo>
                    <a:lnTo>
                      <a:pt x="3875" y="2101"/>
                    </a:lnTo>
                    <a:lnTo>
                      <a:pt x="3875" y="2101"/>
                    </a:lnTo>
                    <a:lnTo>
                      <a:pt x="3875" y="2101"/>
                    </a:lnTo>
                    <a:lnTo>
                      <a:pt x="3875" y="2107"/>
                    </a:lnTo>
                    <a:lnTo>
                      <a:pt x="3875" y="2107"/>
                    </a:lnTo>
                    <a:lnTo>
                      <a:pt x="3875" y="2107"/>
                    </a:lnTo>
                    <a:lnTo>
                      <a:pt x="3875" y="2107"/>
                    </a:lnTo>
                    <a:lnTo>
                      <a:pt x="3875" y="2107"/>
                    </a:lnTo>
                    <a:lnTo>
                      <a:pt x="3875" y="2107"/>
                    </a:lnTo>
                    <a:lnTo>
                      <a:pt x="3875" y="2113"/>
                    </a:lnTo>
                    <a:lnTo>
                      <a:pt x="3875" y="2113"/>
                    </a:lnTo>
                    <a:lnTo>
                      <a:pt x="3875" y="2113"/>
                    </a:lnTo>
                    <a:lnTo>
                      <a:pt x="3875" y="2113"/>
                    </a:lnTo>
                    <a:lnTo>
                      <a:pt x="3882" y="2113"/>
                    </a:lnTo>
                    <a:lnTo>
                      <a:pt x="3882" y="2113"/>
                    </a:lnTo>
                    <a:lnTo>
                      <a:pt x="3882" y="2113"/>
                    </a:lnTo>
                    <a:lnTo>
                      <a:pt x="3882" y="2113"/>
                    </a:lnTo>
                    <a:lnTo>
                      <a:pt x="3882" y="2113"/>
                    </a:lnTo>
                    <a:lnTo>
                      <a:pt x="3882" y="2113"/>
                    </a:lnTo>
                    <a:lnTo>
                      <a:pt x="3882" y="2119"/>
                    </a:lnTo>
                    <a:lnTo>
                      <a:pt x="3882" y="2119"/>
                    </a:lnTo>
                    <a:lnTo>
                      <a:pt x="3882" y="2119"/>
                    </a:lnTo>
                    <a:lnTo>
                      <a:pt x="3888" y="2119"/>
                    </a:lnTo>
                    <a:lnTo>
                      <a:pt x="3882" y="2119"/>
                    </a:lnTo>
                    <a:lnTo>
                      <a:pt x="3882" y="2125"/>
                    </a:lnTo>
                    <a:lnTo>
                      <a:pt x="3882" y="2125"/>
                    </a:lnTo>
                    <a:lnTo>
                      <a:pt x="3882" y="2125"/>
                    </a:lnTo>
                    <a:lnTo>
                      <a:pt x="3882" y="2125"/>
                    </a:lnTo>
                    <a:lnTo>
                      <a:pt x="3882" y="2132"/>
                    </a:lnTo>
                    <a:lnTo>
                      <a:pt x="3888" y="2132"/>
                    </a:lnTo>
                    <a:lnTo>
                      <a:pt x="3888" y="2132"/>
                    </a:lnTo>
                    <a:lnTo>
                      <a:pt x="3888" y="2132"/>
                    </a:lnTo>
                    <a:lnTo>
                      <a:pt x="3888" y="2132"/>
                    </a:lnTo>
                    <a:lnTo>
                      <a:pt x="3888" y="2132"/>
                    </a:lnTo>
                    <a:lnTo>
                      <a:pt x="3888" y="2138"/>
                    </a:lnTo>
                    <a:lnTo>
                      <a:pt x="3888" y="2138"/>
                    </a:lnTo>
                    <a:lnTo>
                      <a:pt x="3888" y="2138"/>
                    </a:lnTo>
                    <a:lnTo>
                      <a:pt x="3888" y="2138"/>
                    </a:lnTo>
                    <a:lnTo>
                      <a:pt x="3888" y="2138"/>
                    </a:lnTo>
                    <a:lnTo>
                      <a:pt x="3888" y="2138"/>
                    </a:lnTo>
                    <a:lnTo>
                      <a:pt x="3888" y="2144"/>
                    </a:lnTo>
                    <a:lnTo>
                      <a:pt x="3888" y="2144"/>
                    </a:lnTo>
                    <a:lnTo>
                      <a:pt x="3888" y="2138"/>
                    </a:lnTo>
                    <a:lnTo>
                      <a:pt x="3894" y="2138"/>
                    </a:lnTo>
                    <a:lnTo>
                      <a:pt x="3894" y="2144"/>
                    </a:lnTo>
                    <a:lnTo>
                      <a:pt x="3894" y="2144"/>
                    </a:lnTo>
                    <a:lnTo>
                      <a:pt x="3894" y="2144"/>
                    </a:lnTo>
                    <a:lnTo>
                      <a:pt x="3894" y="2144"/>
                    </a:lnTo>
                    <a:lnTo>
                      <a:pt x="3900" y="2144"/>
                    </a:lnTo>
                    <a:lnTo>
                      <a:pt x="3900" y="2144"/>
                    </a:lnTo>
                    <a:lnTo>
                      <a:pt x="3900" y="2144"/>
                    </a:lnTo>
                    <a:lnTo>
                      <a:pt x="3900" y="2138"/>
                    </a:lnTo>
                    <a:lnTo>
                      <a:pt x="3900" y="2138"/>
                    </a:lnTo>
                    <a:lnTo>
                      <a:pt x="3900" y="2144"/>
                    </a:lnTo>
                    <a:lnTo>
                      <a:pt x="3900" y="2144"/>
                    </a:lnTo>
                    <a:lnTo>
                      <a:pt x="3900" y="2144"/>
                    </a:lnTo>
                    <a:lnTo>
                      <a:pt x="3906" y="2144"/>
                    </a:lnTo>
                    <a:lnTo>
                      <a:pt x="3906" y="2144"/>
                    </a:lnTo>
                    <a:lnTo>
                      <a:pt x="3906" y="2144"/>
                    </a:lnTo>
                    <a:lnTo>
                      <a:pt x="3906" y="2144"/>
                    </a:lnTo>
                    <a:lnTo>
                      <a:pt x="3912" y="2144"/>
                    </a:lnTo>
                    <a:lnTo>
                      <a:pt x="3912" y="2144"/>
                    </a:lnTo>
                    <a:lnTo>
                      <a:pt x="3918" y="2150"/>
                    </a:lnTo>
                    <a:lnTo>
                      <a:pt x="3918" y="2144"/>
                    </a:lnTo>
                    <a:lnTo>
                      <a:pt x="3918" y="2150"/>
                    </a:lnTo>
                    <a:lnTo>
                      <a:pt x="3918" y="2150"/>
                    </a:lnTo>
                    <a:lnTo>
                      <a:pt x="3918" y="2150"/>
                    </a:lnTo>
                    <a:lnTo>
                      <a:pt x="3918" y="2150"/>
                    </a:lnTo>
                    <a:lnTo>
                      <a:pt x="3918" y="2156"/>
                    </a:lnTo>
                    <a:lnTo>
                      <a:pt x="3912" y="2156"/>
                    </a:lnTo>
                    <a:lnTo>
                      <a:pt x="3912" y="2156"/>
                    </a:lnTo>
                    <a:lnTo>
                      <a:pt x="3912" y="2156"/>
                    </a:lnTo>
                    <a:lnTo>
                      <a:pt x="3912" y="2156"/>
                    </a:lnTo>
                    <a:lnTo>
                      <a:pt x="3912" y="2156"/>
                    </a:lnTo>
                    <a:lnTo>
                      <a:pt x="3906" y="2156"/>
                    </a:lnTo>
                    <a:lnTo>
                      <a:pt x="3906" y="2156"/>
                    </a:lnTo>
                    <a:lnTo>
                      <a:pt x="3906" y="2162"/>
                    </a:lnTo>
                    <a:lnTo>
                      <a:pt x="3906" y="2162"/>
                    </a:lnTo>
                    <a:lnTo>
                      <a:pt x="3912" y="2162"/>
                    </a:lnTo>
                    <a:lnTo>
                      <a:pt x="3912" y="2162"/>
                    </a:lnTo>
                    <a:lnTo>
                      <a:pt x="3906" y="2162"/>
                    </a:lnTo>
                    <a:lnTo>
                      <a:pt x="3906" y="2168"/>
                    </a:lnTo>
                    <a:lnTo>
                      <a:pt x="3906" y="2168"/>
                    </a:lnTo>
                    <a:lnTo>
                      <a:pt x="3900" y="2168"/>
                    </a:lnTo>
                    <a:lnTo>
                      <a:pt x="3900" y="2168"/>
                    </a:lnTo>
                    <a:lnTo>
                      <a:pt x="3900" y="2168"/>
                    </a:lnTo>
                    <a:lnTo>
                      <a:pt x="3900" y="2168"/>
                    </a:lnTo>
                    <a:lnTo>
                      <a:pt x="3900" y="2168"/>
                    </a:lnTo>
                    <a:lnTo>
                      <a:pt x="3900" y="2174"/>
                    </a:lnTo>
                    <a:lnTo>
                      <a:pt x="3900" y="2174"/>
                    </a:lnTo>
                    <a:lnTo>
                      <a:pt x="3900" y="2174"/>
                    </a:lnTo>
                    <a:lnTo>
                      <a:pt x="3900" y="2174"/>
                    </a:lnTo>
                    <a:lnTo>
                      <a:pt x="3900" y="2174"/>
                    </a:lnTo>
                    <a:lnTo>
                      <a:pt x="3900" y="2174"/>
                    </a:lnTo>
                    <a:lnTo>
                      <a:pt x="3900" y="2180"/>
                    </a:lnTo>
                    <a:lnTo>
                      <a:pt x="3900" y="2180"/>
                    </a:lnTo>
                    <a:lnTo>
                      <a:pt x="3894" y="2180"/>
                    </a:lnTo>
                    <a:lnTo>
                      <a:pt x="3894" y="2186"/>
                    </a:lnTo>
                    <a:lnTo>
                      <a:pt x="3894" y="2186"/>
                    </a:lnTo>
                    <a:lnTo>
                      <a:pt x="3888" y="2186"/>
                    </a:lnTo>
                    <a:lnTo>
                      <a:pt x="3888" y="2186"/>
                    </a:lnTo>
                    <a:lnTo>
                      <a:pt x="3888" y="2193"/>
                    </a:lnTo>
                    <a:lnTo>
                      <a:pt x="3894" y="2193"/>
                    </a:lnTo>
                    <a:lnTo>
                      <a:pt x="3894" y="2193"/>
                    </a:lnTo>
                    <a:lnTo>
                      <a:pt x="3894" y="2186"/>
                    </a:lnTo>
                    <a:lnTo>
                      <a:pt x="3894" y="2186"/>
                    </a:lnTo>
                    <a:lnTo>
                      <a:pt x="3894" y="2186"/>
                    </a:lnTo>
                    <a:lnTo>
                      <a:pt x="3894" y="2193"/>
                    </a:lnTo>
                    <a:lnTo>
                      <a:pt x="3894" y="2193"/>
                    </a:lnTo>
                    <a:lnTo>
                      <a:pt x="3894" y="2193"/>
                    </a:lnTo>
                    <a:lnTo>
                      <a:pt x="3894" y="2199"/>
                    </a:lnTo>
                    <a:lnTo>
                      <a:pt x="3894" y="2199"/>
                    </a:lnTo>
                    <a:lnTo>
                      <a:pt x="3894" y="2205"/>
                    </a:lnTo>
                    <a:lnTo>
                      <a:pt x="3894" y="2205"/>
                    </a:lnTo>
                    <a:lnTo>
                      <a:pt x="3894" y="2205"/>
                    </a:lnTo>
                    <a:lnTo>
                      <a:pt x="3894" y="2205"/>
                    </a:lnTo>
                    <a:lnTo>
                      <a:pt x="3888" y="2205"/>
                    </a:lnTo>
                    <a:lnTo>
                      <a:pt x="3888" y="2205"/>
                    </a:lnTo>
                    <a:lnTo>
                      <a:pt x="3888" y="2205"/>
                    </a:lnTo>
                    <a:lnTo>
                      <a:pt x="3888" y="2205"/>
                    </a:lnTo>
                    <a:lnTo>
                      <a:pt x="3882" y="2205"/>
                    </a:lnTo>
                    <a:lnTo>
                      <a:pt x="3882" y="2211"/>
                    </a:lnTo>
                    <a:lnTo>
                      <a:pt x="3888" y="2211"/>
                    </a:lnTo>
                    <a:lnTo>
                      <a:pt x="3888" y="2211"/>
                    </a:lnTo>
                    <a:lnTo>
                      <a:pt x="3888" y="2211"/>
                    </a:lnTo>
                    <a:lnTo>
                      <a:pt x="3888" y="2205"/>
                    </a:lnTo>
                    <a:lnTo>
                      <a:pt x="3894" y="2205"/>
                    </a:lnTo>
                    <a:lnTo>
                      <a:pt x="3894" y="2211"/>
                    </a:lnTo>
                    <a:lnTo>
                      <a:pt x="3894" y="2211"/>
                    </a:lnTo>
                    <a:lnTo>
                      <a:pt x="3894" y="2211"/>
                    </a:lnTo>
                    <a:lnTo>
                      <a:pt x="3894" y="2211"/>
                    </a:lnTo>
                    <a:lnTo>
                      <a:pt x="3894" y="2217"/>
                    </a:lnTo>
                    <a:lnTo>
                      <a:pt x="3888" y="2223"/>
                    </a:lnTo>
                    <a:lnTo>
                      <a:pt x="3888" y="2223"/>
                    </a:lnTo>
                    <a:lnTo>
                      <a:pt x="3888" y="2229"/>
                    </a:lnTo>
                    <a:lnTo>
                      <a:pt x="3888" y="2229"/>
                    </a:lnTo>
                    <a:lnTo>
                      <a:pt x="3888" y="2235"/>
                    </a:lnTo>
                    <a:lnTo>
                      <a:pt x="3888" y="2235"/>
                    </a:lnTo>
                    <a:lnTo>
                      <a:pt x="3888" y="2235"/>
                    </a:lnTo>
                    <a:lnTo>
                      <a:pt x="3888" y="2235"/>
                    </a:lnTo>
                    <a:lnTo>
                      <a:pt x="3888" y="2235"/>
                    </a:lnTo>
                    <a:lnTo>
                      <a:pt x="3888" y="2235"/>
                    </a:lnTo>
                    <a:lnTo>
                      <a:pt x="3888" y="2241"/>
                    </a:lnTo>
                    <a:lnTo>
                      <a:pt x="3888" y="2241"/>
                    </a:lnTo>
                    <a:lnTo>
                      <a:pt x="3888" y="2248"/>
                    </a:lnTo>
                    <a:lnTo>
                      <a:pt x="3888" y="2248"/>
                    </a:lnTo>
                    <a:lnTo>
                      <a:pt x="3888" y="2248"/>
                    </a:lnTo>
                    <a:lnTo>
                      <a:pt x="3888" y="2248"/>
                    </a:lnTo>
                    <a:lnTo>
                      <a:pt x="3882" y="2248"/>
                    </a:lnTo>
                    <a:lnTo>
                      <a:pt x="3882" y="2254"/>
                    </a:lnTo>
                    <a:lnTo>
                      <a:pt x="3882" y="2254"/>
                    </a:lnTo>
                    <a:lnTo>
                      <a:pt x="3882" y="2260"/>
                    </a:lnTo>
                    <a:lnTo>
                      <a:pt x="3882" y="2260"/>
                    </a:lnTo>
                    <a:lnTo>
                      <a:pt x="3875" y="2260"/>
                    </a:lnTo>
                    <a:lnTo>
                      <a:pt x="3875" y="2260"/>
                    </a:lnTo>
                    <a:lnTo>
                      <a:pt x="3875" y="2260"/>
                    </a:lnTo>
                    <a:lnTo>
                      <a:pt x="3882" y="2260"/>
                    </a:lnTo>
                    <a:lnTo>
                      <a:pt x="3882" y="2266"/>
                    </a:lnTo>
                    <a:lnTo>
                      <a:pt x="3882" y="2272"/>
                    </a:lnTo>
                    <a:lnTo>
                      <a:pt x="3875" y="2272"/>
                    </a:lnTo>
                    <a:lnTo>
                      <a:pt x="3875" y="2272"/>
                    </a:lnTo>
                    <a:lnTo>
                      <a:pt x="3875" y="2272"/>
                    </a:lnTo>
                    <a:lnTo>
                      <a:pt x="3875" y="2272"/>
                    </a:lnTo>
                    <a:lnTo>
                      <a:pt x="3875" y="2272"/>
                    </a:lnTo>
                    <a:lnTo>
                      <a:pt x="3869" y="2278"/>
                    </a:lnTo>
                    <a:lnTo>
                      <a:pt x="3875" y="2278"/>
                    </a:lnTo>
                    <a:lnTo>
                      <a:pt x="3875" y="2278"/>
                    </a:lnTo>
                    <a:lnTo>
                      <a:pt x="3875" y="2278"/>
                    </a:lnTo>
                    <a:lnTo>
                      <a:pt x="3875" y="2278"/>
                    </a:lnTo>
                    <a:lnTo>
                      <a:pt x="3882" y="2278"/>
                    </a:lnTo>
                    <a:lnTo>
                      <a:pt x="3882" y="2278"/>
                    </a:lnTo>
                    <a:lnTo>
                      <a:pt x="3882" y="2272"/>
                    </a:lnTo>
                    <a:lnTo>
                      <a:pt x="3882" y="2272"/>
                    </a:lnTo>
                    <a:lnTo>
                      <a:pt x="3882" y="2278"/>
                    </a:lnTo>
                    <a:lnTo>
                      <a:pt x="3882" y="2284"/>
                    </a:lnTo>
                    <a:lnTo>
                      <a:pt x="3882" y="2290"/>
                    </a:lnTo>
                    <a:lnTo>
                      <a:pt x="3882" y="2296"/>
                    </a:lnTo>
                    <a:lnTo>
                      <a:pt x="3882" y="2296"/>
                    </a:lnTo>
                    <a:lnTo>
                      <a:pt x="3882" y="2296"/>
                    </a:lnTo>
                    <a:lnTo>
                      <a:pt x="3882" y="2303"/>
                    </a:lnTo>
                    <a:lnTo>
                      <a:pt x="3882" y="2303"/>
                    </a:lnTo>
                    <a:lnTo>
                      <a:pt x="3882" y="2303"/>
                    </a:lnTo>
                    <a:lnTo>
                      <a:pt x="3882" y="2309"/>
                    </a:lnTo>
                    <a:lnTo>
                      <a:pt x="3882" y="2309"/>
                    </a:lnTo>
                    <a:lnTo>
                      <a:pt x="3882" y="2309"/>
                    </a:lnTo>
                    <a:lnTo>
                      <a:pt x="3882" y="2309"/>
                    </a:lnTo>
                    <a:lnTo>
                      <a:pt x="3875" y="2309"/>
                    </a:lnTo>
                    <a:lnTo>
                      <a:pt x="3875" y="2303"/>
                    </a:lnTo>
                    <a:lnTo>
                      <a:pt x="3875" y="2309"/>
                    </a:lnTo>
                    <a:lnTo>
                      <a:pt x="3875" y="2309"/>
                    </a:lnTo>
                    <a:lnTo>
                      <a:pt x="3869" y="2309"/>
                    </a:lnTo>
                    <a:lnTo>
                      <a:pt x="3869" y="2309"/>
                    </a:lnTo>
                    <a:lnTo>
                      <a:pt x="3869" y="2309"/>
                    </a:lnTo>
                    <a:lnTo>
                      <a:pt x="3869" y="2309"/>
                    </a:lnTo>
                    <a:lnTo>
                      <a:pt x="3869" y="2309"/>
                    </a:lnTo>
                    <a:lnTo>
                      <a:pt x="3869" y="2309"/>
                    </a:lnTo>
                    <a:lnTo>
                      <a:pt x="3863" y="2309"/>
                    </a:lnTo>
                    <a:lnTo>
                      <a:pt x="3863" y="2309"/>
                    </a:lnTo>
                    <a:lnTo>
                      <a:pt x="3863" y="2309"/>
                    </a:lnTo>
                    <a:lnTo>
                      <a:pt x="3863" y="2309"/>
                    </a:lnTo>
                    <a:lnTo>
                      <a:pt x="3863" y="2309"/>
                    </a:lnTo>
                    <a:lnTo>
                      <a:pt x="3863" y="2309"/>
                    </a:lnTo>
                    <a:lnTo>
                      <a:pt x="3863" y="2309"/>
                    </a:lnTo>
                    <a:lnTo>
                      <a:pt x="3863" y="2309"/>
                    </a:lnTo>
                    <a:lnTo>
                      <a:pt x="3857" y="2309"/>
                    </a:lnTo>
                    <a:lnTo>
                      <a:pt x="3857" y="2303"/>
                    </a:lnTo>
                    <a:lnTo>
                      <a:pt x="3857" y="2303"/>
                    </a:lnTo>
                    <a:lnTo>
                      <a:pt x="3857" y="2309"/>
                    </a:lnTo>
                    <a:lnTo>
                      <a:pt x="3857" y="2309"/>
                    </a:lnTo>
                    <a:lnTo>
                      <a:pt x="3851" y="2309"/>
                    </a:lnTo>
                    <a:lnTo>
                      <a:pt x="3851" y="2309"/>
                    </a:lnTo>
                    <a:lnTo>
                      <a:pt x="3851" y="2303"/>
                    </a:lnTo>
                    <a:lnTo>
                      <a:pt x="3851" y="2303"/>
                    </a:lnTo>
                    <a:lnTo>
                      <a:pt x="3851" y="2303"/>
                    </a:lnTo>
                    <a:lnTo>
                      <a:pt x="3851" y="2303"/>
                    </a:lnTo>
                    <a:lnTo>
                      <a:pt x="3851" y="2303"/>
                    </a:lnTo>
                    <a:lnTo>
                      <a:pt x="3851" y="2303"/>
                    </a:lnTo>
                    <a:lnTo>
                      <a:pt x="3845" y="2303"/>
                    </a:lnTo>
                    <a:lnTo>
                      <a:pt x="3845" y="2303"/>
                    </a:lnTo>
                    <a:lnTo>
                      <a:pt x="3845" y="2303"/>
                    </a:lnTo>
                    <a:lnTo>
                      <a:pt x="3845" y="2303"/>
                    </a:lnTo>
                    <a:lnTo>
                      <a:pt x="3845" y="2303"/>
                    </a:lnTo>
                    <a:lnTo>
                      <a:pt x="3839" y="2303"/>
                    </a:lnTo>
                    <a:lnTo>
                      <a:pt x="3839" y="2303"/>
                    </a:lnTo>
                    <a:lnTo>
                      <a:pt x="3839" y="2303"/>
                    </a:lnTo>
                    <a:lnTo>
                      <a:pt x="3839" y="2303"/>
                    </a:lnTo>
                    <a:lnTo>
                      <a:pt x="3839" y="2303"/>
                    </a:lnTo>
                    <a:lnTo>
                      <a:pt x="3839" y="2303"/>
                    </a:lnTo>
                    <a:lnTo>
                      <a:pt x="3833" y="2303"/>
                    </a:lnTo>
                    <a:lnTo>
                      <a:pt x="3833" y="2303"/>
                    </a:lnTo>
                    <a:lnTo>
                      <a:pt x="3833" y="2303"/>
                    </a:lnTo>
                    <a:lnTo>
                      <a:pt x="3833" y="2303"/>
                    </a:lnTo>
                    <a:lnTo>
                      <a:pt x="3833" y="2303"/>
                    </a:lnTo>
                    <a:lnTo>
                      <a:pt x="3833" y="2303"/>
                    </a:lnTo>
                    <a:lnTo>
                      <a:pt x="3833" y="2303"/>
                    </a:lnTo>
                    <a:lnTo>
                      <a:pt x="3827" y="2303"/>
                    </a:lnTo>
                    <a:lnTo>
                      <a:pt x="3827" y="2303"/>
                    </a:lnTo>
                    <a:lnTo>
                      <a:pt x="3827" y="2303"/>
                    </a:lnTo>
                    <a:lnTo>
                      <a:pt x="3827" y="2309"/>
                    </a:lnTo>
                    <a:lnTo>
                      <a:pt x="3827" y="2309"/>
                    </a:lnTo>
                    <a:lnTo>
                      <a:pt x="3827" y="2309"/>
                    </a:lnTo>
                    <a:lnTo>
                      <a:pt x="3827" y="2303"/>
                    </a:lnTo>
                    <a:lnTo>
                      <a:pt x="3827" y="2303"/>
                    </a:lnTo>
                    <a:lnTo>
                      <a:pt x="3820" y="2309"/>
                    </a:lnTo>
                    <a:lnTo>
                      <a:pt x="3827" y="2309"/>
                    </a:lnTo>
                    <a:lnTo>
                      <a:pt x="3827" y="2309"/>
                    </a:lnTo>
                    <a:lnTo>
                      <a:pt x="3827" y="2309"/>
                    </a:lnTo>
                    <a:lnTo>
                      <a:pt x="3820" y="2309"/>
                    </a:lnTo>
                    <a:lnTo>
                      <a:pt x="3820" y="2309"/>
                    </a:lnTo>
                    <a:lnTo>
                      <a:pt x="3820" y="2315"/>
                    </a:lnTo>
                    <a:lnTo>
                      <a:pt x="3820" y="2315"/>
                    </a:lnTo>
                    <a:lnTo>
                      <a:pt x="3820" y="2315"/>
                    </a:lnTo>
                    <a:lnTo>
                      <a:pt x="3820" y="2315"/>
                    </a:lnTo>
                    <a:lnTo>
                      <a:pt x="3820" y="2315"/>
                    </a:lnTo>
                    <a:lnTo>
                      <a:pt x="3820" y="2321"/>
                    </a:lnTo>
                    <a:lnTo>
                      <a:pt x="3820" y="2321"/>
                    </a:lnTo>
                    <a:lnTo>
                      <a:pt x="3827" y="2321"/>
                    </a:lnTo>
                    <a:lnTo>
                      <a:pt x="3827" y="2321"/>
                    </a:lnTo>
                    <a:lnTo>
                      <a:pt x="3827" y="2327"/>
                    </a:lnTo>
                    <a:lnTo>
                      <a:pt x="3827" y="2327"/>
                    </a:lnTo>
                    <a:lnTo>
                      <a:pt x="3827" y="2327"/>
                    </a:lnTo>
                    <a:lnTo>
                      <a:pt x="3827" y="2327"/>
                    </a:lnTo>
                    <a:lnTo>
                      <a:pt x="3827" y="2327"/>
                    </a:lnTo>
                    <a:lnTo>
                      <a:pt x="3827" y="2327"/>
                    </a:lnTo>
                    <a:lnTo>
                      <a:pt x="3827" y="2333"/>
                    </a:lnTo>
                    <a:lnTo>
                      <a:pt x="3827" y="2333"/>
                    </a:lnTo>
                    <a:lnTo>
                      <a:pt x="3827" y="2333"/>
                    </a:lnTo>
                    <a:lnTo>
                      <a:pt x="3827" y="2333"/>
                    </a:lnTo>
                    <a:lnTo>
                      <a:pt x="3827" y="2333"/>
                    </a:lnTo>
                    <a:lnTo>
                      <a:pt x="3827" y="2333"/>
                    </a:lnTo>
                    <a:lnTo>
                      <a:pt x="3827" y="2339"/>
                    </a:lnTo>
                    <a:lnTo>
                      <a:pt x="3827" y="2339"/>
                    </a:lnTo>
                    <a:lnTo>
                      <a:pt x="3827" y="2339"/>
                    </a:lnTo>
                    <a:lnTo>
                      <a:pt x="3827" y="2339"/>
                    </a:lnTo>
                    <a:lnTo>
                      <a:pt x="3827" y="2345"/>
                    </a:lnTo>
                    <a:lnTo>
                      <a:pt x="3827" y="2345"/>
                    </a:lnTo>
                    <a:lnTo>
                      <a:pt x="3827" y="2345"/>
                    </a:lnTo>
                    <a:lnTo>
                      <a:pt x="3827" y="2345"/>
                    </a:lnTo>
                    <a:lnTo>
                      <a:pt x="3827" y="2345"/>
                    </a:lnTo>
                    <a:lnTo>
                      <a:pt x="3827" y="2345"/>
                    </a:lnTo>
                    <a:lnTo>
                      <a:pt x="3827" y="2345"/>
                    </a:lnTo>
                    <a:lnTo>
                      <a:pt x="3827" y="2351"/>
                    </a:lnTo>
                    <a:lnTo>
                      <a:pt x="3827" y="2351"/>
                    </a:lnTo>
                    <a:lnTo>
                      <a:pt x="3827" y="2351"/>
                    </a:lnTo>
                    <a:lnTo>
                      <a:pt x="3827" y="2351"/>
                    </a:lnTo>
                    <a:lnTo>
                      <a:pt x="3827" y="2351"/>
                    </a:lnTo>
                    <a:lnTo>
                      <a:pt x="3827" y="2357"/>
                    </a:lnTo>
                    <a:lnTo>
                      <a:pt x="3827" y="2357"/>
                    </a:lnTo>
                    <a:lnTo>
                      <a:pt x="3827" y="2357"/>
                    </a:lnTo>
                    <a:lnTo>
                      <a:pt x="3827" y="2357"/>
                    </a:lnTo>
                    <a:lnTo>
                      <a:pt x="3820" y="2357"/>
                    </a:lnTo>
                    <a:lnTo>
                      <a:pt x="3820" y="2357"/>
                    </a:lnTo>
                    <a:lnTo>
                      <a:pt x="3820" y="2357"/>
                    </a:lnTo>
                    <a:lnTo>
                      <a:pt x="3814" y="2357"/>
                    </a:lnTo>
                    <a:lnTo>
                      <a:pt x="3814" y="2357"/>
                    </a:lnTo>
                    <a:lnTo>
                      <a:pt x="3814" y="2357"/>
                    </a:lnTo>
                    <a:lnTo>
                      <a:pt x="3814" y="2357"/>
                    </a:lnTo>
                    <a:lnTo>
                      <a:pt x="3814" y="2357"/>
                    </a:lnTo>
                    <a:lnTo>
                      <a:pt x="3814" y="2351"/>
                    </a:lnTo>
                    <a:lnTo>
                      <a:pt x="3808" y="2351"/>
                    </a:lnTo>
                    <a:lnTo>
                      <a:pt x="3808" y="2351"/>
                    </a:lnTo>
                    <a:lnTo>
                      <a:pt x="3808" y="2345"/>
                    </a:lnTo>
                    <a:lnTo>
                      <a:pt x="3808" y="2345"/>
                    </a:lnTo>
                    <a:lnTo>
                      <a:pt x="3808" y="2345"/>
                    </a:lnTo>
                    <a:lnTo>
                      <a:pt x="3808" y="2345"/>
                    </a:lnTo>
                    <a:lnTo>
                      <a:pt x="3808" y="2345"/>
                    </a:lnTo>
                    <a:lnTo>
                      <a:pt x="3808" y="2339"/>
                    </a:lnTo>
                    <a:lnTo>
                      <a:pt x="3808" y="2339"/>
                    </a:lnTo>
                    <a:lnTo>
                      <a:pt x="3808" y="2339"/>
                    </a:lnTo>
                    <a:lnTo>
                      <a:pt x="3808" y="2339"/>
                    </a:lnTo>
                    <a:lnTo>
                      <a:pt x="3808" y="2339"/>
                    </a:lnTo>
                    <a:lnTo>
                      <a:pt x="3808" y="2339"/>
                    </a:lnTo>
                    <a:lnTo>
                      <a:pt x="3808" y="2333"/>
                    </a:lnTo>
                    <a:lnTo>
                      <a:pt x="3808" y="2333"/>
                    </a:lnTo>
                    <a:lnTo>
                      <a:pt x="3808" y="2333"/>
                    </a:lnTo>
                    <a:lnTo>
                      <a:pt x="3802" y="2333"/>
                    </a:lnTo>
                    <a:lnTo>
                      <a:pt x="3802" y="2333"/>
                    </a:lnTo>
                    <a:lnTo>
                      <a:pt x="3802" y="2333"/>
                    </a:lnTo>
                    <a:lnTo>
                      <a:pt x="3784" y="2333"/>
                    </a:lnTo>
                    <a:lnTo>
                      <a:pt x="3778" y="2333"/>
                    </a:lnTo>
                    <a:lnTo>
                      <a:pt x="3778" y="2333"/>
                    </a:lnTo>
                    <a:lnTo>
                      <a:pt x="3772" y="2333"/>
                    </a:lnTo>
                    <a:lnTo>
                      <a:pt x="3772" y="2333"/>
                    </a:lnTo>
                    <a:lnTo>
                      <a:pt x="3759" y="2339"/>
                    </a:lnTo>
                    <a:lnTo>
                      <a:pt x="3741" y="2339"/>
                    </a:lnTo>
                    <a:lnTo>
                      <a:pt x="3735" y="2339"/>
                    </a:lnTo>
                    <a:lnTo>
                      <a:pt x="3723" y="2339"/>
                    </a:lnTo>
                    <a:lnTo>
                      <a:pt x="3717" y="2339"/>
                    </a:lnTo>
                    <a:lnTo>
                      <a:pt x="3717" y="2339"/>
                    </a:lnTo>
                    <a:lnTo>
                      <a:pt x="3711" y="2339"/>
                    </a:lnTo>
                    <a:lnTo>
                      <a:pt x="3698" y="2339"/>
                    </a:lnTo>
                    <a:lnTo>
                      <a:pt x="3692" y="2339"/>
                    </a:lnTo>
                    <a:lnTo>
                      <a:pt x="3686" y="2339"/>
                    </a:lnTo>
                    <a:lnTo>
                      <a:pt x="3686" y="2339"/>
                    </a:lnTo>
                    <a:lnTo>
                      <a:pt x="3680" y="2339"/>
                    </a:lnTo>
                    <a:lnTo>
                      <a:pt x="3668" y="2345"/>
                    </a:lnTo>
                    <a:lnTo>
                      <a:pt x="3662" y="2345"/>
                    </a:lnTo>
                    <a:lnTo>
                      <a:pt x="3650" y="2345"/>
                    </a:lnTo>
                    <a:lnTo>
                      <a:pt x="3650" y="2345"/>
                    </a:lnTo>
                    <a:lnTo>
                      <a:pt x="3643" y="2345"/>
                    </a:lnTo>
                    <a:lnTo>
                      <a:pt x="3643" y="2345"/>
                    </a:lnTo>
                    <a:lnTo>
                      <a:pt x="3631" y="2345"/>
                    </a:lnTo>
                    <a:lnTo>
                      <a:pt x="3625" y="2345"/>
                    </a:lnTo>
                    <a:lnTo>
                      <a:pt x="3625" y="2345"/>
                    </a:lnTo>
                    <a:lnTo>
                      <a:pt x="3625" y="2345"/>
                    </a:lnTo>
                    <a:lnTo>
                      <a:pt x="3619" y="2345"/>
                    </a:lnTo>
                    <a:lnTo>
                      <a:pt x="3619" y="2345"/>
                    </a:lnTo>
                    <a:lnTo>
                      <a:pt x="3607" y="2345"/>
                    </a:lnTo>
                    <a:lnTo>
                      <a:pt x="3601" y="2345"/>
                    </a:lnTo>
                    <a:lnTo>
                      <a:pt x="3595" y="2345"/>
                    </a:lnTo>
                    <a:lnTo>
                      <a:pt x="3582" y="2351"/>
                    </a:lnTo>
                    <a:lnTo>
                      <a:pt x="3576" y="2351"/>
                    </a:lnTo>
                    <a:lnTo>
                      <a:pt x="3570" y="2351"/>
                    </a:lnTo>
                    <a:lnTo>
                      <a:pt x="3570" y="2351"/>
                    </a:lnTo>
                    <a:lnTo>
                      <a:pt x="3558" y="2351"/>
                    </a:lnTo>
                    <a:lnTo>
                      <a:pt x="3546" y="2351"/>
                    </a:lnTo>
                    <a:lnTo>
                      <a:pt x="3546" y="2351"/>
                    </a:lnTo>
                    <a:lnTo>
                      <a:pt x="3546" y="2351"/>
                    </a:lnTo>
                    <a:lnTo>
                      <a:pt x="3546" y="2351"/>
                    </a:lnTo>
                    <a:lnTo>
                      <a:pt x="3540" y="2345"/>
                    </a:lnTo>
                    <a:lnTo>
                      <a:pt x="3540" y="2345"/>
                    </a:lnTo>
                    <a:lnTo>
                      <a:pt x="3540" y="2345"/>
                    </a:lnTo>
                    <a:lnTo>
                      <a:pt x="3540" y="2345"/>
                    </a:lnTo>
                    <a:lnTo>
                      <a:pt x="3540" y="2345"/>
                    </a:lnTo>
                    <a:lnTo>
                      <a:pt x="3540" y="2345"/>
                    </a:lnTo>
                    <a:lnTo>
                      <a:pt x="3540" y="2345"/>
                    </a:lnTo>
                    <a:lnTo>
                      <a:pt x="3540" y="2345"/>
                    </a:lnTo>
                    <a:lnTo>
                      <a:pt x="3540" y="2345"/>
                    </a:lnTo>
                    <a:lnTo>
                      <a:pt x="3540" y="2339"/>
                    </a:lnTo>
                    <a:lnTo>
                      <a:pt x="3540" y="2339"/>
                    </a:lnTo>
                    <a:lnTo>
                      <a:pt x="3540" y="2339"/>
                    </a:lnTo>
                    <a:lnTo>
                      <a:pt x="3540" y="2339"/>
                    </a:lnTo>
                    <a:lnTo>
                      <a:pt x="3540" y="2339"/>
                    </a:lnTo>
                    <a:lnTo>
                      <a:pt x="3534" y="2333"/>
                    </a:lnTo>
                    <a:lnTo>
                      <a:pt x="3534" y="2333"/>
                    </a:lnTo>
                    <a:lnTo>
                      <a:pt x="3534" y="2333"/>
                    </a:lnTo>
                    <a:lnTo>
                      <a:pt x="3534" y="2333"/>
                    </a:lnTo>
                    <a:lnTo>
                      <a:pt x="3534" y="2333"/>
                    </a:lnTo>
                    <a:lnTo>
                      <a:pt x="3534" y="2333"/>
                    </a:lnTo>
                    <a:lnTo>
                      <a:pt x="3534" y="2333"/>
                    </a:lnTo>
                    <a:lnTo>
                      <a:pt x="3534" y="2333"/>
                    </a:lnTo>
                    <a:lnTo>
                      <a:pt x="3534" y="2327"/>
                    </a:lnTo>
                    <a:lnTo>
                      <a:pt x="3534" y="2327"/>
                    </a:lnTo>
                    <a:lnTo>
                      <a:pt x="3534" y="2327"/>
                    </a:lnTo>
                    <a:lnTo>
                      <a:pt x="3528" y="2327"/>
                    </a:lnTo>
                    <a:lnTo>
                      <a:pt x="3528" y="2327"/>
                    </a:lnTo>
                    <a:lnTo>
                      <a:pt x="3534" y="2327"/>
                    </a:lnTo>
                    <a:lnTo>
                      <a:pt x="3528" y="2327"/>
                    </a:lnTo>
                    <a:lnTo>
                      <a:pt x="3528" y="2327"/>
                    </a:lnTo>
                    <a:lnTo>
                      <a:pt x="3528" y="2327"/>
                    </a:lnTo>
                    <a:lnTo>
                      <a:pt x="3528" y="2321"/>
                    </a:lnTo>
                    <a:lnTo>
                      <a:pt x="3528" y="2321"/>
                    </a:lnTo>
                    <a:lnTo>
                      <a:pt x="3528" y="2321"/>
                    </a:lnTo>
                    <a:lnTo>
                      <a:pt x="3528" y="2321"/>
                    </a:lnTo>
                    <a:lnTo>
                      <a:pt x="3528" y="2321"/>
                    </a:lnTo>
                    <a:lnTo>
                      <a:pt x="3528" y="2315"/>
                    </a:lnTo>
                    <a:lnTo>
                      <a:pt x="3528" y="2315"/>
                    </a:lnTo>
                    <a:lnTo>
                      <a:pt x="3528" y="2315"/>
                    </a:lnTo>
                    <a:lnTo>
                      <a:pt x="3528" y="2315"/>
                    </a:lnTo>
                    <a:lnTo>
                      <a:pt x="3521" y="2315"/>
                    </a:lnTo>
                    <a:lnTo>
                      <a:pt x="3521" y="2309"/>
                    </a:lnTo>
                    <a:lnTo>
                      <a:pt x="3521" y="2309"/>
                    </a:lnTo>
                    <a:lnTo>
                      <a:pt x="3521" y="2309"/>
                    </a:lnTo>
                    <a:lnTo>
                      <a:pt x="3521" y="2309"/>
                    </a:lnTo>
                    <a:lnTo>
                      <a:pt x="3521" y="2309"/>
                    </a:lnTo>
                    <a:lnTo>
                      <a:pt x="3521" y="2303"/>
                    </a:lnTo>
                    <a:lnTo>
                      <a:pt x="3521" y="2303"/>
                    </a:lnTo>
                    <a:lnTo>
                      <a:pt x="3515" y="2303"/>
                    </a:lnTo>
                    <a:lnTo>
                      <a:pt x="3515" y="2303"/>
                    </a:lnTo>
                    <a:lnTo>
                      <a:pt x="3515" y="2303"/>
                    </a:lnTo>
                    <a:lnTo>
                      <a:pt x="3515" y="2303"/>
                    </a:lnTo>
                    <a:lnTo>
                      <a:pt x="3515" y="2303"/>
                    </a:lnTo>
                    <a:lnTo>
                      <a:pt x="3515" y="2303"/>
                    </a:lnTo>
                    <a:lnTo>
                      <a:pt x="3515" y="2303"/>
                    </a:lnTo>
                    <a:lnTo>
                      <a:pt x="3515" y="2296"/>
                    </a:lnTo>
                    <a:lnTo>
                      <a:pt x="3515" y="2296"/>
                    </a:lnTo>
                    <a:lnTo>
                      <a:pt x="3515" y="2296"/>
                    </a:lnTo>
                    <a:lnTo>
                      <a:pt x="3515" y="2296"/>
                    </a:lnTo>
                    <a:lnTo>
                      <a:pt x="3515" y="2296"/>
                    </a:lnTo>
                    <a:lnTo>
                      <a:pt x="3515" y="2296"/>
                    </a:lnTo>
                    <a:lnTo>
                      <a:pt x="3515" y="2296"/>
                    </a:lnTo>
                    <a:lnTo>
                      <a:pt x="3515" y="2290"/>
                    </a:lnTo>
                    <a:lnTo>
                      <a:pt x="3515" y="2290"/>
                    </a:lnTo>
                    <a:lnTo>
                      <a:pt x="3515" y="2290"/>
                    </a:lnTo>
                    <a:lnTo>
                      <a:pt x="3515" y="2290"/>
                    </a:lnTo>
                    <a:lnTo>
                      <a:pt x="3515" y="2290"/>
                    </a:lnTo>
                    <a:lnTo>
                      <a:pt x="3515" y="2290"/>
                    </a:lnTo>
                    <a:lnTo>
                      <a:pt x="3515" y="2284"/>
                    </a:lnTo>
                    <a:lnTo>
                      <a:pt x="3515" y="2284"/>
                    </a:lnTo>
                    <a:lnTo>
                      <a:pt x="3515" y="2284"/>
                    </a:lnTo>
                    <a:lnTo>
                      <a:pt x="3515" y="2284"/>
                    </a:lnTo>
                    <a:lnTo>
                      <a:pt x="3515" y="2284"/>
                    </a:lnTo>
                    <a:lnTo>
                      <a:pt x="3515" y="2284"/>
                    </a:lnTo>
                    <a:lnTo>
                      <a:pt x="3515" y="2278"/>
                    </a:lnTo>
                    <a:lnTo>
                      <a:pt x="3515" y="2278"/>
                    </a:lnTo>
                    <a:lnTo>
                      <a:pt x="3515" y="2278"/>
                    </a:lnTo>
                    <a:lnTo>
                      <a:pt x="3515" y="2278"/>
                    </a:lnTo>
                    <a:lnTo>
                      <a:pt x="3515" y="2278"/>
                    </a:lnTo>
                    <a:lnTo>
                      <a:pt x="3515" y="2278"/>
                    </a:lnTo>
                    <a:lnTo>
                      <a:pt x="3515" y="2272"/>
                    </a:lnTo>
                    <a:lnTo>
                      <a:pt x="3515" y="2272"/>
                    </a:lnTo>
                    <a:lnTo>
                      <a:pt x="3515" y="2272"/>
                    </a:lnTo>
                    <a:lnTo>
                      <a:pt x="3515" y="2272"/>
                    </a:lnTo>
                    <a:lnTo>
                      <a:pt x="3515" y="2272"/>
                    </a:lnTo>
                    <a:lnTo>
                      <a:pt x="3515" y="2272"/>
                    </a:lnTo>
                    <a:lnTo>
                      <a:pt x="3515" y="2266"/>
                    </a:lnTo>
                    <a:lnTo>
                      <a:pt x="3515" y="2266"/>
                    </a:lnTo>
                    <a:lnTo>
                      <a:pt x="3515" y="2266"/>
                    </a:lnTo>
                    <a:lnTo>
                      <a:pt x="3515" y="2266"/>
                    </a:lnTo>
                    <a:lnTo>
                      <a:pt x="3515" y="2260"/>
                    </a:lnTo>
                    <a:lnTo>
                      <a:pt x="3515" y="2260"/>
                    </a:lnTo>
                    <a:lnTo>
                      <a:pt x="3515" y="2260"/>
                    </a:lnTo>
                    <a:lnTo>
                      <a:pt x="3515" y="2260"/>
                    </a:lnTo>
                    <a:lnTo>
                      <a:pt x="3515" y="2260"/>
                    </a:lnTo>
                    <a:lnTo>
                      <a:pt x="3515" y="2260"/>
                    </a:lnTo>
                    <a:lnTo>
                      <a:pt x="3515" y="2254"/>
                    </a:lnTo>
                    <a:lnTo>
                      <a:pt x="3515" y="2254"/>
                    </a:lnTo>
                    <a:lnTo>
                      <a:pt x="3515" y="2254"/>
                    </a:lnTo>
                    <a:lnTo>
                      <a:pt x="3515" y="2254"/>
                    </a:lnTo>
                    <a:lnTo>
                      <a:pt x="3515" y="2254"/>
                    </a:lnTo>
                    <a:lnTo>
                      <a:pt x="3515" y="2248"/>
                    </a:lnTo>
                    <a:lnTo>
                      <a:pt x="3515" y="2248"/>
                    </a:lnTo>
                    <a:lnTo>
                      <a:pt x="3509" y="2248"/>
                    </a:lnTo>
                    <a:lnTo>
                      <a:pt x="3509" y="2248"/>
                    </a:lnTo>
                    <a:lnTo>
                      <a:pt x="3509" y="2248"/>
                    </a:lnTo>
                    <a:lnTo>
                      <a:pt x="3509" y="2248"/>
                    </a:lnTo>
                    <a:lnTo>
                      <a:pt x="3509" y="2248"/>
                    </a:lnTo>
                    <a:lnTo>
                      <a:pt x="3509" y="2248"/>
                    </a:lnTo>
                    <a:lnTo>
                      <a:pt x="3509" y="2248"/>
                    </a:lnTo>
                    <a:lnTo>
                      <a:pt x="3509" y="2241"/>
                    </a:lnTo>
                    <a:lnTo>
                      <a:pt x="3509" y="2241"/>
                    </a:lnTo>
                    <a:lnTo>
                      <a:pt x="3509" y="2241"/>
                    </a:lnTo>
                    <a:lnTo>
                      <a:pt x="3503" y="2241"/>
                    </a:lnTo>
                    <a:lnTo>
                      <a:pt x="3503" y="2241"/>
                    </a:lnTo>
                    <a:lnTo>
                      <a:pt x="3503" y="2241"/>
                    </a:lnTo>
                    <a:lnTo>
                      <a:pt x="3509" y="2235"/>
                    </a:lnTo>
                    <a:lnTo>
                      <a:pt x="3503" y="2235"/>
                    </a:lnTo>
                    <a:lnTo>
                      <a:pt x="3503" y="2235"/>
                    </a:lnTo>
                    <a:lnTo>
                      <a:pt x="3503" y="2235"/>
                    </a:lnTo>
                    <a:lnTo>
                      <a:pt x="3503" y="2235"/>
                    </a:lnTo>
                    <a:lnTo>
                      <a:pt x="3503" y="2235"/>
                    </a:lnTo>
                    <a:lnTo>
                      <a:pt x="3503" y="2229"/>
                    </a:lnTo>
                    <a:lnTo>
                      <a:pt x="3503" y="2229"/>
                    </a:lnTo>
                    <a:lnTo>
                      <a:pt x="3503" y="2229"/>
                    </a:lnTo>
                    <a:lnTo>
                      <a:pt x="3503" y="2229"/>
                    </a:lnTo>
                    <a:lnTo>
                      <a:pt x="3503" y="2229"/>
                    </a:lnTo>
                    <a:lnTo>
                      <a:pt x="3503" y="2223"/>
                    </a:lnTo>
                    <a:lnTo>
                      <a:pt x="3503" y="2223"/>
                    </a:lnTo>
                    <a:lnTo>
                      <a:pt x="3503" y="2223"/>
                    </a:lnTo>
                    <a:lnTo>
                      <a:pt x="3503" y="2223"/>
                    </a:lnTo>
                    <a:lnTo>
                      <a:pt x="3503" y="2223"/>
                    </a:lnTo>
                    <a:lnTo>
                      <a:pt x="3503" y="2223"/>
                    </a:lnTo>
                    <a:lnTo>
                      <a:pt x="3503" y="2217"/>
                    </a:lnTo>
                    <a:lnTo>
                      <a:pt x="3503" y="2217"/>
                    </a:lnTo>
                    <a:lnTo>
                      <a:pt x="3503" y="2217"/>
                    </a:lnTo>
                    <a:lnTo>
                      <a:pt x="3503" y="2217"/>
                    </a:lnTo>
                    <a:lnTo>
                      <a:pt x="3503" y="2217"/>
                    </a:lnTo>
                    <a:lnTo>
                      <a:pt x="3503" y="2217"/>
                    </a:lnTo>
                    <a:lnTo>
                      <a:pt x="3503" y="2217"/>
                    </a:lnTo>
                    <a:lnTo>
                      <a:pt x="3503" y="2217"/>
                    </a:lnTo>
                    <a:lnTo>
                      <a:pt x="3509" y="2217"/>
                    </a:lnTo>
                    <a:lnTo>
                      <a:pt x="3509" y="2211"/>
                    </a:lnTo>
                    <a:lnTo>
                      <a:pt x="3509" y="2211"/>
                    </a:lnTo>
                    <a:lnTo>
                      <a:pt x="3509" y="2211"/>
                    </a:lnTo>
                    <a:lnTo>
                      <a:pt x="3509" y="2211"/>
                    </a:lnTo>
                    <a:lnTo>
                      <a:pt x="3509" y="2211"/>
                    </a:lnTo>
                    <a:lnTo>
                      <a:pt x="3509" y="2205"/>
                    </a:lnTo>
                    <a:lnTo>
                      <a:pt x="3509" y="2205"/>
                    </a:lnTo>
                    <a:lnTo>
                      <a:pt x="3509" y="2205"/>
                    </a:lnTo>
                    <a:lnTo>
                      <a:pt x="3509" y="2205"/>
                    </a:lnTo>
                    <a:lnTo>
                      <a:pt x="3509" y="2205"/>
                    </a:lnTo>
                    <a:lnTo>
                      <a:pt x="3509" y="2205"/>
                    </a:lnTo>
                    <a:lnTo>
                      <a:pt x="3509" y="2205"/>
                    </a:lnTo>
                    <a:lnTo>
                      <a:pt x="3509" y="2199"/>
                    </a:lnTo>
                    <a:lnTo>
                      <a:pt x="3509" y="2199"/>
                    </a:lnTo>
                    <a:lnTo>
                      <a:pt x="3509" y="2199"/>
                    </a:lnTo>
                    <a:lnTo>
                      <a:pt x="3509" y="2199"/>
                    </a:lnTo>
                    <a:lnTo>
                      <a:pt x="3509" y="2199"/>
                    </a:lnTo>
                    <a:lnTo>
                      <a:pt x="3509" y="2193"/>
                    </a:lnTo>
                    <a:lnTo>
                      <a:pt x="3509" y="2193"/>
                    </a:lnTo>
                    <a:lnTo>
                      <a:pt x="3509" y="2193"/>
                    </a:lnTo>
                    <a:lnTo>
                      <a:pt x="3509" y="2193"/>
                    </a:lnTo>
                    <a:lnTo>
                      <a:pt x="3509" y="2193"/>
                    </a:lnTo>
                    <a:lnTo>
                      <a:pt x="3509" y="2186"/>
                    </a:lnTo>
                    <a:lnTo>
                      <a:pt x="3509" y="2186"/>
                    </a:lnTo>
                    <a:lnTo>
                      <a:pt x="3509" y="2186"/>
                    </a:lnTo>
                    <a:lnTo>
                      <a:pt x="3509" y="2186"/>
                    </a:lnTo>
                    <a:lnTo>
                      <a:pt x="3509" y="2186"/>
                    </a:lnTo>
                    <a:lnTo>
                      <a:pt x="3515" y="2186"/>
                    </a:lnTo>
                    <a:lnTo>
                      <a:pt x="3515" y="2180"/>
                    </a:lnTo>
                    <a:lnTo>
                      <a:pt x="3515" y="2180"/>
                    </a:lnTo>
                    <a:lnTo>
                      <a:pt x="3515" y="2180"/>
                    </a:lnTo>
                    <a:lnTo>
                      <a:pt x="3515" y="2180"/>
                    </a:lnTo>
                    <a:lnTo>
                      <a:pt x="3515" y="2180"/>
                    </a:lnTo>
                    <a:lnTo>
                      <a:pt x="3521" y="2180"/>
                    </a:lnTo>
                    <a:lnTo>
                      <a:pt x="3521" y="2180"/>
                    </a:lnTo>
                    <a:lnTo>
                      <a:pt x="3521" y="2174"/>
                    </a:lnTo>
                    <a:lnTo>
                      <a:pt x="3521" y="2174"/>
                    </a:lnTo>
                    <a:lnTo>
                      <a:pt x="3521" y="2174"/>
                    </a:lnTo>
                    <a:lnTo>
                      <a:pt x="3521" y="2174"/>
                    </a:lnTo>
                    <a:lnTo>
                      <a:pt x="3521" y="2174"/>
                    </a:lnTo>
                    <a:lnTo>
                      <a:pt x="3521" y="2174"/>
                    </a:lnTo>
                    <a:lnTo>
                      <a:pt x="3521" y="2174"/>
                    </a:lnTo>
                    <a:lnTo>
                      <a:pt x="3521" y="2174"/>
                    </a:lnTo>
                    <a:lnTo>
                      <a:pt x="3515" y="2174"/>
                    </a:lnTo>
                    <a:lnTo>
                      <a:pt x="3515" y="2168"/>
                    </a:lnTo>
                    <a:lnTo>
                      <a:pt x="3509" y="2168"/>
                    </a:lnTo>
                    <a:lnTo>
                      <a:pt x="3509" y="2168"/>
                    </a:lnTo>
                    <a:lnTo>
                      <a:pt x="3509" y="2168"/>
                    </a:lnTo>
                    <a:lnTo>
                      <a:pt x="3509" y="2168"/>
                    </a:lnTo>
                    <a:lnTo>
                      <a:pt x="3509" y="2162"/>
                    </a:lnTo>
                    <a:lnTo>
                      <a:pt x="3509" y="2162"/>
                    </a:lnTo>
                    <a:lnTo>
                      <a:pt x="3509" y="2162"/>
                    </a:lnTo>
                    <a:lnTo>
                      <a:pt x="3509" y="2162"/>
                    </a:lnTo>
                    <a:lnTo>
                      <a:pt x="3509" y="2162"/>
                    </a:lnTo>
                    <a:lnTo>
                      <a:pt x="3509" y="2162"/>
                    </a:lnTo>
                    <a:lnTo>
                      <a:pt x="3509" y="2162"/>
                    </a:lnTo>
                    <a:lnTo>
                      <a:pt x="3509" y="2162"/>
                    </a:lnTo>
                    <a:lnTo>
                      <a:pt x="3509" y="2156"/>
                    </a:lnTo>
                    <a:lnTo>
                      <a:pt x="3509" y="2156"/>
                    </a:lnTo>
                    <a:lnTo>
                      <a:pt x="3509" y="2156"/>
                    </a:lnTo>
                    <a:lnTo>
                      <a:pt x="3509" y="2156"/>
                    </a:lnTo>
                    <a:lnTo>
                      <a:pt x="3509" y="2156"/>
                    </a:lnTo>
                    <a:lnTo>
                      <a:pt x="3509" y="2156"/>
                    </a:lnTo>
                    <a:lnTo>
                      <a:pt x="3509" y="2150"/>
                    </a:lnTo>
                    <a:lnTo>
                      <a:pt x="3509" y="2150"/>
                    </a:lnTo>
                    <a:lnTo>
                      <a:pt x="3509" y="2150"/>
                    </a:lnTo>
                    <a:lnTo>
                      <a:pt x="3509" y="2150"/>
                    </a:lnTo>
                    <a:lnTo>
                      <a:pt x="3509" y="2150"/>
                    </a:lnTo>
                    <a:lnTo>
                      <a:pt x="3509" y="2144"/>
                    </a:lnTo>
                    <a:lnTo>
                      <a:pt x="3509" y="2144"/>
                    </a:lnTo>
                    <a:lnTo>
                      <a:pt x="3503" y="2144"/>
                    </a:lnTo>
                    <a:lnTo>
                      <a:pt x="3503" y="2144"/>
                    </a:lnTo>
                    <a:lnTo>
                      <a:pt x="3503" y="2144"/>
                    </a:lnTo>
                    <a:lnTo>
                      <a:pt x="3503" y="2144"/>
                    </a:lnTo>
                    <a:lnTo>
                      <a:pt x="3503" y="2144"/>
                    </a:lnTo>
                    <a:lnTo>
                      <a:pt x="3503" y="2138"/>
                    </a:lnTo>
                    <a:lnTo>
                      <a:pt x="3503" y="2138"/>
                    </a:lnTo>
                    <a:lnTo>
                      <a:pt x="3497" y="2138"/>
                    </a:lnTo>
                    <a:lnTo>
                      <a:pt x="3497" y="2138"/>
                    </a:lnTo>
                    <a:lnTo>
                      <a:pt x="3497" y="2138"/>
                    </a:lnTo>
                    <a:lnTo>
                      <a:pt x="3497" y="2138"/>
                    </a:lnTo>
                    <a:lnTo>
                      <a:pt x="3497" y="2132"/>
                    </a:lnTo>
                    <a:lnTo>
                      <a:pt x="3497" y="2132"/>
                    </a:lnTo>
                    <a:lnTo>
                      <a:pt x="3497" y="2132"/>
                    </a:lnTo>
                    <a:lnTo>
                      <a:pt x="3497" y="2132"/>
                    </a:lnTo>
                    <a:lnTo>
                      <a:pt x="3497" y="2132"/>
                    </a:lnTo>
                    <a:lnTo>
                      <a:pt x="3497" y="2132"/>
                    </a:lnTo>
                    <a:lnTo>
                      <a:pt x="3497" y="2125"/>
                    </a:lnTo>
                    <a:lnTo>
                      <a:pt x="3497" y="2125"/>
                    </a:lnTo>
                    <a:lnTo>
                      <a:pt x="3497" y="2125"/>
                    </a:lnTo>
                    <a:lnTo>
                      <a:pt x="3491" y="2125"/>
                    </a:lnTo>
                    <a:lnTo>
                      <a:pt x="3491" y="2125"/>
                    </a:lnTo>
                    <a:lnTo>
                      <a:pt x="3497" y="2125"/>
                    </a:lnTo>
                    <a:lnTo>
                      <a:pt x="3497" y="2119"/>
                    </a:lnTo>
                    <a:lnTo>
                      <a:pt x="3491" y="2119"/>
                    </a:lnTo>
                    <a:lnTo>
                      <a:pt x="3491" y="2119"/>
                    </a:lnTo>
                    <a:lnTo>
                      <a:pt x="3491" y="2119"/>
                    </a:lnTo>
                    <a:lnTo>
                      <a:pt x="3491" y="2119"/>
                    </a:lnTo>
                    <a:lnTo>
                      <a:pt x="3491" y="2119"/>
                    </a:lnTo>
                    <a:lnTo>
                      <a:pt x="3491" y="2119"/>
                    </a:lnTo>
                    <a:lnTo>
                      <a:pt x="3491" y="2119"/>
                    </a:lnTo>
                    <a:lnTo>
                      <a:pt x="3491" y="2119"/>
                    </a:lnTo>
                    <a:lnTo>
                      <a:pt x="3491" y="2113"/>
                    </a:lnTo>
                    <a:lnTo>
                      <a:pt x="3491" y="2113"/>
                    </a:lnTo>
                    <a:lnTo>
                      <a:pt x="3491" y="2113"/>
                    </a:lnTo>
                    <a:lnTo>
                      <a:pt x="3491" y="2113"/>
                    </a:lnTo>
                    <a:lnTo>
                      <a:pt x="3491" y="2107"/>
                    </a:lnTo>
                    <a:lnTo>
                      <a:pt x="3485" y="2107"/>
                    </a:lnTo>
                    <a:lnTo>
                      <a:pt x="3485" y="2107"/>
                    </a:lnTo>
                    <a:lnTo>
                      <a:pt x="3485" y="2107"/>
                    </a:lnTo>
                    <a:lnTo>
                      <a:pt x="3485" y="2107"/>
                    </a:lnTo>
                    <a:lnTo>
                      <a:pt x="3485" y="2107"/>
                    </a:lnTo>
                    <a:lnTo>
                      <a:pt x="3485" y="2107"/>
                    </a:lnTo>
                    <a:lnTo>
                      <a:pt x="3479" y="2083"/>
                    </a:lnTo>
                    <a:lnTo>
                      <a:pt x="3473" y="2058"/>
                    </a:lnTo>
                    <a:lnTo>
                      <a:pt x="3467" y="2040"/>
                    </a:lnTo>
                    <a:lnTo>
                      <a:pt x="3467" y="2034"/>
                    </a:lnTo>
                    <a:lnTo>
                      <a:pt x="3454" y="2009"/>
                    </a:lnTo>
                    <a:lnTo>
                      <a:pt x="3454" y="2003"/>
                    </a:lnTo>
                    <a:lnTo>
                      <a:pt x="3454" y="2003"/>
                    </a:lnTo>
                    <a:lnTo>
                      <a:pt x="3454" y="1997"/>
                    </a:lnTo>
                    <a:lnTo>
                      <a:pt x="3448" y="1985"/>
                    </a:lnTo>
                    <a:lnTo>
                      <a:pt x="3448" y="1979"/>
                    </a:lnTo>
                    <a:lnTo>
                      <a:pt x="3448" y="1973"/>
                    </a:lnTo>
                    <a:lnTo>
                      <a:pt x="3448" y="1967"/>
                    </a:lnTo>
                    <a:lnTo>
                      <a:pt x="3448" y="1967"/>
                    </a:lnTo>
                    <a:lnTo>
                      <a:pt x="3442" y="1948"/>
                    </a:lnTo>
                    <a:lnTo>
                      <a:pt x="3442" y="1948"/>
                    </a:lnTo>
                    <a:lnTo>
                      <a:pt x="3436" y="1942"/>
                    </a:lnTo>
                    <a:lnTo>
                      <a:pt x="3436" y="1924"/>
                    </a:lnTo>
                    <a:lnTo>
                      <a:pt x="3436" y="1924"/>
                    </a:lnTo>
                    <a:lnTo>
                      <a:pt x="3436" y="1918"/>
                    </a:lnTo>
                    <a:lnTo>
                      <a:pt x="3430" y="1918"/>
                    </a:lnTo>
                    <a:lnTo>
                      <a:pt x="3430" y="1912"/>
                    </a:lnTo>
                    <a:lnTo>
                      <a:pt x="3430" y="1912"/>
                    </a:lnTo>
                    <a:lnTo>
                      <a:pt x="3430" y="1906"/>
                    </a:lnTo>
                    <a:lnTo>
                      <a:pt x="3430" y="1899"/>
                    </a:lnTo>
                    <a:lnTo>
                      <a:pt x="3424" y="1893"/>
                    </a:lnTo>
                    <a:lnTo>
                      <a:pt x="3424" y="1881"/>
                    </a:lnTo>
                    <a:lnTo>
                      <a:pt x="3418" y="1875"/>
                    </a:lnTo>
                    <a:lnTo>
                      <a:pt x="3418" y="1875"/>
                    </a:lnTo>
                    <a:lnTo>
                      <a:pt x="3418" y="1869"/>
                    </a:lnTo>
                    <a:moveTo>
                      <a:pt x="397" y="86"/>
                    </a:moveTo>
                    <a:lnTo>
                      <a:pt x="397" y="86"/>
                    </a:lnTo>
                    <a:lnTo>
                      <a:pt x="397" y="86"/>
                    </a:lnTo>
                    <a:lnTo>
                      <a:pt x="403" y="80"/>
                    </a:lnTo>
                    <a:lnTo>
                      <a:pt x="403" y="80"/>
                    </a:lnTo>
                    <a:lnTo>
                      <a:pt x="403" y="80"/>
                    </a:lnTo>
                    <a:lnTo>
                      <a:pt x="403" y="80"/>
                    </a:lnTo>
                    <a:lnTo>
                      <a:pt x="403" y="80"/>
                    </a:lnTo>
                    <a:lnTo>
                      <a:pt x="403" y="80"/>
                    </a:lnTo>
                    <a:lnTo>
                      <a:pt x="409" y="80"/>
                    </a:lnTo>
                    <a:lnTo>
                      <a:pt x="409" y="80"/>
                    </a:lnTo>
                    <a:lnTo>
                      <a:pt x="409" y="80"/>
                    </a:lnTo>
                    <a:lnTo>
                      <a:pt x="409" y="80"/>
                    </a:lnTo>
                    <a:lnTo>
                      <a:pt x="409" y="86"/>
                    </a:lnTo>
                    <a:lnTo>
                      <a:pt x="409" y="86"/>
                    </a:lnTo>
                    <a:lnTo>
                      <a:pt x="409" y="86"/>
                    </a:lnTo>
                    <a:lnTo>
                      <a:pt x="409" y="86"/>
                    </a:lnTo>
                    <a:lnTo>
                      <a:pt x="409" y="92"/>
                    </a:lnTo>
                    <a:lnTo>
                      <a:pt x="409" y="92"/>
                    </a:lnTo>
                    <a:lnTo>
                      <a:pt x="409" y="92"/>
                    </a:lnTo>
                    <a:lnTo>
                      <a:pt x="409" y="92"/>
                    </a:lnTo>
                    <a:lnTo>
                      <a:pt x="409" y="92"/>
                    </a:lnTo>
                    <a:lnTo>
                      <a:pt x="409" y="92"/>
                    </a:lnTo>
                    <a:lnTo>
                      <a:pt x="403" y="92"/>
                    </a:lnTo>
                    <a:lnTo>
                      <a:pt x="403" y="92"/>
                    </a:lnTo>
                    <a:lnTo>
                      <a:pt x="403" y="92"/>
                    </a:lnTo>
                    <a:lnTo>
                      <a:pt x="403" y="92"/>
                    </a:lnTo>
                    <a:lnTo>
                      <a:pt x="403" y="92"/>
                    </a:lnTo>
                    <a:lnTo>
                      <a:pt x="403" y="92"/>
                    </a:lnTo>
                    <a:lnTo>
                      <a:pt x="403" y="92"/>
                    </a:lnTo>
                    <a:lnTo>
                      <a:pt x="403" y="92"/>
                    </a:lnTo>
                    <a:lnTo>
                      <a:pt x="397" y="92"/>
                    </a:lnTo>
                    <a:lnTo>
                      <a:pt x="397" y="98"/>
                    </a:lnTo>
                    <a:lnTo>
                      <a:pt x="397" y="98"/>
                    </a:lnTo>
                    <a:lnTo>
                      <a:pt x="397" y="98"/>
                    </a:lnTo>
                    <a:lnTo>
                      <a:pt x="397" y="98"/>
                    </a:lnTo>
                    <a:lnTo>
                      <a:pt x="403" y="98"/>
                    </a:lnTo>
                    <a:lnTo>
                      <a:pt x="403" y="104"/>
                    </a:lnTo>
                    <a:lnTo>
                      <a:pt x="403" y="104"/>
                    </a:lnTo>
                    <a:lnTo>
                      <a:pt x="403" y="104"/>
                    </a:lnTo>
                    <a:lnTo>
                      <a:pt x="403" y="110"/>
                    </a:lnTo>
                    <a:lnTo>
                      <a:pt x="403" y="110"/>
                    </a:lnTo>
                    <a:lnTo>
                      <a:pt x="397" y="110"/>
                    </a:lnTo>
                    <a:lnTo>
                      <a:pt x="397" y="116"/>
                    </a:lnTo>
                    <a:lnTo>
                      <a:pt x="397" y="116"/>
                    </a:lnTo>
                    <a:lnTo>
                      <a:pt x="403" y="116"/>
                    </a:lnTo>
                    <a:lnTo>
                      <a:pt x="403" y="116"/>
                    </a:lnTo>
                    <a:lnTo>
                      <a:pt x="403" y="116"/>
                    </a:lnTo>
                    <a:lnTo>
                      <a:pt x="403" y="116"/>
                    </a:lnTo>
                    <a:lnTo>
                      <a:pt x="403" y="116"/>
                    </a:lnTo>
                    <a:lnTo>
                      <a:pt x="403" y="116"/>
                    </a:lnTo>
                    <a:lnTo>
                      <a:pt x="403" y="116"/>
                    </a:lnTo>
                    <a:lnTo>
                      <a:pt x="409" y="116"/>
                    </a:lnTo>
                    <a:lnTo>
                      <a:pt x="409" y="122"/>
                    </a:lnTo>
                    <a:lnTo>
                      <a:pt x="409" y="122"/>
                    </a:lnTo>
                    <a:lnTo>
                      <a:pt x="409" y="122"/>
                    </a:lnTo>
                    <a:lnTo>
                      <a:pt x="409" y="122"/>
                    </a:lnTo>
                    <a:lnTo>
                      <a:pt x="409" y="128"/>
                    </a:lnTo>
                    <a:lnTo>
                      <a:pt x="409" y="128"/>
                    </a:lnTo>
                    <a:lnTo>
                      <a:pt x="409" y="134"/>
                    </a:lnTo>
                    <a:lnTo>
                      <a:pt x="409" y="134"/>
                    </a:lnTo>
                    <a:lnTo>
                      <a:pt x="409" y="134"/>
                    </a:lnTo>
                    <a:lnTo>
                      <a:pt x="409" y="134"/>
                    </a:lnTo>
                    <a:lnTo>
                      <a:pt x="409" y="134"/>
                    </a:lnTo>
                    <a:lnTo>
                      <a:pt x="409" y="134"/>
                    </a:lnTo>
                    <a:lnTo>
                      <a:pt x="409" y="141"/>
                    </a:lnTo>
                    <a:lnTo>
                      <a:pt x="409" y="141"/>
                    </a:lnTo>
                    <a:lnTo>
                      <a:pt x="409" y="141"/>
                    </a:lnTo>
                    <a:lnTo>
                      <a:pt x="403" y="134"/>
                    </a:lnTo>
                    <a:lnTo>
                      <a:pt x="403" y="134"/>
                    </a:lnTo>
                    <a:lnTo>
                      <a:pt x="403" y="134"/>
                    </a:lnTo>
                    <a:lnTo>
                      <a:pt x="403" y="134"/>
                    </a:lnTo>
                    <a:lnTo>
                      <a:pt x="403" y="128"/>
                    </a:lnTo>
                    <a:lnTo>
                      <a:pt x="403" y="128"/>
                    </a:lnTo>
                    <a:lnTo>
                      <a:pt x="403" y="128"/>
                    </a:lnTo>
                    <a:lnTo>
                      <a:pt x="403" y="128"/>
                    </a:lnTo>
                    <a:lnTo>
                      <a:pt x="397" y="128"/>
                    </a:lnTo>
                    <a:lnTo>
                      <a:pt x="397" y="128"/>
                    </a:lnTo>
                    <a:lnTo>
                      <a:pt x="397" y="128"/>
                    </a:lnTo>
                    <a:lnTo>
                      <a:pt x="397" y="128"/>
                    </a:lnTo>
                    <a:lnTo>
                      <a:pt x="397" y="128"/>
                    </a:lnTo>
                    <a:lnTo>
                      <a:pt x="397" y="122"/>
                    </a:lnTo>
                    <a:lnTo>
                      <a:pt x="397" y="122"/>
                    </a:lnTo>
                    <a:lnTo>
                      <a:pt x="397" y="122"/>
                    </a:lnTo>
                    <a:lnTo>
                      <a:pt x="397" y="122"/>
                    </a:lnTo>
                    <a:lnTo>
                      <a:pt x="397" y="116"/>
                    </a:lnTo>
                    <a:lnTo>
                      <a:pt x="397" y="116"/>
                    </a:lnTo>
                    <a:lnTo>
                      <a:pt x="397" y="116"/>
                    </a:lnTo>
                    <a:lnTo>
                      <a:pt x="397" y="116"/>
                    </a:lnTo>
                    <a:lnTo>
                      <a:pt x="397" y="110"/>
                    </a:lnTo>
                    <a:lnTo>
                      <a:pt x="397" y="110"/>
                    </a:lnTo>
                    <a:lnTo>
                      <a:pt x="397" y="104"/>
                    </a:lnTo>
                    <a:lnTo>
                      <a:pt x="397" y="104"/>
                    </a:lnTo>
                    <a:lnTo>
                      <a:pt x="397" y="104"/>
                    </a:lnTo>
                    <a:lnTo>
                      <a:pt x="397" y="104"/>
                    </a:lnTo>
                    <a:lnTo>
                      <a:pt x="391" y="104"/>
                    </a:lnTo>
                    <a:lnTo>
                      <a:pt x="391" y="104"/>
                    </a:lnTo>
                    <a:lnTo>
                      <a:pt x="391" y="104"/>
                    </a:lnTo>
                    <a:lnTo>
                      <a:pt x="391" y="98"/>
                    </a:lnTo>
                    <a:lnTo>
                      <a:pt x="391" y="98"/>
                    </a:lnTo>
                    <a:lnTo>
                      <a:pt x="391" y="98"/>
                    </a:lnTo>
                    <a:lnTo>
                      <a:pt x="391" y="98"/>
                    </a:lnTo>
                    <a:lnTo>
                      <a:pt x="391" y="98"/>
                    </a:lnTo>
                    <a:lnTo>
                      <a:pt x="391" y="92"/>
                    </a:lnTo>
                    <a:lnTo>
                      <a:pt x="391" y="92"/>
                    </a:lnTo>
                    <a:lnTo>
                      <a:pt x="397" y="86"/>
                    </a:lnTo>
                    <a:moveTo>
                      <a:pt x="4565" y="617"/>
                    </a:moveTo>
                    <a:lnTo>
                      <a:pt x="4565" y="617"/>
                    </a:lnTo>
                    <a:lnTo>
                      <a:pt x="4565" y="623"/>
                    </a:lnTo>
                    <a:lnTo>
                      <a:pt x="4565" y="623"/>
                    </a:lnTo>
                    <a:lnTo>
                      <a:pt x="4565" y="623"/>
                    </a:lnTo>
                    <a:lnTo>
                      <a:pt x="4565" y="623"/>
                    </a:lnTo>
                    <a:lnTo>
                      <a:pt x="4565" y="623"/>
                    </a:lnTo>
                    <a:lnTo>
                      <a:pt x="4565" y="617"/>
                    </a:lnTo>
                    <a:moveTo>
                      <a:pt x="2484" y="935"/>
                    </a:moveTo>
                    <a:lnTo>
                      <a:pt x="2484" y="935"/>
                    </a:lnTo>
                    <a:lnTo>
                      <a:pt x="2478" y="935"/>
                    </a:lnTo>
                    <a:lnTo>
                      <a:pt x="2466" y="935"/>
                    </a:lnTo>
                    <a:lnTo>
                      <a:pt x="2466" y="935"/>
                    </a:lnTo>
                    <a:lnTo>
                      <a:pt x="2460" y="935"/>
                    </a:lnTo>
                    <a:lnTo>
                      <a:pt x="2460" y="935"/>
                    </a:lnTo>
                    <a:lnTo>
                      <a:pt x="2453" y="935"/>
                    </a:lnTo>
                    <a:lnTo>
                      <a:pt x="2447" y="935"/>
                    </a:lnTo>
                    <a:lnTo>
                      <a:pt x="2441" y="935"/>
                    </a:lnTo>
                    <a:lnTo>
                      <a:pt x="2435" y="935"/>
                    </a:lnTo>
                    <a:lnTo>
                      <a:pt x="2429" y="935"/>
                    </a:lnTo>
                    <a:lnTo>
                      <a:pt x="2429" y="935"/>
                    </a:lnTo>
                    <a:lnTo>
                      <a:pt x="2417" y="935"/>
                    </a:lnTo>
                    <a:lnTo>
                      <a:pt x="2417" y="935"/>
                    </a:lnTo>
                    <a:lnTo>
                      <a:pt x="2405" y="935"/>
                    </a:lnTo>
                    <a:lnTo>
                      <a:pt x="2405" y="922"/>
                    </a:lnTo>
                    <a:lnTo>
                      <a:pt x="2405" y="910"/>
                    </a:lnTo>
                    <a:lnTo>
                      <a:pt x="2405" y="898"/>
                    </a:lnTo>
                    <a:lnTo>
                      <a:pt x="2405" y="898"/>
                    </a:lnTo>
                    <a:lnTo>
                      <a:pt x="2405" y="886"/>
                    </a:lnTo>
                    <a:lnTo>
                      <a:pt x="2405" y="880"/>
                    </a:lnTo>
                    <a:lnTo>
                      <a:pt x="2405" y="880"/>
                    </a:lnTo>
                    <a:lnTo>
                      <a:pt x="2405" y="873"/>
                    </a:lnTo>
                    <a:lnTo>
                      <a:pt x="2405" y="873"/>
                    </a:lnTo>
                    <a:lnTo>
                      <a:pt x="2405" y="873"/>
                    </a:lnTo>
                    <a:lnTo>
                      <a:pt x="2405" y="873"/>
                    </a:lnTo>
                    <a:lnTo>
                      <a:pt x="2405" y="867"/>
                    </a:lnTo>
                    <a:lnTo>
                      <a:pt x="2405" y="867"/>
                    </a:lnTo>
                    <a:lnTo>
                      <a:pt x="2405" y="843"/>
                    </a:lnTo>
                    <a:lnTo>
                      <a:pt x="2405" y="843"/>
                    </a:lnTo>
                    <a:lnTo>
                      <a:pt x="2405" y="843"/>
                    </a:lnTo>
                    <a:lnTo>
                      <a:pt x="2405" y="843"/>
                    </a:lnTo>
                    <a:lnTo>
                      <a:pt x="2405" y="837"/>
                    </a:lnTo>
                    <a:lnTo>
                      <a:pt x="2405" y="837"/>
                    </a:lnTo>
                    <a:lnTo>
                      <a:pt x="2405" y="837"/>
                    </a:lnTo>
                    <a:lnTo>
                      <a:pt x="2405" y="837"/>
                    </a:lnTo>
                    <a:lnTo>
                      <a:pt x="2405" y="831"/>
                    </a:lnTo>
                    <a:lnTo>
                      <a:pt x="2405" y="831"/>
                    </a:lnTo>
                    <a:lnTo>
                      <a:pt x="2405" y="831"/>
                    </a:lnTo>
                    <a:lnTo>
                      <a:pt x="2405" y="825"/>
                    </a:lnTo>
                    <a:lnTo>
                      <a:pt x="2405" y="818"/>
                    </a:lnTo>
                    <a:lnTo>
                      <a:pt x="2405" y="818"/>
                    </a:lnTo>
                    <a:lnTo>
                      <a:pt x="2405" y="812"/>
                    </a:lnTo>
                    <a:lnTo>
                      <a:pt x="2405" y="812"/>
                    </a:lnTo>
                    <a:lnTo>
                      <a:pt x="2405" y="812"/>
                    </a:lnTo>
                    <a:lnTo>
                      <a:pt x="2405" y="812"/>
                    </a:lnTo>
                    <a:lnTo>
                      <a:pt x="2405" y="800"/>
                    </a:lnTo>
                    <a:lnTo>
                      <a:pt x="2405" y="794"/>
                    </a:lnTo>
                    <a:lnTo>
                      <a:pt x="2405" y="788"/>
                    </a:lnTo>
                    <a:lnTo>
                      <a:pt x="2405" y="788"/>
                    </a:lnTo>
                    <a:lnTo>
                      <a:pt x="2405" y="782"/>
                    </a:lnTo>
                    <a:lnTo>
                      <a:pt x="2405" y="782"/>
                    </a:lnTo>
                    <a:lnTo>
                      <a:pt x="2405" y="770"/>
                    </a:lnTo>
                    <a:lnTo>
                      <a:pt x="2405" y="770"/>
                    </a:lnTo>
                    <a:lnTo>
                      <a:pt x="2405" y="764"/>
                    </a:lnTo>
                    <a:lnTo>
                      <a:pt x="2405" y="757"/>
                    </a:lnTo>
                    <a:lnTo>
                      <a:pt x="2405" y="751"/>
                    </a:lnTo>
                    <a:lnTo>
                      <a:pt x="2405" y="751"/>
                    </a:lnTo>
                    <a:lnTo>
                      <a:pt x="2405" y="745"/>
                    </a:lnTo>
                    <a:lnTo>
                      <a:pt x="2405" y="745"/>
                    </a:lnTo>
                    <a:lnTo>
                      <a:pt x="2405" y="739"/>
                    </a:lnTo>
                    <a:lnTo>
                      <a:pt x="2405" y="733"/>
                    </a:lnTo>
                    <a:lnTo>
                      <a:pt x="2405" y="727"/>
                    </a:lnTo>
                    <a:lnTo>
                      <a:pt x="2405" y="727"/>
                    </a:lnTo>
                    <a:lnTo>
                      <a:pt x="2405" y="721"/>
                    </a:lnTo>
                    <a:lnTo>
                      <a:pt x="2405" y="721"/>
                    </a:lnTo>
                    <a:lnTo>
                      <a:pt x="2405" y="721"/>
                    </a:lnTo>
                    <a:lnTo>
                      <a:pt x="2405" y="721"/>
                    </a:lnTo>
                    <a:lnTo>
                      <a:pt x="2405" y="721"/>
                    </a:lnTo>
                    <a:lnTo>
                      <a:pt x="2405" y="715"/>
                    </a:lnTo>
                    <a:lnTo>
                      <a:pt x="2405" y="715"/>
                    </a:lnTo>
                    <a:lnTo>
                      <a:pt x="2399" y="715"/>
                    </a:lnTo>
                    <a:lnTo>
                      <a:pt x="2399" y="715"/>
                    </a:lnTo>
                    <a:lnTo>
                      <a:pt x="2399" y="715"/>
                    </a:lnTo>
                    <a:lnTo>
                      <a:pt x="2399" y="715"/>
                    </a:lnTo>
                    <a:lnTo>
                      <a:pt x="2399" y="715"/>
                    </a:lnTo>
                    <a:lnTo>
                      <a:pt x="2392" y="709"/>
                    </a:lnTo>
                    <a:lnTo>
                      <a:pt x="2392" y="709"/>
                    </a:lnTo>
                    <a:lnTo>
                      <a:pt x="2392" y="709"/>
                    </a:lnTo>
                    <a:lnTo>
                      <a:pt x="2392" y="709"/>
                    </a:lnTo>
                    <a:lnTo>
                      <a:pt x="2392" y="709"/>
                    </a:lnTo>
                    <a:lnTo>
                      <a:pt x="2386" y="709"/>
                    </a:lnTo>
                    <a:lnTo>
                      <a:pt x="2386" y="709"/>
                    </a:lnTo>
                    <a:lnTo>
                      <a:pt x="2386" y="709"/>
                    </a:lnTo>
                    <a:lnTo>
                      <a:pt x="2386" y="709"/>
                    </a:lnTo>
                    <a:lnTo>
                      <a:pt x="2386" y="709"/>
                    </a:lnTo>
                    <a:lnTo>
                      <a:pt x="2386" y="709"/>
                    </a:lnTo>
                    <a:lnTo>
                      <a:pt x="2386" y="709"/>
                    </a:lnTo>
                    <a:lnTo>
                      <a:pt x="2386" y="702"/>
                    </a:lnTo>
                    <a:lnTo>
                      <a:pt x="2386" y="702"/>
                    </a:lnTo>
                    <a:lnTo>
                      <a:pt x="2380" y="702"/>
                    </a:lnTo>
                    <a:lnTo>
                      <a:pt x="2380" y="702"/>
                    </a:lnTo>
                    <a:lnTo>
                      <a:pt x="2380" y="702"/>
                    </a:lnTo>
                    <a:lnTo>
                      <a:pt x="2380" y="696"/>
                    </a:lnTo>
                    <a:lnTo>
                      <a:pt x="2380" y="696"/>
                    </a:lnTo>
                    <a:lnTo>
                      <a:pt x="2380" y="696"/>
                    </a:lnTo>
                    <a:lnTo>
                      <a:pt x="2380" y="696"/>
                    </a:lnTo>
                    <a:lnTo>
                      <a:pt x="2380" y="696"/>
                    </a:lnTo>
                    <a:lnTo>
                      <a:pt x="2374" y="690"/>
                    </a:lnTo>
                    <a:lnTo>
                      <a:pt x="2374" y="690"/>
                    </a:lnTo>
                    <a:lnTo>
                      <a:pt x="2374" y="690"/>
                    </a:lnTo>
                    <a:lnTo>
                      <a:pt x="2374" y="690"/>
                    </a:lnTo>
                    <a:lnTo>
                      <a:pt x="2374" y="684"/>
                    </a:lnTo>
                    <a:lnTo>
                      <a:pt x="2374" y="684"/>
                    </a:lnTo>
                    <a:lnTo>
                      <a:pt x="2374" y="684"/>
                    </a:lnTo>
                    <a:lnTo>
                      <a:pt x="2374" y="684"/>
                    </a:lnTo>
                    <a:lnTo>
                      <a:pt x="2374" y="684"/>
                    </a:lnTo>
                    <a:lnTo>
                      <a:pt x="2380" y="684"/>
                    </a:lnTo>
                    <a:lnTo>
                      <a:pt x="2380" y="678"/>
                    </a:lnTo>
                    <a:lnTo>
                      <a:pt x="2380" y="678"/>
                    </a:lnTo>
                    <a:lnTo>
                      <a:pt x="2380" y="678"/>
                    </a:lnTo>
                    <a:lnTo>
                      <a:pt x="2386" y="672"/>
                    </a:lnTo>
                    <a:lnTo>
                      <a:pt x="2386" y="672"/>
                    </a:lnTo>
                    <a:lnTo>
                      <a:pt x="2386" y="672"/>
                    </a:lnTo>
                    <a:lnTo>
                      <a:pt x="2392" y="672"/>
                    </a:lnTo>
                    <a:lnTo>
                      <a:pt x="2392" y="672"/>
                    </a:lnTo>
                    <a:lnTo>
                      <a:pt x="2392" y="672"/>
                    </a:lnTo>
                    <a:lnTo>
                      <a:pt x="2392" y="666"/>
                    </a:lnTo>
                    <a:lnTo>
                      <a:pt x="2392" y="666"/>
                    </a:lnTo>
                    <a:lnTo>
                      <a:pt x="2392" y="666"/>
                    </a:lnTo>
                    <a:lnTo>
                      <a:pt x="2392" y="666"/>
                    </a:lnTo>
                    <a:lnTo>
                      <a:pt x="2392" y="666"/>
                    </a:lnTo>
                    <a:lnTo>
                      <a:pt x="2392" y="666"/>
                    </a:lnTo>
                    <a:lnTo>
                      <a:pt x="2392" y="666"/>
                    </a:lnTo>
                    <a:lnTo>
                      <a:pt x="2399" y="666"/>
                    </a:lnTo>
                    <a:lnTo>
                      <a:pt x="2399" y="660"/>
                    </a:lnTo>
                    <a:lnTo>
                      <a:pt x="2399" y="660"/>
                    </a:lnTo>
                    <a:lnTo>
                      <a:pt x="2399" y="660"/>
                    </a:lnTo>
                    <a:lnTo>
                      <a:pt x="2399" y="660"/>
                    </a:lnTo>
                    <a:lnTo>
                      <a:pt x="2399" y="654"/>
                    </a:lnTo>
                    <a:lnTo>
                      <a:pt x="2399" y="654"/>
                    </a:lnTo>
                    <a:lnTo>
                      <a:pt x="2399" y="654"/>
                    </a:lnTo>
                    <a:lnTo>
                      <a:pt x="2399" y="654"/>
                    </a:lnTo>
                    <a:lnTo>
                      <a:pt x="2399" y="654"/>
                    </a:lnTo>
                    <a:lnTo>
                      <a:pt x="2399" y="654"/>
                    </a:lnTo>
                    <a:lnTo>
                      <a:pt x="2399" y="647"/>
                    </a:lnTo>
                    <a:lnTo>
                      <a:pt x="2399" y="647"/>
                    </a:lnTo>
                    <a:lnTo>
                      <a:pt x="2399" y="647"/>
                    </a:lnTo>
                    <a:lnTo>
                      <a:pt x="2399" y="647"/>
                    </a:lnTo>
                    <a:lnTo>
                      <a:pt x="2399" y="647"/>
                    </a:lnTo>
                    <a:lnTo>
                      <a:pt x="2399" y="641"/>
                    </a:lnTo>
                    <a:lnTo>
                      <a:pt x="2399" y="641"/>
                    </a:lnTo>
                    <a:lnTo>
                      <a:pt x="2399" y="641"/>
                    </a:lnTo>
                    <a:lnTo>
                      <a:pt x="2399" y="641"/>
                    </a:lnTo>
                    <a:lnTo>
                      <a:pt x="2399" y="641"/>
                    </a:lnTo>
                    <a:lnTo>
                      <a:pt x="2399" y="635"/>
                    </a:lnTo>
                    <a:lnTo>
                      <a:pt x="2399" y="635"/>
                    </a:lnTo>
                    <a:lnTo>
                      <a:pt x="2399" y="635"/>
                    </a:lnTo>
                    <a:lnTo>
                      <a:pt x="2399" y="635"/>
                    </a:lnTo>
                    <a:lnTo>
                      <a:pt x="2399" y="635"/>
                    </a:lnTo>
                    <a:lnTo>
                      <a:pt x="2399" y="635"/>
                    </a:lnTo>
                    <a:lnTo>
                      <a:pt x="2399" y="629"/>
                    </a:lnTo>
                    <a:lnTo>
                      <a:pt x="2399" y="629"/>
                    </a:lnTo>
                    <a:lnTo>
                      <a:pt x="2399" y="629"/>
                    </a:lnTo>
                    <a:lnTo>
                      <a:pt x="2399" y="629"/>
                    </a:lnTo>
                    <a:lnTo>
                      <a:pt x="2399" y="629"/>
                    </a:lnTo>
                    <a:lnTo>
                      <a:pt x="2399" y="629"/>
                    </a:lnTo>
                    <a:lnTo>
                      <a:pt x="2399" y="629"/>
                    </a:lnTo>
                    <a:lnTo>
                      <a:pt x="2399" y="623"/>
                    </a:lnTo>
                    <a:lnTo>
                      <a:pt x="2399" y="623"/>
                    </a:lnTo>
                    <a:lnTo>
                      <a:pt x="2399" y="623"/>
                    </a:lnTo>
                    <a:lnTo>
                      <a:pt x="2399" y="623"/>
                    </a:lnTo>
                    <a:lnTo>
                      <a:pt x="2399" y="623"/>
                    </a:lnTo>
                    <a:lnTo>
                      <a:pt x="2399" y="623"/>
                    </a:lnTo>
                    <a:lnTo>
                      <a:pt x="2399" y="617"/>
                    </a:lnTo>
                    <a:lnTo>
                      <a:pt x="2399" y="617"/>
                    </a:lnTo>
                    <a:lnTo>
                      <a:pt x="2399" y="617"/>
                    </a:lnTo>
                    <a:lnTo>
                      <a:pt x="2392" y="617"/>
                    </a:lnTo>
                    <a:lnTo>
                      <a:pt x="2392" y="617"/>
                    </a:lnTo>
                    <a:lnTo>
                      <a:pt x="2399" y="611"/>
                    </a:lnTo>
                    <a:lnTo>
                      <a:pt x="2399" y="611"/>
                    </a:lnTo>
                    <a:lnTo>
                      <a:pt x="2392" y="611"/>
                    </a:lnTo>
                    <a:lnTo>
                      <a:pt x="2392" y="611"/>
                    </a:lnTo>
                    <a:lnTo>
                      <a:pt x="2399" y="611"/>
                    </a:lnTo>
                    <a:lnTo>
                      <a:pt x="2399" y="611"/>
                    </a:lnTo>
                    <a:lnTo>
                      <a:pt x="2392" y="611"/>
                    </a:lnTo>
                    <a:lnTo>
                      <a:pt x="2399" y="611"/>
                    </a:lnTo>
                    <a:lnTo>
                      <a:pt x="2392" y="611"/>
                    </a:lnTo>
                    <a:lnTo>
                      <a:pt x="2392" y="605"/>
                    </a:lnTo>
                    <a:lnTo>
                      <a:pt x="2392" y="605"/>
                    </a:lnTo>
                    <a:lnTo>
                      <a:pt x="2392" y="605"/>
                    </a:lnTo>
                    <a:lnTo>
                      <a:pt x="2392" y="605"/>
                    </a:lnTo>
                    <a:lnTo>
                      <a:pt x="2392" y="605"/>
                    </a:lnTo>
                    <a:lnTo>
                      <a:pt x="2392" y="605"/>
                    </a:lnTo>
                    <a:lnTo>
                      <a:pt x="2392" y="599"/>
                    </a:lnTo>
                    <a:lnTo>
                      <a:pt x="2392" y="599"/>
                    </a:lnTo>
                    <a:lnTo>
                      <a:pt x="2392" y="599"/>
                    </a:lnTo>
                    <a:lnTo>
                      <a:pt x="2392" y="599"/>
                    </a:lnTo>
                    <a:lnTo>
                      <a:pt x="2392" y="599"/>
                    </a:lnTo>
                    <a:lnTo>
                      <a:pt x="2392" y="599"/>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86" y="586"/>
                    </a:lnTo>
                    <a:lnTo>
                      <a:pt x="2386" y="586"/>
                    </a:lnTo>
                    <a:lnTo>
                      <a:pt x="2386" y="586"/>
                    </a:lnTo>
                    <a:lnTo>
                      <a:pt x="2386" y="586"/>
                    </a:lnTo>
                    <a:lnTo>
                      <a:pt x="2386" y="586"/>
                    </a:lnTo>
                    <a:lnTo>
                      <a:pt x="2386" y="586"/>
                    </a:lnTo>
                    <a:lnTo>
                      <a:pt x="2386" y="586"/>
                    </a:lnTo>
                    <a:lnTo>
                      <a:pt x="2386" y="586"/>
                    </a:lnTo>
                    <a:lnTo>
                      <a:pt x="2386" y="580"/>
                    </a:lnTo>
                    <a:lnTo>
                      <a:pt x="2386" y="580"/>
                    </a:lnTo>
                    <a:lnTo>
                      <a:pt x="2386" y="580"/>
                    </a:lnTo>
                    <a:lnTo>
                      <a:pt x="2386" y="580"/>
                    </a:lnTo>
                    <a:lnTo>
                      <a:pt x="2386" y="580"/>
                    </a:lnTo>
                    <a:lnTo>
                      <a:pt x="2386" y="574"/>
                    </a:lnTo>
                    <a:lnTo>
                      <a:pt x="2380" y="574"/>
                    </a:lnTo>
                    <a:lnTo>
                      <a:pt x="2380" y="574"/>
                    </a:lnTo>
                    <a:lnTo>
                      <a:pt x="2380" y="574"/>
                    </a:lnTo>
                    <a:lnTo>
                      <a:pt x="2380" y="574"/>
                    </a:lnTo>
                    <a:lnTo>
                      <a:pt x="2380" y="574"/>
                    </a:lnTo>
                    <a:lnTo>
                      <a:pt x="2380" y="574"/>
                    </a:lnTo>
                    <a:lnTo>
                      <a:pt x="2380" y="568"/>
                    </a:lnTo>
                    <a:lnTo>
                      <a:pt x="2380" y="568"/>
                    </a:lnTo>
                    <a:lnTo>
                      <a:pt x="2380" y="568"/>
                    </a:lnTo>
                    <a:lnTo>
                      <a:pt x="2380" y="568"/>
                    </a:lnTo>
                    <a:lnTo>
                      <a:pt x="2380" y="568"/>
                    </a:lnTo>
                    <a:lnTo>
                      <a:pt x="2380" y="568"/>
                    </a:lnTo>
                    <a:lnTo>
                      <a:pt x="2380" y="568"/>
                    </a:lnTo>
                    <a:lnTo>
                      <a:pt x="2380" y="562"/>
                    </a:lnTo>
                    <a:lnTo>
                      <a:pt x="2380" y="562"/>
                    </a:lnTo>
                    <a:lnTo>
                      <a:pt x="2380" y="562"/>
                    </a:lnTo>
                    <a:lnTo>
                      <a:pt x="2380" y="562"/>
                    </a:lnTo>
                    <a:lnTo>
                      <a:pt x="2380" y="562"/>
                    </a:lnTo>
                    <a:lnTo>
                      <a:pt x="2380" y="562"/>
                    </a:lnTo>
                    <a:lnTo>
                      <a:pt x="2380" y="556"/>
                    </a:lnTo>
                    <a:lnTo>
                      <a:pt x="2380" y="556"/>
                    </a:lnTo>
                    <a:lnTo>
                      <a:pt x="2380" y="556"/>
                    </a:lnTo>
                    <a:lnTo>
                      <a:pt x="2380" y="556"/>
                    </a:lnTo>
                    <a:lnTo>
                      <a:pt x="2380" y="556"/>
                    </a:lnTo>
                    <a:lnTo>
                      <a:pt x="2380" y="556"/>
                    </a:lnTo>
                    <a:lnTo>
                      <a:pt x="2380" y="556"/>
                    </a:lnTo>
                    <a:lnTo>
                      <a:pt x="2380" y="556"/>
                    </a:lnTo>
                    <a:lnTo>
                      <a:pt x="2380" y="550"/>
                    </a:lnTo>
                    <a:lnTo>
                      <a:pt x="2380" y="550"/>
                    </a:lnTo>
                    <a:lnTo>
                      <a:pt x="2380" y="550"/>
                    </a:lnTo>
                    <a:lnTo>
                      <a:pt x="2380" y="550"/>
                    </a:lnTo>
                    <a:lnTo>
                      <a:pt x="2380" y="550"/>
                    </a:lnTo>
                    <a:lnTo>
                      <a:pt x="2380" y="544"/>
                    </a:lnTo>
                    <a:lnTo>
                      <a:pt x="2380" y="550"/>
                    </a:lnTo>
                    <a:lnTo>
                      <a:pt x="2380" y="544"/>
                    </a:lnTo>
                    <a:lnTo>
                      <a:pt x="2380" y="544"/>
                    </a:lnTo>
                    <a:lnTo>
                      <a:pt x="2380" y="544"/>
                    </a:lnTo>
                    <a:lnTo>
                      <a:pt x="2380" y="544"/>
                    </a:lnTo>
                    <a:lnTo>
                      <a:pt x="2380" y="544"/>
                    </a:lnTo>
                    <a:lnTo>
                      <a:pt x="2380" y="544"/>
                    </a:lnTo>
                    <a:lnTo>
                      <a:pt x="2380" y="544"/>
                    </a:lnTo>
                    <a:lnTo>
                      <a:pt x="2380" y="544"/>
                    </a:lnTo>
                    <a:lnTo>
                      <a:pt x="2380" y="538"/>
                    </a:lnTo>
                    <a:lnTo>
                      <a:pt x="2380" y="544"/>
                    </a:lnTo>
                    <a:lnTo>
                      <a:pt x="2380" y="538"/>
                    </a:lnTo>
                    <a:lnTo>
                      <a:pt x="2380" y="538"/>
                    </a:lnTo>
                    <a:lnTo>
                      <a:pt x="2380" y="538"/>
                    </a:lnTo>
                    <a:lnTo>
                      <a:pt x="2380" y="538"/>
                    </a:lnTo>
                    <a:lnTo>
                      <a:pt x="2380" y="538"/>
                    </a:lnTo>
                    <a:lnTo>
                      <a:pt x="2380" y="538"/>
                    </a:lnTo>
                    <a:lnTo>
                      <a:pt x="2380" y="538"/>
                    </a:lnTo>
                    <a:lnTo>
                      <a:pt x="2380" y="531"/>
                    </a:lnTo>
                    <a:lnTo>
                      <a:pt x="2380" y="538"/>
                    </a:lnTo>
                    <a:lnTo>
                      <a:pt x="2380" y="538"/>
                    </a:lnTo>
                    <a:lnTo>
                      <a:pt x="2380" y="531"/>
                    </a:lnTo>
                    <a:lnTo>
                      <a:pt x="2380" y="531"/>
                    </a:lnTo>
                    <a:lnTo>
                      <a:pt x="2380" y="531"/>
                    </a:lnTo>
                    <a:lnTo>
                      <a:pt x="2380" y="531"/>
                    </a:lnTo>
                    <a:lnTo>
                      <a:pt x="2380" y="531"/>
                    </a:lnTo>
                    <a:lnTo>
                      <a:pt x="2380" y="531"/>
                    </a:lnTo>
                    <a:lnTo>
                      <a:pt x="2380" y="531"/>
                    </a:lnTo>
                    <a:lnTo>
                      <a:pt x="2380" y="531"/>
                    </a:lnTo>
                    <a:lnTo>
                      <a:pt x="2380" y="531"/>
                    </a:lnTo>
                    <a:lnTo>
                      <a:pt x="2380" y="525"/>
                    </a:lnTo>
                    <a:lnTo>
                      <a:pt x="2380" y="525"/>
                    </a:lnTo>
                    <a:lnTo>
                      <a:pt x="2380" y="525"/>
                    </a:lnTo>
                    <a:lnTo>
                      <a:pt x="2380" y="525"/>
                    </a:lnTo>
                    <a:lnTo>
                      <a:pt x="2380" y="525"/>
                    </a:lnTo>
                    <a:lnTo>
                      <a:pt x="2380" y="525"/>
                    </a:lnTo>
                    <a:lnTo>
                      <a:pt x="2380" y="525"/>
                    </a:lnTo>
                    <a:lnTo>
                      <a:pt x="2380" y="519"/>
                    </a:lnTo>
                    <a:lnTo>
                      <a:pt x="2380" y="519"/>
                    </a:lnTo>
                    <a:lnTo>
                      <a:pt x="2380" y="519"/>
                    </a:lnTo>
                    <a:lnTo>
                      <a:pt x="2380" y="519"/>
                    </a:lnTo>
                    <a:lnTo>
                      <a:pt x="2380" y="519"/>
                    </a:lnTo>
                    <a:lnTo>
                      <a:pt x="2380" y="513"/>
                    </a:lnTo>
                    <a:lnTo>
                      <a:pt x="2380" y="513"/>
                    </a:lnTo>
                    <a:lnTo>
                      <a:pt x="2380" y="513"/>
                    </a:lnTo>
                    <a:lnTo>
                      <a:pt x="2380" y="513"/>
                    </a:lnTo>
                    <a:lnTo>
                      <a:pt x="2380" y="513"/>
                    </a:lnTo>
                    <a:lnTo>
                      <a:pt x="2380" y="513"/>
                    </a:lnTo>
                    <a:lnTo>
                      <a:pt x="2380" y="513"/>
                    </a:lnTo>
                    <a:lnTo>
                      <a:pt x="2380" y="513"/>
                    </a:lnTo>
                    <a:lnTo>
                      <a:pt x="2380" y="507"/>
                    </a:lnTo>
                    <a:lnTo>
                      <a:pt x="2380" y="507"/>
                    </a:lnTo>
                    <a:lnTo>
                      <a:pt x="2380" y="507"/>
                    </a:lnTo>
                    <a:lnTo>
                      <a:pt x="2380" y="507"/>
                    </a:lnTo>
                    <a:lnTo>
                      <a:pt x="2380" y="507"/>
                    </a:lnTo>
                    <a:lnTo>
                      <a:pt x="2380" y="507"/>
                    </a:lnTo>
                    <a:lnTo>
                      <a:pt x="2380" y="507"/>
                    </a:lnTo>
                    <a:lnTo>
                      <a:pt x="2380" y="501"/>
                    </a:lnTo>
                    <a:lnTo>
                      <a:pt x="2380" y="501"/>
                    </a:lnTo>
                    <a:lnTo>
                      <a:pt x="2380" y="501"/>
                    </a:lnTo>
                    <a:lnTo>
                      <a:pt x="2380" y="501"/>
                    </a:lnTo>
                    <a:lnTo>
                      <a:pt x="2380" y="501"/>
                    </a:lnTo>
                    <a:lnTo>
                      <a:pt x="2380" y="501"/>
                    </a:lnTo>
                    <a:lnTo>
                      <a:pt x="2380" y="501"/>
                    </a:lnTo>
                    <a:lnTo>
                      <a:pt x="2380" y="501"/>
                    </a:lnTo>
                    <a:lnTo>
                      <a:pt x="2380" y="501"/>
                    </a:lnTo>
                    <a:lnTo>
                      <a:pt x="2380" y="495"/>
                    </a:lnTo>
                    <a:lnTo>
                      <a:pt x="2380" y="495"/>
                    </a:lnTo>
                    <a:lnTo>
                      <a:pt x="2380" y="495"/>
                    </a:lnTo>
                    <a:lnTo>
                      <a:pt x="2380" y="495"/>
                    </a:lnTo>
                    <a:lnTo>
                      <a:pt x="2380" y="495"/>
                    </a:lnTo>
                    <a:lnTo>
                      <a:pt x="2380" y="489"/>
                    </a:lnTo>
                    <a:lnTo>
                      <a:pt x="2380" y="489"/>
                    </a:lnTo>
                    <a:lnTo>
                      <a:pt x="2380" y="489"/>
                    </a:lnTo>
                    <a:lnTo>
                      <a:pt x="2380" y="489"/>
                    </a:lnTo>
                    <a:lnTo>
                      <a:pt x="2380" y="489"/>
                    </a:lnTo>
                    <a:lnTo>
                      <a:pt x="2380" y="483"/>
                    </a:lnTo>
                    <a:lnTo>
                      <a:pt x="2374" y="483"/>
                    </a:lnTo>
                    <a:lnTo>
                      <a:pt x="2380" y="483"/>
                    </a:lnTo>
                    <a:lnTo>
                      <a:pt x="2380" y="483"/>
                    </a:lnTo>
                    <a:lnTo>
                      <a:pt x="2374" y="483"/>
                    </a:lnTo>
                    <a:lnTo>
                      <a:pt x="2380" y="483"/>
                    </a:lnTo>
                    <a:lnTo>
                      <a:pt x="2380" y="483"/>
                    </a:lnTo>
                    <a:lnTo>
                      <a:pt x="2380" y="483"/>
                    </a:lnTo>
                    <a:lnTo>
                      <a:pt x="2380" y="483"/>
                    </a:lnTo>
                    <a:lnTo>
                      <a:pt x="2374" y="483"/>
                    </a:lnTo>
                    <a:lnTo>
                      <a:pt x="2374" y="476"/>
                    </a:lnTo>
                    <a:lnTo>
                      <a:pt x="2374" y="476"/>
                    </a:lnTo>
                    <a:lnTo>
                      <a:pt x="2374" y="476"/>
                    </a:lnTo>
                    <a:lnTo>
                      <a:pt x="2374" y="476"/>
                    </a:lnTo>
                    <a:lnTo>
                      <a:pt x="2374" y="476"/>
                    </a:lnTo>
                    <a:lnTo>
                      <a:pt x="2374" y="470"/>
                    </a:lnTo>
                    <a:lnTo>
                      <a:pt x="2374" y="470"/>
                    </a:lnTo>
                    <a:lnTo>
                      <a:pt x="2374" y="470"/>
                    </a:lnTo>
                    <a:lnTo>
                      <a:pt x="2374" y="470"/>
                    </a:lnTo>
                    <a:lnTo>
                      <a:pt x="2374" y="470"/>
                    </a:lnTo>
                    <a:lnTo>
                      <a:pt x="2380" y="470"/>
                    </a:lnTo>
                    <a:lnTo>
                      <a:pt x="2374" y="470"/>
                    </a:lnTo>
                    <a:lnTo>
                      <a:pt x="2374" y="464"/>
                    </a:lnTo>
                    <a:lnTo>
                      <a:pt x="2374" y="464"/>
                    </a:lnTo>
                    <a:lnTo>
                      <a:pt x="2374" y="464"/>
                    </a:lnTo>
                    <a:lnTo>
                      <a:pt x="2374" y="464"/>
                    </a:lnTo>
                    <a:lnTo>
                      <a:pt x="2374" y="464"/>
                    </a:lnTo>
                    <a:lnTo>
                      <a:pt x="2374" y="458"/>
                    </a:lnTo>
                    <a:lnTo>
                      <a:pt x="2380" y="458"/>
                    </a:lnTo>
                    <a:lnTo>
                      <a:pt x="2380" y="458"/>
                    </a:lnTo>
                    <a:lnTo>
                      <a:pt x="2374" y="458"/>
                    </a:lnTo>
                    <a:lnTo>
                      <a:pt x="2374" y="458"/>
                    </a:lnTo>
                    <a:lnTo>
                      <a:pt x="2374" y="458"/>
                    </a:lnTo>
                    <a:lnTo>
                      <a:pt x="2374" y="458"/>
                    </a:lnTo>
                    <a:lnTo>
                      <a:pt x="2374" y="452"/>
                    </a:lnTo>
                    <a:lnTo>
                      <a:pt x="2374" y="452"/>
                    </a:lnTo>
                    <a:lnTo>
                      <a:pt x="2374" y="452"/>
                    </a:lnTo>
                    <a:lnTo>
                      <a:pt x="2374" y="452"/>
                    </a:lnTo>
                    <a:lnTo>
                      <a:pt x="2374" y="452"/>
                    </a:lnTo>
                    <a:lnTo>
                      <a:pt x="2374" y="452"/>
                    </a:lnTo>
                    <a:lnTo>
                      <a:pt x="2374" y="446"/>
                    </a:lnTo>
                    <a:lnTo>
                      <a:pt x="2374" y="446"/>
                    </a:lnTo>
                    <a:lnTo>
                      <a:pt x="2374" y="446"/>
                    </a:lnTo>
                    <a:lnTo>
                      <a:pt x="2374" y="446"/>
                    </a:lnTo>
                    <a:lnTo>
                      <a:pt x="2374" y="446"/>
                    </a:lnTo>
                    <a:lnTo>
                      <a:pt x="2374" y="446"/>
                    </a:lnTo>
                    <a:lnTo>
                      <a:pt x="2374" y="446"/>
                    </a:lnTo>
                    <a:lnTo>
                      <a:pt x="2374" y="446"/>
                    </a:lnTo>
                    <a:lnTo>
                      <a:pt x="2368" y="440"/>
                    </a:lnTo>
                    <a:lnTo>
                      <a:pt x="2374" y="440"/>
                    </a:lnTo>
                    <a:lnTo>
                      <a:pt x="2374" y="440"/>
                    </a:lnTo>
                    <a:lnTo>
                      <a:pt x="2368" y="440"/>
                    </a:lnTo>
                    <a:lnTo>
                      <a:pt x="2368" y="440"/>
                    </a:lnTo>
                    <a:lnTo>
                      <a:pt x="2368" y="440"/>
                    </a:lnTo>
                    <a:lnTo>
                      <a:pt x="2368" y="440"/>
                    </a:lnTo>
                    <a:lnTo>
                      <a:pt x="2368" y="440"/>
                    </a:lnTo>
                    <a:lnTo>
                      <a:pt x="2368" y="440"/>
                    </a:lnTo>
                    <a:lnTo>
                      <a:pt x="2368" y="434"/>
                    </a:lnTo>
                    <a:lnTo>
                      <a:pt x="2368" y="434"/>
                    </a:lnTo>
                    <a:lnTo>
                      <a:pt x="2368" y="434"/>
                    </a:lnTo>
                    <a:lnTo>
                      <a:pt x="2368" y="434"/>
                    </a:lnTo>
                    <a:lnTo>
                      <a:pt x="2368" y="434"/>
                    </a:lnTo>
                    <a:lnTo>
                      <a:pt x="2368" y="434"/>
                    </a:lnTo>
                    <a:lnTo>
                      <a:pt x="2368" y="434"/>
                    </a:lnTo>
                    <a:lnTo>
                      <a:pt x="2368" y="434"/>
                    </a:lnTo>
                    <a:lnTo>
                      <a:pt x="2368" y="434"/>
                    </a:lnTo>
                    <a:lnTo>
                      <a:pt x="2368" y="428"/>
                    </a:lnTo>
                    <a:lnTo>
                      <a:pt x="2368" y="428"/>
                    </a:lnTo>
                    <a:lnTo>
                      <a:pt x="2368" y="428"/>
                    </a:lnTo>
                    <a:lnTo>
                      <a:pt x="2362" y="428"/>
                    </a:lnTo>
                    <a:lnTo>
                      <a:pt x="2362" y="428"/>
                    </a:lnTo>
                    <a:lnTo>
                      <a:pt x="2362" y="428"/>
                    </a:lnTo>
                    <a:lnTo>
                      <a:pt x="2362" y="428"/>
                    </a:lnTo>
                    <a:lnTo>
                      <a:pt x="2362" y="422"/>
                    </a:lnTo>
                    <a:lnTo>
                      <a:pt x="2362" y="422"/>
                    </a:lnTo>
                    <a:lnTo>
                      <a:pt x="2362" y="422"/>
                    </a:lnTo>
                    <a:lnTo>
                      <a:pt x="2362" y="422"/>
                    </a:lnTo>
                    <a:lnTo>
                      <a:pt x="2362" y="422"/>
                    </a:lnTo>
                    <a:lnTo>
                      <a:pt x="2362" y="422"/>
                    </a:lnTo>
                    <a:lnTo>
                      <a:pt x="2362" y="415"/>
                    </a:lnTo>
                    <a:lnTo>
                      <a:pt x="2362" y="415"/>
                    </a:lnTo>
                    <a:lnTo>
                      <a:pt x="2362" y="415"/>
                    </a:lnTo>
                    <a:lnTo>
                      <a:pt x="2362" y="415"/>
                    </a:lnTo>
                    <a:lnTo>
                      <a:pt x="2362" y="415"/>
                    </a:lnTo>
                    <a:lnTo>
                      <a:pt x="2362" y="415"/>
                    </a:lnTo>
                    <a:lnTo>
                      <a:pt x="2362" y="415"/>
                    </a:lnTo>
                    <a:lnTo>
                      <a:pt x="2362" y="415"/>
                    </a:lnTo>
                    <a:lnTo>
                      <a:pt x="2362" y="415"/>
                    </a:lnTo>
                    <a:lnTo>
                      <a:pt x="2362" y="409"/>
                    </a:lnTo>
                    <a:lnTo>
                      <a:pt x="2362" y="409"/>
                    </a:lnTo>
                    <a:lnTo>
                      <a:pt x="2362" y="409"/>
                    </a:lnTo>
                    <a:lnTo>
                      <a:pt x="2362" y="409"/>
                    </a:lnTo>
                    <a:lnTo>
                      <a:pt x="2362" y="403"/>
                    </a:lnTo>
                    <a:lnTo>
                      <a:pt x="2356" y="403"/>
                    </a:lnTo>
                    <a:lnTo>
                      <a:pt x="2356" y="403"/>
                    </a:lnTo>
                    <a:lnTo>
                      <a:pt x="2356" y="403"/>
                    </a:lnTo>
                    <a:lnTo>
                      <a:pt x="2356" y="403"/>
                    </a:lnTo>
                    <a:lnTo>
                      <a:pt x="2356" y="403"/>
                    </a:lnTo>
                    <a:lnTo>
                      <a:pt x="2356" y="403"/>
                    </a:lnTo>
                    <a:lnTo>
                      <a:pt x="2356" y="397"/>
                    </a:lnTo>
                    <a:lnTo>
                      <a:pt x="2356" y="397"/>
                    </a:lnTo>
                    <a:lnTo>
                      <a:pt x="2356" y="397"/>
                    </a:lnTo>
                    <a:lnTo>
                      <a:pt x="2356" y="397"/>
                    </a:lnTo>
                    <a:lnTo>
                      <a:pt x="2356" y="397"/>
                    </a:lnTo>
                    <a:lnTo>
                      <a:pt x="2356" y="397"/>
                    </a:lnTo>
                    <a:lnTo>
                      <a:pt x="2356" y="397"/>
                    </a:lnTo>
                    <a:lnTo>
                      <a:pt x="2356" y="391"/>
                    </a:lnTo>
                    <a:lnTo>
                      <a:pt x="2356" y="391"/>
                    </a:lnTo>
                    <a:lnTo>
                      <a:pt x="2356" y="391"/>
                    </a:lnTo>
                    <a:lnTo>
                      <a:pt x="2356" y="391"/>
                    </a:lnTo>
                    <a:lnTo>
                      <a:pt x="2356" y="391"/>
                    </a:lnTo>
                    <a:lnTo>
                      <a:pt x="2356" y="391"/>
                    </a:lnTo>
                    <a:lnTo>
                      <a:pt x="2356" y="391"/>
                    </a:lnTo>
                    <a:lnTo>
                      <a:pt x="2356" y="385"/>
                    </a:lnTo>
                    <a:lnTo>
                      <a:pt x="2356" y="385"/>
                    </a:lnTo>
                    <a:lnTo>
                      <a:pt x="2356" y="385"/>
                    </a:lnTo>
                    <a:lnTo>
                      <a:pt x="2356" y="385"/>
                    </a:lnTo>
                    <a:lnTo>
                      <a:pt x="2356" y="385"/>
                    </a:lnTo>
                    <a:lnTo>
                      <a:pt x="2356" y="385"/>
                    </a:lnTo>
                    <a:lnTo>
                      <a:pt x="2356" y="385"/>
                    </a:lnTo>
                    <a:lnTo>
                      <a:pt x="2356" y="379"/>
                    </a:lnTo>
                    <a:lnTo>
                      <a:pt x="2356" y="379"/>
                    </a:lnTo>
                    <a:lnTo>
                      <a:pt x="2356" y="379"/>
                    </a:lnTo>
                    <a:lnTo>
                      <a:pt x="2356" y="379"/>
                    </a:lnTo>
                    <a:lnTo>
                      <a:pt x="2356" y="379"/>
                    </a:lnTo>
                    <a:lnTo>
                      <a:pt x="2356" y="379"/>
                    </a:lnTo>
                    <a:lnTo>
                      <a:pt x="2356" y="379"/>
                    </a:lnTo>
                    <a:lnTo>
                      <a:pt x="2356" y="379"/>
                    </a:lnTo>
                    <a:lnTo>
                      <a:pt x="2356" y="373"/>
                    </a:lnTo>
                    <a:lnTo>
                      <a:pt x="2356" y="373"/>
                    </a:lnTo>
                    <a:lnTo>
                      <a:pt x="2356" y="373"/>
                    </a:lnTo>
                    <a:lnTo>
                      <a:pt x="2356" y="373"/>
                    </a:lnTo>
                    <a:lnTo>
                      <a:pt x="2356" y="373"/>
                    </a:lnTo>
                    <a:lnTo>
                      <a:pt x="2356" y="373"/>
                    </a:lnTo>
                    <a:lnTo>
                      <a:pt x="2356" y="367"/>
                    </a:lnTo>
                    <a:lnTo>
                      <a:pt x="2356" y="367"/>
                    </a:lnTo>
                    <a:lnTo>
                      <a:pt x="2356" y="367"/>
                    </a:lnTo>
                    <a:lnTo>
                      <a:pt x="2356" y="367"/>
                    </a:lnTo>
                    <a:lnTo>
                      <a:pt x="2356" y="367"/>
                    </a:lnTo>
                    <a:lnTo>
                      <a:pt x="2356" y="367"/>
                    </a:lnTo>
                    <a:lnTo>
                      <a:pt x="2356" y="367"/>
                    </a:lnTo>
                    <a:lnTo>
                      <a:pt x="2356" y="360"/>
                    </a:lnTo>
                    <a:lnTo>
                      <a:pt x="2356" y="360"/>
                    </a:lnTo>
                    <a:lnTo>
                      <a:pt x="2356" y="360"/>
                    </a:lnTo>
                    <a:lnTo>
                      <a:pt x="2356" y="360"/>
                    </a:lnTo>
                    <a:lnTo>
                      <a:pt x="2356" y="360"/>
                    </a:lnTo>
                    <a:lnTo>
                      <a:pt x="2356" y="360"/>
                    </a:lnTo>
                    <a:lnTo>
                      <a:pt x="2356" y="360"/>
                    </a:lnTo>
                    <a:lnTo>
                      <a:pt x="2356" y="360"/>
                    </a:lnTo>
                    <a:lnTo>
                      <a:pt x="2356" y="354"/>
                    </a:lnTo>
                    <a:lnTo>
                      <a:pt x="2356" y="354"/>
                    </a:lnTo>
                    <a:lnTo>
                      <a:pt x="2356" y="354"/>
                    </a:lnTo>
                    <a:lnTo>
                      <a:pt x="2356" y="354"/>
                    </a:lnTo>
                    <a:lnTo>
                      <a:pt x="2356" y="354"/>
                    </a:lnTo>
                    <a:lnTo>
                      <a:pt x="2356" y="354"/>
                    </a:lnTo>
                    <a:lnTo>
                      <a:pt x="2356" y="348"/>
                    </a:lnTo>
                    <a:lnTo>
                      <a:pt x="2356" y="348"/>
                    </a:lnTo>
                    <a:lnTo>
                      <a:pt x="2356" y="348"/>
                    </a:lnTo>
                    <a:lnTo>
                      <a:pt x="2356" y="348"/>
                    </a:lnTo>
                    <a:lnTo>
                      <a:pt x="2356" y="348"/>
                    </a:lnTo>
                    <a:lnTo>
                      <a:pt x="2356" y="348"/>
                    </a:lnTo>
                    <a:lnTo>
                      <a:pt x="2356" y="348"/>
                    </a:lnTo>
                    <a:lnTo>
                      <a:pt x="2356" y="348"/>
                    </a:lnTo>
                    <a:lnTo>
                      <a:pt x="2356" y="342"/>
                    </a:lnTo>
                    <a:lnTo>
                      <a:pt x="2356" y="342"/>
                    </a:lnTo>
                    <a:lnTo>
                      <a:pt x="2356" y="342"/>
                    </a:lnTo>
                    <a:lnTo>
                      <a:pt x="2356" y="342"/>
                    </a:lnTo>
                    <a:lnTo>
                      <a:pt x="2356" y="342"/>
                    </a:lnTo>
                    <a:lnTo>
                      <a:pt x="2356" y="342"/>
                    </a:lnTo>
                    <a:lnTo>
                      <a:pt x="2356" y="342"/>
                    </a:lnTo>
                    <a:lnTo>
                      <a:pt x="2356" y="336"/>
                    </a:lnTo>
                    <a:lnTo>
                      <a:pt x="2356" y="336"/>
                    </a:lnTo>
                    <a:lnTo>
                      <a:pt x="2356" y="336"/>
                    </a:lnTo>
                    <a:lnTo>
                      <a:pt x="2362" y="336"/>
                    </a:lnTo>
                    <a:lnTo>
                      <a:pt x="2356" y="336"/>
                    </a:lnTo>
                    <a:lnTo>
                      <a:pt x="2362" y="336"/>
                    </a:lnTo>
                    <a:lnTo>
                      <a:pt x="2356" y="330"/>
                    </a:lnTo>
                    <a:lnTo>
                      <a:pt x="2356" y="330"/>
                    </a:lnTo>
                    <a:lnTo>
                      <a:pt x="2356" y="330"/>
                    </a:lnTo>
                    <a:lnTo>
                      <a:pt x="2356" y="330"/>
                    </a:lnTo>
                    <a:lnTo>
                      <a:pt x="2356" y="330"/>
                    </a:lnTo>
                    <a:lnTo>
                      <a:pt x="2356" y="324"/>
                    </a:lnTo>
                    <a:lnTo>
                      <a:pt x="2356" y="324"/>
                    </a:lnTo>
                    <a:lnTo>
                      <a:pt x="2356" y="324"/>
                    </a:lnTo>
                    <a:lnTo>
                      <a:pt x="2356" y="324"/>
                    </a:lnTo>
                    <a:lnTo>
                      <a:pt x="2356" y="324"/>
                    </a:lnTo>
                    <a:lnTo>
                      <a:pt x="2356" y="324"/>
                    </a:lnTo>
                    <a:lnTo>
                      <a:pt x="2356" y="318"/>
                    </a:lnTo>
                    <a:lnTo>
                      <a:pt x="2356" y="318"/>
                    </a:lnTo>
                    <a:lnTo>
                      <a:pt x="2356" y="318"/>
                    </a:lnTo>
                    <a:lnTo>
                      <a:pt x="2356" y="318"/>
                    </a:lnTo>
                    <a:lnTo>
                      <a:pt x="2350" y="318"/>
                    </a:lnTo>
                    <a:lnTo>
                      <a:pt x="2356" y="318"/>
                    </a:lnTo>
                    <a:lnTo>
                      <a:pt x="2356" y="318"/>
                    </a:lnTo>
                    <a:lnTo>
                      <a:pt x="2356" y="312"/>
                    </a:lnTo>
                    <a:lnTo>
                      <a:pt x="2356" y="312"/>
                    </a:lnTo>
                    <a:lnTo>
                      <a:pt x="2350" y="312"/>
                    </a:lnTo>
                    <a:lnTo>
                      <a:pt x="2350" y="312"/>
                    </a:lnTo>
                    <a:lnTo>
                      <a:pt x="2350" y="312"/>
                    </a:lnTo>
                    <a:lnTo>
                      <a:pt x="2350" y="312"/>
                    </a:lnTo>
                    <a:lnTo>
                      <a:pt x="2350" y="305"/>
                    </a:lnTo>
                    <a:lnTo>
                      <a:pt x="2350" y="305"/>
                    </a:lnTo>
                    <a:lnTo>
                      <a:pt x="2350" y="305"/>
                    </a:lnTo>
                    <a:lnTo>
                      <a:pt x="2350" y="305"/>
                    </a:lnTo>
                    <a:lnTo>
                      <a:pt x="2350" y="305"/>
                    </a:lnTo>
                    <a:lnTo>
                      <a:pt x="2350" y="305"/>
                    </a:lnTo>
                    <a:lnTo>
                      <a:pt x="2350" y="305"/>
                    </a:lnTo>
                    <a:lnTo>
                      <a:pt x="2350" y="305"/>
                    </a:lnTo>
                    <a:lnTo>
                      <a:pt x="2350" y="299"/>
                    </a:lnTo>
                    <a:lnTo>
                      <a:pt x="2350" y="299"/>
                    </a:lnTo>
                    <a:lnTo>
                      <a:pt x="2350" y="299"/>
                    </a:lnTo>
                    <a:lnTo>
                      <a:pt x="2350" y="299"/>
                    </a:lnTo>
                    <a:lnTo>
                      <a:pt x="2350" y="299"/>
                    </a:lnTo>
                    <a:lnTo>
                      <a:pt x="2362" y="299"/>
                    </a:lnTo>
                    <a:lnTo>
                      <a:pt x="2374" y="299"/>
                    </a:lnTo>
                    <a:lnTo>
                      <a:pt x="2380" y="299"/>
                    </a:lnTo>
                    <a:lnTo>
                      <a:pt x="2392" y="299"/>
                    </a:lnTo>
                    <a:lnTo>
                      <a:pt x="2405" y="299"/>
                    </a:lnTo>
                    <a:lnTo>
                      <a:pt x="2411" y="299"/>
                    </a:lnTo>
                    <a:lnTo>
                      <a:pt x="2435" y="299"/>
                    </a:lnTo>
                    <a:lnTo>
                      <a:pt x="2447" y="299"/>
                    </a:lnTo>
                    <a:lnTo>
                      <a:pt x="2453" y="299"/>
                    </a:lnTo>
                    <a:lnTo>
                      <a:pt x="2460" y="299"/>
                    </a:lnTo>
                    <a:lnTo>
                      <a:pt x="2484" y="299"/>
                    </a:lnTo>
                    <a:lnTo>
                      <a:pt x="2490" y="299"/>
                    </a:lnTo>
                    <a:lnTo>
                      <a:pt x="2496" y="299"/>
                    </a:lnTo>
                    <a:lnTo>
                      <a:pt x="2508" y="299"/>
                    </a:lnTo>
                    <a:lnTo>
                      <a:pt x="2508" y="275"/>
                    </a:lnTo>
                    <a:lnTo>
                      <a:pt x="2508" y="269"/>
                    </a:lnTo>
                    <a:lnTo>
                      <a:pt x="2508" y="257"/>
                    </a:lnTo>
                    <a:lnTo>
                      <a:pt x="2508" y="257"/>
                    </a:lnTo>
                    <a:lnTo>
                      <a:pt x="2508" y="257"/>
                    </a:lnTo>
                    <a:lnTo>
                      <a:pt x="2508" y="257"/>
                    </a:lnTo>
                    <a:lnTo>
                      <a:pt x="2508" y="257"/>
                    </a:lnTo>
                    <a:lnTo>
                      <a:pt x="2508" y="257"/>
                    </a:lnTo>
                    <a:lnTo>
                      <a:pt x="2514" y="257"/>
                    </a:lnTo>
                    <a:lnTo>
                      <a:pt x="2514" y="257"/>
                    </a:lnTo>
                    <a:lnTo>
                      <a:pt x="2514" y="257"/>
                    </a:lnTo>
                    <a:lnTo>
                      <a:pt x="2514" y="257"/>
                    </a:lnTo>
                    <a:lnTo>
                      <a:pt x="2514" y="257"/>
                    </a:lnTo>
                    <a:lnTo>
                      <a:pt x="2521" y="257"/>
                    </a:lnTo>
                    <a:lnTo>
                      <a:pt x="2521" y="257"/>
                    </a:lnTo>
                    <a:lnTo>
                      <a:pt x="2521" y="257"/>
                    </a:lnTo>
                    <a:lnTo>
                      <a:pt x="2521" y="257"/>
                    </a:lnTo>
                    <a:lnTo>
                      <a:pt x="2527" y="257"/>
                    </a:lnTo>
                    <a:lnTo>
                      <a:pt x="2527" y="257"/>
                    </a:lnTo>
                    <a:lnTo>
                      <a:pt x="2533" y="263"/>
                    </a:lnTo>
                    <a:lnTo>
                      <a:pt x="2533" y="263"/>
                    </a:lnTo>
                    <a:lnTo>
                      <a:pt x="2533" y="263"/>
                    </a:lnTo>
                    <a:lnTo>
                      <a:pt x="2533" y="263"/>
                    </a:lnTo>
                    <a:lnTo>
                      <a:pt x="2533" y="263"/>
                    </a:lnTo>
                    <a:lnTo>
                      <a:pt x="2533" y="275"/>
                    </a:lnTo>
                    <a:lnTo>
                      <a:pt x="2533" y="275"/>
                    </a:lnTo>
                    <a:lnTo>
                      <a:pt x="2539" y="281"/>
                    </a:lnTo>
                    <a:lnTo>
                      <a:pt x="2539" y="287"/>
                    </a:lnTo>
                    <a:lnTo>
                      <a:pt x="2539" y="299"/>
                    </a:lnTo>
                    <a:lnTo>
                      <a:pt x="2539" y="299"/>
                    </a:lnTo>
                    <a:lnTo>
                      <a:pt x="2545" y="312"/>
                    </a:lnTo>
                    <a:lnTo>
                      <a:pt x="2545" y="312"/>
                    </a:lnTo>
                    <a:lnTo>
                      <a:pt x="2545" y="312"/>
                    </a:lnTo>
                    <a:lnTo>
                      <a:pt x="2545" y="312"/>
                    </a:lnTo>
                    <a:lnTo>
                      <a:pt x="2545" y="312"/>
                    </a:lnTo>
                    <a:lnTo>
                      <a:pt x="2545" y="318"/>
                    </a:lnTo>
                    <a:lnTo>
                      <a:pt x="2545" y="318"/>
                    </a:lnTo>
                    <a:lnTo>
                      <a:pt x="2545" y="318"/>
                    </a:lnTo>
                    <a:lnTo>
                      <a:pt x="2545" y="318"/>
                    </a:lnTo>
                    <a:lnTo>
                      <a:pt x="2545" y="318"/>
                    </a:lnTo>
                    <a:lnTo>
                      <a:pt x="2545" y="318"/>
                    </a:lnTo>
                    <a:lnTo>
                      <a:pt x="2545" y="324"/>
                    </a:lnTo>
                    <a:lnTo>
                      <a:pt x="2545" y="324"/>
                    </a:lnTo>
                    <a:lnTo>
                      <a:pt x="2545" y="324"/>
                    </a:lnTo>
                    <a:lnTo>
                      <a:pt x="2545" y="324"/>
                    </a:lnTo>
                    <a:lnTo>
                      <a:pt x="2551" y="324"/>
                    </a:lnTo>
                    <a:lnTo>
                      <a:pt x="2545" y="324"/>
                    </a:lnTo>
                    <a:lnTo>
                      <a:pt x="2551" y="324"/>
                    </a:lnTo>
                    <a:lnTo>
                      <a:pt x="2551" y="330"/>
                    </a:lnTo>
                    <a:lnTo>
                      <a:pt x="2551" y="330"/>
                    </a:lnTo>
                    <a:lnTo>
                      <a:pt x="2551" y="330"/>
                    </a:lnTo>
                    <a:lnTo>
                      <a:pt x="2551" y="330"/>
                    </a:lnTo>
                    <a:lnTo>
                      <a:pt x="2551" y="330"/>
                    </a:lnTo>
                    <a:lnTo>
                      <a:pt x="2557" y="330"/>
                    </a:lnTo>
                    <a:lnTo>
                      <a:pt x="2557" y="330"/>
                    </a:lnTo>
                    <a:lnTo>
                      <a:pt x="2557" y="330"/>
                    </a:lnTo>
                    <a:lnTo>
                      <a:pt x="2557" y="330"/>
                    </a:lnTo>
                    <a:lnTo>
                      <a:pt x="2557" y="330"/>
                    </a:lnTo>
                    <a:lnTo>
                      <a:pt x="2557" y="330"/>
                    </a:lnTo>
                    <a:lnTo>
                      <a:pt x="2563" y="330"/>
                    </a:lnTo>
                    <a:lnTo>
                      <a:pt x="2563" y="330"/>
                    </a:lnTo>
                    <a:lnTo>
                      <a:pt x="2563" y="330"/>
                    </a:lnTo>
                    <a:lnTo>
                      <a:pt x="2563" y="330"/>
                    </a:lnTo>
                    <a:lnTo>
                      <a:pt x="2563" y="330"/>
                    </a:lnTo>
                    <a:moveTo>
                      <a:pt x="2563" y="330"/>
                    </a:moveTo>
                    <a:lnTo>
                      <a:pt x="2563" y="330"/>
                    </a:lnTo>
                    <a:lnTo>
                      <a:pt x="2563" y="330"/>
                    </a:lnTo>
                    <a:lnTo>
                      <a:pt x="2563" y="330"/>
                    </a:lnTo>
                    <a:lnTo>
                      <a:pt x="2569" y="330"/>
                    </a:lnTo>
                    <a:lnTo>
                      <a:pt x="2569" y="330"/>
                    </a:lnTo>
                    <a:lnTo>
                      <a:pt x="2569" y="330"/>
                    </a:lnTo>
                    <a:lnTo>
                      <a:pt x="2569" y="330"/>
                    </a:lnTo>
                    <a:lnTo>
                      <a:pt x="2569" y="330"/>
                    </a:lnTo>
                    <a:lnTo>
                      <a:pt x="2575" y="330"/>
                    </a:lnTo>
                    <a:lnTo>
                      <a:pt x="2575" y="330"/>
                    </a:lnTo>
                    <a:lnTo>
                      <a:pt x="2575" y="330"/>
                    </a:lnTo>
                    <a:lnTo>
                      <a:pt x="2575" y="330"/>
                    </a:lnTo>
                    <a:lnTo>
                      <a:pt x="2575" y="330"/>
                    </a:lnTo>
                    <a:lnTo>
                      <a:pt x="2575" y="330"/>
                    </a:lnTo>
                    <a:lnTo>
                      <a:pt x="2582" y="330"/>
                    </a:lnTo>
                    <a:lnTo>
                      <a:pt x="2582" y="336"/>
                    </a:lnTo>
                    <a:lnTo>
                      <a:pt x="2582" y="336"/>
                    </a:lnTo>
                    <a:lnTo>
                      <a:pt x="2582" y="336"/>
                    </a:lnTo>
                    <a:lnTo>
                      <a:pt x="2582" y="336"/>
                    </a:lnTo>
                    <a:lnTo>
                      <a:pt x="2582" y="336"/>
                    </a:lnTo>
                    <a:lnTo>
                      <a:pt x="2582" y="336"/>
                    </a:lnTo>
                    <a:lnTo>
                      <a:pt x="2582" y="336"/>
                    </a:lnTo>
                    <a:lnTo>
                      <a:pt x="2588" y="336"/>
                    </a:lnTo>
                    <a:lnTo>
                      <a:pt x="2588" y="336"/>
                    </a:lnTo>
                    <a:lnTo>
                      <a:pt x="2588" y="336"/>
                    </a:lnTo>
                    <a:lnTo>
                      <a:pt x="2588" y="336"/>
                    </a:lnTo>
                    <a:lnTo>
                      <a:pt x="2588" y="336"/>
                    </a:lnTo>
                    <a:lnTo>
                      <a:pt x="2594" y="336"/>
                    </a:lnTo>
                    <a:lnTo>
                      <a:pt x="2594" y="336"/>
                    </a:lnTo>
                    <a:lnTo>
                      <a:pt x="2594" y="336"/>
                    </a:lnTo>
                    <a:lnTo>
                      <a:pt x="2594" y="336"/>
                    </a:lnTo>
                    <a:lnTo>
                      <a:pt x="2594" y="336"/>
                    </a:lnTo>
                    <a:lnTo>
                      <a:pt x="2600" y="336"/>
                    </a:lnTo>
                    <a:lnTo>
                      <a:pt x="2600" y="336"/>
                    </a:lnTo>
                    <a:lnTo>
                      <a:pt x="2600" y="336"/>
                    </a:lnTo>
                    <a:lnTo>
                      <a:pt x="2600" y="336"/>
                    </a:lnTo>
                    <a:lnTo>
                      <a:pt x="2600" y="336"/>
                    </a:lnTo>
                    <a:lnTo>
                      <a:pt x="2606" y="336"/>
                    </a:lnTo>
                    <a:lnTo>
                      <a:pt x="2606" y="336"/>
                    </a:lnTo>
                    <a:lnTo>
                      <a:pt x="2606" y="336"/>
                    </a:lnTo>
                    <a:lnTo>
                      <a:pt x="2612" y="336"/>
                    </a:lnTo>
                    <a:lnTo>
                      <a:pt x="2612" y="336"/>
                    </a:lnTo>
                    <a:lnTo>
                      <a:pt x="2612" y="342"/>
                    </a:lnTo>
                    <a:lnTo>
                      <a:pt x="2612" y="342"/>
                    </a:lnTo>
                    <a:lnTo>
                      <a:pt x="2612" y="342"/>
                    </a:lnTo>
                    <a:lnTo>
                      <a:pt x="2612" y="342"/>
                    </a:lnTo>
                    <a:lnTo>
                      <a:pt x="2612" y="342"/>
                    </a:lnTo>
                    <a:lnTo>
                      <a:pt x="2612" y="348"/>
                    </a:lnTo>
                    <a:lnTo>
                      <a:pt x="2612" y="348"/>
                    </a:lnTo>
                    <a:lnTo>
                      <a:pt x="2612" y="348"/>
                    </a:lnTo>
                    <a:lnTo>
                      <a:pt x="2612" y="348"/>
                    </a:lnTo>
                    <a:lnTo>
                      <a:pt x="2612" y="348"/>
                    </a:lnTo>
                    <a:lnTo>
                      <a:pt x="2612" y="348"/>
                    </a:lnTo>
                    <a:lnTo>
                      <a:pt x="2612" y="348"/>
                    </a:lnTo>
                    <a:lnTo>
                      <a:pt x="2612" y="354"/>
                    </a:lnTo>
                    <a:lnTo>
                      <a:pt x="2618" y="354"/>
                    </a:lnTo>
                    <a:lnTo>
                      <a:pt x="2618" y="354"/>
                    </a:lnTo>
                    <a:lnTo>
                      <a:pt x="2618" y="354"/>
                    </a:lnTo>
                    <a:lnTo>
                      <a:pt x="2618" y="354"/>
                    </a:lnTo>
                    <a:lnTo>
                      <a:pt x="2618" y="348"/>
                    </a:lnTo>
                    <a:lnTo>
                      <a:pt x="2624" y="354"/>
                    </a:lnTo>
                    <a:lnTo>
                      <a:pt x="2624" y="354"/>
                    </a:lnTo>
                    <a:lnTo>
                      <a:pt x="2624" y="354"/>
                    </a:lnTo>
                    <a:lnTo>
                      <a:pt x="2624" y="348"/>
                    </a:lnTo>
                    <a:lnTo>
                      <a:pt x="2624" y="348"/>
                    </a:lnTo>
                    <a:lnTo>
                      <a:pt x="2624" y="348"/>
                    </a:lnTo>
                    <a:lnTo>
                      <a:pt x="2630" y="348"/>
                    </a:lnTo>
                    <a:lnTo>
                      <a:pt x="2630" y="348"/>
                    </a:lnTo>
                    <a:lnTo>
                      <a:pt x="2630" y="348"/>
                    </a:lnTo>
                    <a:lnTo>
                      <a:pt x="2630" y="348"/>
                    </a:lnTo>
                    <a:lnTo>
                      <a:pt x="2630" y="348"/>
                    </a:lnTo>
                    <a:lnTo>
                      <a:pt x="2630" y="348"/>
                    </a:lnTo>
                    <a:lnTo>
                      <a:pt x="2630" y="348"/>
                    </a:lnTo>
                    <a:lnTo>
                      <a:pt x="2637" y="348"/>
                    </a:lnTo>
                    <a:lnTo>
                      <a:pt x="2637" y="348"/>
                    </a:lnTo>
                    <a:lnTo>
                      <a:pt x="2637" y="348"/>
                    </a:lnTo>
                    <a:lnTo>
                      <a:pt x="2637" y="348"/>
                    </a:lnTo>
                    <a:lnTo>
                      <a:pt x="2637" y="348"/>
                    </a:lnTo>
                    <a:lnTo>
                      <a:pt x="2643" y="348"/>
                    </a:lnTo>
                    <a:lnTo>
                      <a:pt x="2643" y="348"/>
                    </a:lnTo>
                    <a:lnTo>
                      <a:pt x="2643" y="342"/>
                    </a:lnTo>
                    <a:lnTo>
                      <a:pt x="2643" y="342"/>
                    </a:lnTo>
                    <a:lnTo>
                      <a:pt x="2643" y="342"/>
                    </a:lnTo>
                    <a:lnTo>
                      <a:pt x="2643" y="342"/>
                    </a:lnTo>
                    <a:lnTo>
                      <a:pt x="2643" y="342"/>
                    </a:lnTo>
                    <a:lnTo>
                      <a:pt x="2643" y="342"/>
                    </a:lnTo>
                    <a:lnTo>
                      <a:pt x="2643" y="342"/>
                    </a:lnTo>
                    <a:lnTo>
                      <a:pt x="2643" y="342"/>
                    </a:lnTo>
                    <a:lnTo>
                      <a:pt x="2649" y="342"/>
                    </a:lnTo>
                    <a:lnTo>
                      <a:pt x="2649" y="342"/>
                    </a:lnTo>
                    <a:lnTo>
                      <a:pt x="2649" y="342"/>
                    </a:lnTo>
                    <a:lnTo>
                      <a:pt x="2649" y="342"/>
                    </a:lnTo>
                    <a:lnTo>
                      <a:pt x="2649" y="336"/>
                    </a:lnTo>
                    <a:lnTo>
                      <a:pt x="2655" y="336"/>
                    </a:lnTo>
                    <a:lnTo>
                      <a:pt x="2661" y="336"/>
                    </a:lnTo>
                    <a:lnTo>
                      <a:pt x="2661" y="336"/>
                    </a:lnTo>
                    <a:lnTo>
                      <a:pt x="2661" y="336"/>
                    </a:lnTo>
                    <a:lnTo>
                      <a:pt x="2667" y="336"/>
                    </a:lnTo>
                    <a:lnTo>
                      <a:pt x="2667" y="336"/>
                    </a:lnTo>
                    <a:lnTo>
                      <a:pt x="2679" y="336"/>
                    </a:lnTo>
                    <a:lnTo>
                      <a:pt x="2679" y="336"/>
                    </a:lnTo>
                    <a:lnTo>
                      <a:pt x="2679" y="342"/>
                    </a:lnTo>
                    <a:lnTo>
                      <a:pt x="2679" y="342"/>
                    </a:lnTo>
                    <a:lnTo>
                      <a:pt x="2685" y="342"/>
                    </a:lnTo>
                    <a:lnTo>
                      <a:pt x="2685" y="342"/>
                    </a:lnTo>
                    <a:lnTo>
                      <a:pt x="2698" y="348"/>
                    </a:lnTo>
                    <a:lnTo>
                      <a:pt x="2704" y="348"/>
                    </a:lnTo>
                    <a:lnTo>
                      <a:pt x="2704" y="348"/>
                    </a:lnTo>
                    <a:lnTo>
                      <a:pt x="2704" y="348"/>
                    </a:lnTo>
                    <a:lnTo>
                      <a:pt x="2704" y="348"/>
                    </a:lnTo>
                    <a:lnTo>
                      <a:pt x="2704" y="348"/>
                    </a:lnTo>
                    <a:lnTo>
                      <a:pt x="2704" y="348"/>
                    </a:lnTo>
                    <a:lnTo>
                      <a:pt x="2704" y="348"/>
                    </a:lnTo>
                    <a:lnTo>
                      <a:pt x="2704" y="354"/>
                    </a:lnTo>
                    <a:lnTo>
                      <a:pt x="2698" y="348"/>
                    </a:lnTo>
                    <a:lnTo>
                      <a:pt x="2698" y="354"/>
                    </a:lnTo>
                    <a:lnTo>
                      <a:pt x="2698" y="354"/>
                    </a:lnTo>
                    <a:lnTo>
                      <a:pt x="2698" y="354"/>
                    </a:lnTo>
                    <a:lnTo>
                      <a:pt x="2698" y="354"/>
                    </a:lnTo>
                    <a:lnTo>
                      <a:pt x="2698" y="360"/>
                    </a:lnTo>
                    <a:lnTo>
                      <a:pt x="2704" y="360"/>
                    </a:lnTo>
                    <a:lnTo>
                      <a:pt x="2704" y="360"/>
                    </a:lnTo>
                    <a:lnTo>
                      <a:pt x="2710" y="360"/>
                    </a:lnTo>
                    <a:lnTo>
                      <a:pt x="2710" y="354"/>
                    </a:lnTo>
                    <a:lnTo>
                      <a:pt x="2716" y="354"/>
                    </a:lnTo>
                    <a:lnTo>
                      <a:pt x="2716" y="360"/>
                    </a:lnTo>
                    <a:lnTo>
                      <a:pt x="2716" y="360"/>
                    </a:lnTo>
                    <a:lnTo>
                      <a:pt x="2716" y="360"/>
                    </a:lnTo>
                    <a:lnTo>
                      <a:pt x="2716" y="360"/>
                    </a:lnTo>
                    <a:lnTo>
                      <a:pt x="2722" y="360"/>
                    </a:lnTo>
                    <a:lnTo>
                      <a:pt x="2716" y="367"/>
                    </a:lnTo>
                    <a:lnTo>
                      <a:pt x="2716" y="367"/>
                    </a:lnTo>
                    <a:lnTo>
                      <a:pt x="2722" y="373"/>
                    </a:lnTo>
                    <a:lnTo>
                      <a:pt x="2722" y="373"/>
                    </a:lnTo>
                    <a:lnTo>
                      <a:pt x="2722" y="373"/>
                    </a:lnTo>
                    <a:lnTo>
                      <a:pt x="2722" y="373"/>
                    </a:lnTo>
                    <a:lnTo>
                      <a:pt x="2722" y="373"/>
                    </a:lnTo>
                    <a:lnTo>
                      <a:pt x="2722" y="373"/>
                    </a:lnTo>
                    <a:lnTo>
                      <a:pt x="2722" y="379"/>
                    </a:lnTo>
                    <a:lnTo>
                      <a:pt x="2722" y="379"/>
                    </a:lnTo>
                    <a:lnTo>
                      <a:pt x="2728" y="379"/>
                    </a:lnTo>
                    <a:lnTo>
                      <a:pt x="2722" y="379"/>
                    </a:lnTo>
                    <a:lnTo>
                      <a:pt x="2728" y="379"/>
                    </a:lnTo>
                    <a:lnTo>
                      <a:pt x="2728" y="379"/>
                    </a:lnTo>
                    <a:lnTo>
                      <a:pt x="2728" y="379"/>
                    </a:lnTo>
                    <a:lnTo>
                      <a:pt x="2728" y="379"/>
                    </a:lnTo>
                    <a:lnTo>
                      <a:pt x="2728" y="379"/>
                    </a:lnTo>
                    <a:lnTo>
                      <a:pt x="2728" y="379"/>
                    </a:lnTo>
                    <a:lnTo>
                      <a:pt x="2734" y="379"/>
                    </a:lnTo>
                    <a:lnTo>
                      <a:pt x="2734" y="379"/>
                    </a:lnTo>
                    <a:lnTo>
                      <a:pt x="2734" y="379"/>
                    </a:lnTo>
                    <a:lnTo>
                      <a:pt x="2734" y="379"/>
                    </a:lnTo>
                    <a:lnTo>
                      <a:pt x="2734" y="373"/>
                    </a:lnTo>
                    <a:lnTo>
                      <a:pt x="2734" y="373"/>
                    </a:lnTo>
                    <a:lnTo>
                      <a:pt x="2734" y="373"/>
                    </a:lnTo>
                    <a:lnTo>
                      <a:pt x="2734" y="373"/>
                    </a:lnTo>
                    <a:lnTo>
                      <a:pt x="2734" y="373"/>
                    </a:lnTo>
                    <a:lnTo>
                      <a:pt x="2734" y="373"/>
                    </a:lnTo>
                    <a:lnTo>
                      <a:pt x="2734" y="373"/>
                    </a:lnTo>
                    <a:lnTo>
                      <a:pt x="2734" y="373"/>
                    </a:lnTo>
                    <a:lnTo>
                      <a:pt x="2734" y="367"/>
                    </a:lnTo>
                    <a:lnTo>
                      <a:pt x="2734" y="367"/>
                    </a:lnTo>
                    <a:lnTo>
                      <a:pt x="2734" y="367"/>
                    </a:lnTo>
                    <a:lnTo>
                      <a:pt x="2734" y="367"/>
                    </a:lnTo>
                    <a:lnTo>
                      <a:pt x="2740" y="367"/>
                    </a:lnTo>
                    <a:lnTo>
                      <a:pt x="2740" y="367"/>
                    </a:lnTo>
                    <a:lnTo>
                      <a:pt x="2740" y="367"/>
                    </a:lnTo>
                    <a:lnTo>
                      <a:pt x="2740" y="367"/>
                    </a:lnTo>
                    <a:lnTo>
                      <a:pt x="2740" y="367"/>
                    </a:lnTo>
                    <a:lnTo>
                      <a:pt x="2740" y="367"/>
                    </a:lnTo>
                    <a:lnTo>
                      <a:pt x="2740" y="367"/>
                    </a:lnTo>
                    <a:lnTo>
                      <a:pt x="2746" y="367"/>
                    </a:lnTo>
                    <a:lnTo>
                      <a:pt x="2746" y="367"/>
                    </a:lnTo>
                    <a:lnTo>
                      <a:pt x="2746" y="367"/>
                    </a:lnTo>
                    <a:lnTo>
                      <a:pt x="2746" y="367"/>
                    </a:lnTo>
                    <a:lnTo>
                      <a:pt x="2752" y="367"/>
                    </a:lnTo>
                    <a:lnTo>
                      <a:pt x="2752" y="367"/>
                    </a:lnTo>
                    <a:lnTo>
                      <a:pt x="2752" y="367"/>
                    </a:lnTo>
                    <a:lnTo>
                      <a:pt x="2752" y="367"/>
                    </a:lnTo>
                    <a:lnTo>
                      <a:pt x="2752" y="373"/>
                    </a:lnTo>
                    <a:lnTo>
                      <a:pt x="2752" y="373"/>
                    </a:lnTo>
                    <a:lnTo>
                      <a:pt x="2752" y="373"/>
                    </a:lnTo>
                    <a:lnTo>
                      <a:pt x="2752" y="373"/>
                    </a:lnTo>
                    <a:lnTo>
                      <a:pt x="2752" y="373"/>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65" y="379"/>
                    </a:lnTo>
                    <a:lnTo>
                      <a:pt x="2765" y="379"/>
                    </a:lnTo>
                    <a:lnTo>
                      <a:pt x="2765" y="379"/>
                    </a:lnTo>
                    <a:lnTo>
                      <a:pt x="2765" y="379"/>
                    </a:lnTo>
                    <a:lnTo>
                      <a:pt x="2765" y="379"/>
                    </a:lnTo>
                    <a:lnTo>
                      <a:pt x="2765" y="379"/>
                    </a:lnTo>
                    <a:lnTo>
                      <a:pt x="2771" y="379"/>
                    </a:lnTo>
                    <a:lnTo>
                      <a:pt x="2771" y="379"/>
                    </a:lnTo>
                    <a:lnTo>
                      <a:pt x="2771" y="379"/>
                    </a:lnTo>
                    <a:lnTo>
                      <a:pt x="2771" y="379"/>
                    </a:lnTo>
                    <a:lnTo>
                      <a:pt x="2771" y="385"/>
                    </a:lnTo>
                    <a:lnTo>
                      <a:pt x="2771" y="379"/>
                    </a:lnTo>
                    <a:lnTo>
                      <a:pt x="2771" y="379"/>
                    </a:lnTo>
                    <a:lnTo>
                      <a:pt x="2777" y="379"/>
                    </a:lnTo>
                    <a:lnTo>
                      <a:pt x="2777" y="385"/>
                    </a:lnTo>
                    <a:lnTo>
                      <a:pt x="2777" y="379"/>
                    </a:lnTo>
                    <a:lnTo>
                      <a:pt x="2777" y="379"/>
                    </a:lnTo>
                    <a:lnTo>
                      <a:pt x="2777" y="385"/>
                    </a:lnTo>
                    <a:lnTo>
                      <a:pt x="2777" y="385"/>
                    </a:lnTo>
                    <a:lnTo>
                      <a:pt x="2777" y="385"/>
                    </a:lnTo>
                    <a:lnTo>
                      <a:pt x="2777" y="385"/>
                    </a:lnTo>
                    <a:lnTo>
                      <a:pt x="2777" y="385"/>
                    </a:lnTo>
                    <a:lnTo>
                      <a:pt x="2777" y="385"/>
                    </a:lnTo>
                    <a:lnTo>
                      <a:pt x="2777" y="391"/>
                    </a:lnTo>
                    <a:lnTo>
                      <a:pt x="2777" y="391"/>
                    </a:lnTo>
                    <a:lnTo>
                      <a:pt x="2777" y="391"/>
                    </a:lnTo>
                    <a:lnTo>
                      <a:pt x="2777" y="391"/>
                    </a:lnTo>
                    <a:lnTo>
                      <a:pt x="2777" y="391"/>
                    </a:lnTo>
                    <a:lnTo>
                      <a:pt x="2777" y="391"/>
                    </a:lnTo>
                    <a:lnTo>
                      <a:pt x="2783" y="391"/>
                    </a:lnTo>
                    <a:lnTo>
                      <a:pt x="2777" y="391"/>
                    </a:lnTo>
                    <a:lnTo>
                      <a:pt x="2783" y="391"/>
                    </a:lnTo>
                    <a:lnTo>
                      <a:pt x="2783" y="391"/>
                    </a:lnTo>
                    <a:lnTo>
                      <a:pt x="2783" y="391"/>
                    </a:lnTo>
                    <a:lnTo>
                      <a:pt x="2783" y="391"/>
                    </a:lnTo>
                    <a:lnTo>
                      <a:pt x="2783" y="391"/>
                    </a:lnTo>
                    <a:lnTo>
                      <a:pt x="2783" y="391"/>
                    </a:lnTo>
                    <a:lnTo>
                      <a:pt x="2789" y="391"/>
                    </a:lnTo>
                    <a:lnTo>
                      <a:pt x="2789" y="391"/>
                    </a:lnTo>
                    <a:lnTo>
                      <a:pt x="2789" y="391"/>
                    </a:lnTo>
                    <a:lnTo>
                      <a:pt x="2789" y="391"/>
                    </a:lnTo>
                    <a:lnTo>
                      <a:pt x="2789" y="397"/>
                    </a:lnTo>
                    <a:lnTo>
                      <a:pt x="2789" y="397"/>
                    </a:lnTo>
                    <a:lnTo>
                      <a:pt x="2789" y="397"/>
                    </a:lnTo>
                    <a:lnTo>
                      <a:pt x="2789" y="397"/>
                    </a:lnTo>
                    <a:lnTo>
                      <a:pt x="2795" y="397"/>
                    </a:lnTo>
                    <a:lnTo>
                      <a:pt x="2795" y="397"/>
                    </a:lnTo>
                    <a:lnTo>
                      <a:pt x="2801" y="397"/>
                    </a:lnTo>
                    <a:lnTo>
                      <a:pt x="2801" y="397"/>
                    </a:lnTo>
                    <a:lnTo>
                      <a:pt x="2801" y="397"/>
                    </a:lnTo>
                    <a:lnTo>
                      <a:pt x="2801" y="397"/>
                    </a:lnTo>
                    <a:lnTo>
                      <a:pt x="2801" y="397"/>
                    </a:lnTo>
                    <a:lnTo>
                      <a:pt x="2801" y="397"/>
                    </a:lnTo>
                    <a:lnTo>
                      <a:pt x="2807" y="397"/>
                    </a:lnTo>
                    <a:lnTo>
                      <a:pt x="2807" y="397"/>
                    </a:lnTo>
                    <a:lnTo>
                      <a:pt x="2807" y="397"/>
                    </a:lnTo>
                    <a:lnTo>
                      <a:pt x="2807" y="397"/>
                    </a:lnTo>
                    <a:lnTo>
                      <a:pt x="2807" y="397"/>
                    </a:lnTo>
                    <a:lnTo>
                      <a:pt x="2807" y="397"/>
                    </a:lnTo>
                    <a:lnTo>
                      <a:pt x="2807" y="397"/>
                    </a:lnTo>
                    <a:lnTo>
                      <a:pt x="2814" y="397"/>
                    </a:lnTo>
                    <a:lnTo>
                      <a:pt x="2814" y="391"/>
                    </a:lnTo>
                    <a:lnTo>
                      <a:pt x="2814" y="391"/>
                    </a:lnTo>
                    <a:lnTo>
                      <a:pt x="2814" y="391"/>
                    </a:lnTo>
                    <a:lnTo>
                      <a:pt x="2814" y="391"/>
                    </a:lnTo>
                    <a:lnTo>
                      <a:pt x="2814" y="391"/>
                    </a:lnTo>
                    <a:lnTo>
                      <a:pt x="2820" y="391"/>
                    </a:lnTo>
                    <a:lnTo>
                      <a:pt x="2820" y="391"/>
                    </a:lnTo>
                    <a:lnTo>
                      <a:pt x="2820" y="385"/>
                    </a:lnTo>
                    <a:lnTo>
                      <a:pt x="2820" y="385"/>
                    </a:lnTo>
                    <a:lnTo>
                      <a:pt x="2826" y="385"/>
                    </a:lnTo>
                    <a:lnTo>
                      <a:pt x="2826" y="385"/>
                    </a:lnTo>
                    <a:lnTo>
                      <a:pt x="2826" y="385"/>
                    </a:lnTo>
                    <a:lnTo>
                      <a:pt x="2826" y="379"/>
                    </a:lnTo>
                    <a:lnTo>
                      <a:pt x="2826" y="379"/>
                    </a:lnTo>
                    <a:lnTo>
                      <a:pt x="2826" y="379"/>
                    </a:lnTo>
                    <a:lnTo>
                      <a:pt x="2826" y="379"/>
                    </a:lnTo>
                    <a:lnTo>
                      <a:pt x="2832" y="379"/>
                    </a:lnTo>
                    <a:lnTo>
                      <a:pt x="2832" y="379"/>
                    </a:lnTo>
                    <a:lnTo>
                      <a:pt x="2832" y="379"/>
                    </a:lnTo>
                    <a:lnTo>
                      <a:pt x="2832" y="379"/>
                    </a:lnTo>
                    <a:lnTo>
                      <a:pt x="2838" y="373"/>
                    </a:lnTo>
                    <a:lnTo>
                      <a:pt x="2838" y="373"/>
                    </a:lnTo>
                    <a:lnTo>
                      <a:pt x="2838" y="373"/>
                    </a:lnTo>
                    <a:lnTo>
                      <a:pt x="2844" y="373"/>
                    </a:lnTo>
                    <a:lnTo>
                      <a:pt x="2844" y="373"/>
                    </a:lnTo>
                    <a:lnTo>
                      <a:pt x="2844" y="373"/>
                    </a:lnTo>
                    <a:lnTo>
                      <a:pt x="2844" y="373"/>
                    </a:lnTo>
                    <a:lnTo>
                      <a:pt x="2844" y="373"/>
                    </a:lnTo>
                    <a:lnTo>
                      <a:pt x="2844" y="373"/>
                    </a:lnTo>
                    <a:lnTo>
                      <a:pt x="2844" y="373"/>
                    </a:lnTo>
                    <a:lnTo>
                      <a:pt x="2844" y="379"/>
                    </a:lnTo>
                    <a:lnTo>
                      <a:pt x="2844" y="379"/>
                    </a:lnTo>
                    <a:lnTo>
                      <a:pt x="2844" y="379"/>
                    </a:lnTo>
                    <a:lnTo>
                      <a:pt x="2844" y="379"/>
                    </a:lnTo>
                    <a:lnTo>
                      <a:pt x="2844" y="379"/>
                    </a:lnTo>
                    <a:lnTo>
                      <a:pt x="2850" y="379"/>
                    </a:lnTo>
                    <a:lnTo>
                      <a:pt x="2850" y="385"/>
                    </a:lnTo>
                    <a:lnTo>
                      <a:pt x="2850" y="385"/>
                    </a:lnTo>
                    <a:lnTo>
                      <a:pt x="2850" y="385"/>
                    </a:lnTo>
                    <a:lnTo>
                      <a:pt x="2850" y="385"/>
                    </a:lnTo>
                    <a:lnTo>
                      <a:pt x="2850" y="385"/>
                    </a:lnTo>
                    <a:lnTo>
                      <a:pt x="2850" y="385"/>
                    </a:lnTo>
                    <a:lnTo>
                      <a:pt x="2850" y="385"/>
                    </a:lnTo>
                    <a:lnTo>
                      <a:pt x="2850" y="385"/>
                    </a:lnTo>
                    <a:lnTo>
                      <a:pt x="2850" y="391"/>
                    </a:lnTo>
                    <a:lnTo>
                      <a:pt x="2850" y="391"/>
                    </a:lnTo>
                    <a:lnTo>
                      <a:pt x="2850" y="391"/>
                    </a:lnTo>
                    <a:lnTo>
                      <a:pt x="2856" y="391"/>
                    </a:lnTo>
                    <a:lnTo>
                      <a:pt x="2856" y="391"/>
                    </a:lnTo>
                    <a:lnTo>
                      <a:pt x="2856" y="391"/>
                    </a:lnTo>
                    <a:lnTo>
                      <a:pt x="2862" y="391"/>
                    </a:lnTo>
                    <a:lnTo>
                      <a:pt x="2862" y="385"/>
                    </a:lnTo>
                    <a:lnTo>
                      <a:pt x="2862" y="385"/>
                    </a:lnTo>
                    <a:lnTo>
                      <a:pt x="2862" y="385"/>
                    </a:lnTo>
                    <a:lnTo>
                      <a:pt x="2868" y="385"/>
                    </a:lnTo>
                    <a:lnTo>
                      <a:pt x="2868" y="385"/>
                    </a:lnTo>
                    <a:lnTo>
                      <a:pt x="2868" y="385"/>
                    </a:lnTo>
                    <a:lnTo>
                      <a:pt x="2868" y="385"/>
                    </a:lnTo>
                    <a:lnTo>
                      <a:pt x="2868" y="391"/>
                    </a:lnTo>
                    <a:lnTo>
                      <a:pt x="2868" y="391"/>
                    </a:lnTo>
                    <a:lnTo>
                      <a:pt x="2868" y="391"/>
                    </a:lnTo>
                    <a:lnTo>
                      <a:pt x="2875" y="391"/>
                    </a:lnTo>
                    <a:lnTo>
                      <a:pt x="2875" y="391"/>
                    </a:lnTo>
                    <a:lnTo>
                      <a:pt x="2875" y="391"/>
                    </a:lnTo>
                    <a:lnTo>
                      <a:pt x="2875" y="385"/>
                    </a:lnTo>
                    <a:lnTo>
                      <a:pt x="2875" y="385"/>
                    </a:lnTo>
                    <a:lnTo>
                      <a:pt x="2875" y="385"/>
                    </a:lnTo>
                    <a:lnTo>
                      <a:pt x="2875" y="391"/>
                    </a:lnTo>
                    <a:lnTo>
                      <a:pt x="2881" y="385"/>
                    </a:lnTo>
                    <a:lnTo>
                      <a:pt x="2881" y="385"/>
                    </a:lnTo>
                    <a:lnTo>
                      <a:pt x="2881" y="385"/>
                    </a:lnTo>
                    <a:lnTo>
                      <a:pt x="2881" y="391"/>
                    </a:lnTo>
                    <a:lnTo>
                      <a:pt x="2881" y="391"/>
                    </a:lnTo>
                    <a:lnTo>
                      <a:pt x="2881" y="391"/>
                    </a:lnTo>
                    <a:lnTo>
                      <a:pt x="2887" y="391"/>
                    </a:lnTo>
                    <a:lnTo>
                      <a:pt x="2887" y="385"/>
                    </a:lnTo>
                    <a:lnTo>
                      <a:pt x="2887" y="385"/>
                    </a:lnTo>
                    <a:lnTo>
                      <a:pt x="2887" y="385"/>
                    </a:lnTo>
                    <a:lnTo>
                      <a:pt x="2887" y="385"/>
                    </a:lnTo>
                    <a:lnTo>
                      <a:pt x="2887" y="385"/>
                    </a:lnTo>
                    <a:lnTo>
                      <a:pt x="2893" y="385"/>
                    </a:lnTo>
                    <a:lnTo>
                      <a:pt x="2893" y="385"/>
                    </a:lnTo>
                    <a:lnTo>
                      <a:pt x="2893" y="385"/>
                    </a:lnTo>
                    <a:lnTo>
                      <a:pt x="2893" y="385"/>
                    </a:lnTo>
                    <a:lnTo>
                      <a:pt x="2893" y="385"/>
                    </a:lnTo>
                    <a:lnTo>
                      <a:pt x="2899" y="385"/>
                    </a:lnTo>
                    <a:lnTo>
                      <a:pt x="2899" y="385"/>
                    </a:lnTo>
                    <a:lnTo>
                      <a:pt x="2899" y="385"/>
                    </a:lnTo>
                    <a:lnTo>
                      <a:pt x="2899" y="385"/>
                    </a:lnTo>
                    <a:lnTo>
                      <a:pt x="2899" y="385"/>
                    </a:lnTo>
                    <a:lnTo>
                      <a:pt x="2899" y="385"/>
                    </a:lnTo>
                    <a:lnTo>
                      <a:pt x="2905" y="385"/>
                    </a:lnTo>
                    <a:lnTo>
                      <a:pt x="2905" y="385"/>
                    </a:lnTo>
                    <a:lnTo>
                      <a:pt x="2905" y="385"/>
                    </a:lnTo>
                    <a:lnTo>
                      <a:pt x="2905" y="385"/>
                    </a:lnTo>
                    <a:lnTo>
                      <a:pt x="2911" y="385"/>
                    </a:lnTo>
                    <a:lnTo>
                      <a:pt x="2911" y="385"/>
                    </a:lnTo>
                    <a:lnTo>
                      <a:pt x="2911" y="391"/>
                    </a:lnTo>
                    <a:lnTo>
                      <a:pt x="2911" y="391"/>
                    </a:lnTo>
                    <a:lnTo>
                      <a:pt x="2911" y="391"/>
                    </a:lnTo>
                    <a:lnTo>
                      <a:pt x="2911" y="391"/>
                    </a:lnTo>
                    <a:lnTo>
                      <a:pt x="2911" y="391"/>
                    </a:lnTo>
                    <a:lnTo>
                      <a:pt x="2911" y="397"/>
                    </a:lnTo>
                    <a:lnTo>
                      <a:pt x="2911" y="397"/>
                    </a:lnTo>
                    <a:lnTo>
                      <a:pt x="2917" y="397"/>
                    </a:lnTo>
                    <a:lnTo>
                      <a:pt x="2917" y="397"/>
                    </a:lnTo>
                    <a:lnTo>
                      <a:pt x="2917" y="397"/>
                    </a:lnTo>
                    <a:lnTo>
                      <a:pt x="2917" y="397"/>
                    </a:lnTo>
                    <a:lnTo>
                      <a:pt x="2917" y="397"/>
                    </a:lnTo>
                    <a:lnTo>
                      <a:pt x="2917" y="397"/>
                    </a:lnTo>
                    <a:lnTo>
                      <a:pt x="2923" y="397"/>
                    </a:lnTo>
                    <a:lnTo>
                      <a:pt x="2923" y="397"/>
                    </a:lnTo>
                    <a:lnTo>
                      <a:pt x="2923" y="397"/>
                    </a:lnTo>
                    <a:lnTo>
                      <a:pt x="2923" y="397"/>
                    </a:lnTo>
                    <a:lnTo>
                      <a:pt x="2923" y="397"/>
                    </a:lnTo>
                    <a:lnTo>
                      <a:pt x="2923" y="397"/>
                    </a:lnTo>
                    <a:lnTo>
                      <a:pt x="2923" y="397"/>
                    </a:lnTo>
                    <a:lnTo>
                      <a:pt x="2923" y="397"/>
                    </a:lnTo>
                    <a:lnTo>
                      <a:pt x="2929" y="397"/>
                    </a:lnTo>
                    <a:lnTo>
                      <a:pt x="2929" y="397"/>
                    </a:lnTo>
                    <a:lnTo>
                      <a:pt x="2929" y="397"/>
                    </a:lnTo>
                    <a:lnTo>
                      <a:pt x="2929" y="391"/>
                    </a:lnTo>
                    <a:lnTo>
                      <a:pt x="2929" y="391"/>
                    </a:lnTo>
                    <a:lnTo>
                      <a:pt x="2929" y="391"/>
                    </a:lnTo>
                    <a:lnTo>
                      <a:pt x="2936" y="391"/>
                    </a:lnTo>
                    <a:lnTo>
                      <a:pt x="2936" y="391"/>
                    </a:lnTo>
                    <a:lnTo>
                      <a:pt x="2936" y="397"/>
                    </a:lnTo>
                    <a:lnTo>
                      <a:pt x="2936" y="397"/>
                    </a:lnTo>
                    <a:lnTo>
                      <a:pt x="2936" y="391"/>
                    </a:lnTo>
                    <a:lnTo>
                      <a:pt x="2936" y="397"/>
                    </a:lnTo>
                    <a:lnTo>
                      <a:pt x="2936" y="397"/>
                    </a:lnTo>
                    <a:lnTo>
                      <a:pt x="2936" y="397"/>
                    </a:lnTo>
                    <a:lnTo>
                      <a:pt x="2936" y="397"/>
                    </a:lnTo>
                    <a:lnTo>
                      <a:pt x="2942" y="397"/>
                    </a:lnTo>
                    <a:lnTo>
                      <a:pt x="2942" y="397"/>
                    </a:lnTo>
                    <a:lnTo>
                      <a:pt x="2942" y="397"/>
                    </a:lnTo>
                    <a:lnTo>
                      <a:pt x="2942" y="391"/>
                    </a:lnTo>
                    <a:lnTo>
                      <a:pt x="2942" y="397"/>
                    </a:lnTo>
                    <a:lnTo>
                      <a:pt x="2942" y="397"/>
                    </a:lnTo>
                    <a:lnTo>
                      <a:pt x="2942" y="397"/>
                    </a:lnTo>
                    <a:lnTo>
                      <a:pt x="2948" y="397"/>
                    </a:lnTo>
                    <a:lnTo>
                      <a:pt x="2948" y="397"/>
                    </a:lnTo>
                    <a:lnTo>
                      <a:pt x="2954" y="391"/>
                    </a:lnTo>
                    <a:lnTo>
                      <a:pt x="2954" y="397"/>
                    </a:lnTo>
                    <a:lnTo>
                      <a:pt x="2948" y="397"/>
                    </a:lnTo>
                    <a:lnTo>
                      <a:pt x="2948" y="397"/>
                    </a:lnTo>
                    <a:lnTo>
                      <a:pt x="2948" y="397"/>
                    </a:lnTo>
                    <a:lnTo>
                      <a:pt x="2948" y="397"/>
                    </a:lnTo>
                    <a:lnTo>
                      <a:pt x="2948" y="397"/>
                    </a:lnTo>
                    <a:lnTo>
                      <a:pt x="2942" y="397"/>
                    </a:lnTo>
                    <a:lnTo>
                      <a:pt x="2942" y="397"/>
                    </a:lnTo>
                    <a:lnTo>
                      <a:pt x="2942" y="397"/>
                    </a:lnTo>
                    <a:lnTo>
                      <a:pt x="2942" y="397"/>
                    </a:lnTo>
                    <a:lnTo>
                      <a:pt x="2942" y="397"/>
                    </a:lnTo>
                    <a:lnTo>
                      <a:pt x="2942" y="397"/>
                    </a:lnTo>
                    <a:lnTo>
                      <a:pt x="2942" y="397"/>
                    </a:lnTo>
                    <a:lnTo>
                      <a:pt x="2942" y="403"/>
                    </a:lnTo>
                    <a:lnTo>
                      <a:pt x="2942" y="403"/>
                    </a:lnTo>
                    <a:lnTo>
                      <a:pt x="2936" y="403"/>
                    </a:lnTo>
                    <a:lnTo>
                      <a:pt x="2936" y="403"/>
                    </a:lnTo>
                    <a:lnTo>
                      <a:pt x="2936" y="403"/>
                    </a:lnTo>
                    <a:lnTo>
                      <a:pt x="2929" y="409"/>
                    </a:lnTo>
                    <a:lnTo>
                      <a:pt x="2929" y="409"/>
                    </a:lnTo>
                    <a:lnTo>
                      <a:pt x="2923" y="409"/>
                    </a:lnTo>
                    <a:lnTo>
                      <a:pt x="2923" y="409"/>
                    </a:lnTo>
                    <a:lnTo>
                      <a:pt x="2917" y="415"/>
                    </a:lnTo>
                    <a:lnTo>
                      <a:pt x="2917" y="415"/>
                    </a:lnTo>
                    <a:lnTo>
                      <a:pt x="2917" y="415"/>
                    </a:lnTo>
                    <a:lnTo>
                      <a:pt x="2917" y="415"/>
                    </a:lnTo>
                    <a:lnTo>
                      <a:pt x="2911" y="415"/>
                    </a:lnTo>
                    <a:lnTo>
                      <a:pt x="2911" y="422"/>
                    </a:lnTo>
                    <a:lnTo>
                      <a:pt x="2905" y="422"/>
                    </a:lnTo>
                    <a:lnTo>
                      <a:pt x="2905" y="422"/>
                    </a:lnTo>
                    <a:lnTo>
                      <a:pt x="2905" y="422"/>
                    </a:lnTo>
                    <a:lnTo>
                      <a:pt x="2905" y="422"/>
                    </a:lnTo>
                    <a:lnTo>
                      <a:pt x="2899" y="422"/>
                    </a:lnTo>
                    <a:lnTo>
                      <a:pt x="2899" y="422"/>
                    </a:lnTo>
                    <a:lnTo>
                      <a:pt x="2899" y="422"/>
                    </a:lnTo>
                    <a:lnTo>
                      <a:pt x="2893" y="428"/>
                    </a:lnTo>
                    <a:lnTo>
                      <a:pt x="2893" y="428"/>
                    </a:lnTo>
                    <a:lnTo>
                      <a:pt x="2893" y="428"/>
                    </a:lnTo>
                    <a:lnTo>
                      <a:pt x="2887" y="428"/>
                    </a:lnTo>
                    <a:lnTo>
                      <a:pt x="2887" y="428"/>
                    </a:lnTo>
                    <a:lnTo>
                      <a:pt x="2887" y="428"/>
                    </a:lnTo>
                    <a:lnTo>
                      <a:pt x="2881" y="428"/>
                    </a:lnTo>
                    <a:lnTo>
                      <a:pt x="2881" y="428"/>
                    </a:lnTo>
                    <a:lnTo>
                      <a:pt x="2881" y="434"/>
                    </a:lnTo>
                    <a:lnTo>
                      <a:pt x="2881" y="434"/>
                    </a:lnTo>
                    <a:lnTo>
                      <a:pt x="2875" y="434"/>
                    </a:lnTo>
                    <a:lnTo>
                      <a:pt x="2875" y="434"/>
                    </a:lnTo>
                    <a:lnTo>
                      <a:pt x="2875" y="434"/>
                    </a:lnTo>
                    <a:lnTo>
                      <a:pt x="2868" y="440"/>
                    </a:lnTo>
                    <a:lnTo>
                      <a:pt x="2862" y="440"/>
                    </a:lnTo>
                    <a:lnTo>
                      <a:pt x="2862" y="440"/>
                    </a:lnTo>
                    <a:lnTo>
                      <a:pt x="2856" y="446"/>
                    </a:lnTo>
                    <a:lnTo>
                      <a:pt x="2844" y="452"/>
                    </a:lnTo>
                    <a:lnTo>
                      <a:pt x="2844" y="452"/>
                    </a:lnTo>
                    <a:lnTo>
                      <a:pt x="2844" y="458"/>
                    </a:lnTo>
                    <a:lnTo>
                      <a:pt x="2844" y="458"/>
                    </a:lnTo>
                    <a:lnTo>
                      <a:pt x="2844" y="458"/>
                    </a:lnTo>
                    <a:lnTo>
                      <a:pt x="2838" y="464"/>
                    </a:lnTo>
                    <a:lnTo>
                      <a:pt x="2832" y="464"/>
                    </a:lnTo>
                    <a:lnTo>
                      <a:pt x="2832" y="464"/>
                    </a:lnTo>
                    <a:lnTo>
                      <a:pt x="2832" y="470"/>
                    </a:lnTo>
                    <a:lnTo>
                      <a:pt x="2832" y="470"/>
                    </a:lnTo>
                    <a:lnTo>
                      <a:pt x="2832" y="470"/>
                    </a:lnTo>
                    <a:lnTo>
                      <a:pt x="2826" y="470"/>
                    </a:lnTo>
                    <a:lnTo>
                      <a:pt x="2826" y="476"/>
                    </a:lnTo>
                    <a:lnTo>
                      <a:pt x="2826" y="476"/>
                    </a:lnTo>
                    <a:lnTo>
                      <a:pt x="2826" y="476"/>
                    </a:lnTo>
                    <a:lnTo>
                      <a:pt x="2820" y="483"/>
                    </a:lnTo>
                    <a:lnTo>
                      <a:pt x="2820" y="483"/>
                    </a:lnTo>
                    <a:lnTo>
                      <a:pt x="2820" y="483"/>
                    </a:lnTo>
                    <a:lnTo>
                      <a:pt x="2820" y="489"/>
                    </a:lnTo>
                    <a:lnTo>
                      <a:pt x="2814" y="489"/>
                    </a:lnTo>
                    <a:lnTo>
                      <a:pt x="2814" y="489"/>
                    </a:lnTo>
                    <a:lnTo>
                      <a:pt x="2814" y="489"/>
                    </a:lnTo>
                    <a:lnTo>
                      <a:pt x="2807" y="495"/>
                    </a:lnTo>
                    <a:lnTo>
                      <a:pt x="2807" y="495"/>
                    </a:lnTo>
                    <a:lnTo>
                      <a:pt x="2807" y="495"/>
                    </a:lnTo>
                    <a:lnTo>
                      <a:pt x="2807" y="495"/>
                    </a:lnTo>
                    <a:lnTo>
                      <a:pt x="2807" y="501"/>
                    </a:lnTo>
                    <a:lnTo>
                      <a:pt x="2801" y="501"/>
                    </a:lnTo>
                    <a:lnTo>
                      <a:pt x="2801" y="501"/>
                    </a:lnTo>
                    <a:lnTo>
                      <a:pt x="2801" y="507"/>
                    </a:lnTo>
                    <a:lnTo>
                      <a:pt x="2801" y="507"/>
                    </a:lnTo>
                    <a:lnTo>
                      <a:pt x="2801" y="507"/>
                    </a:lnTo>
                    <a:lnTo>
                      <a:pt x="2801" y="507"/>
                    </a:lnTo>
                    <a:lnTo>
                      <a:pt x="2795" y="507"/>
                    </a:lnTo>
                    <a:lnTo>
                      <a:pt x="2795" y="513"/>
                    </a:lnTo>
                    <a:lnTo>
                      <a:pt x="2789" y="513"/>
                    </a:lnTo>
                    <a:lnTo>
                      <a:pt x="2789" y="513"/>
                    </a:lnTo>
                    <a:lnTo>
                      <a:pt x="2789" y="513"/>
                    </a:lnTo>
                    <a:lnTo>
                      <a:pt x="2789" y="513"/>
                    </a:lnTo>
                    <a:lnTo>
                      <a:pt x="2789" y="513"/>
                    </a:lnTo>
                    <a:lnTo>
                      <a:pt x="2789" y="519"/>
                    </a:lnTo>
                    <a:lnTo>
                      <a:pt x="2783" y="519"/>
                    </a:lnTo>
                    <a:lnTo>
                      <a:pt x="2783" y="519"/>
                    </a:lnTo>
                    <a:lnTo>
                      <a:pt x="2777" y="525"/>
                    </a:lnTo>
                    <a:lnTo>
                      <a:pt x="2777" y="525"/>
                    </a:lnTo>
                    <a:lnTo>
                      <a:pt x="2777" y="525"/>
                    </a:lnTo>
                    <a:lnTo>
                      <a:pt x="2777" y="525"/>
                    </a:lnTo>
                    <a:lnTo>
                      <a:pt x="2771" y="525"/>
                    </a:lnTo>
                    <a:lnTo>
                      <a:pt x="2771" y="531"/>
                    </a:lnTo>
                    <a:lnTo>
                      <a:pt x="2771" y="531"/>
                    </a:lnTo>
                    <a:lnTo>
                      <a:pt x="2771" y="531"/>
                    </a:lnTo>
                    <a:lnTo>
                      <a:pt x="2771" y="531"/>
                    </a:lnTo>
                    <a:lnTo>
                      <a:pt x="2765" y="538"/>
                    </a:lnTo>
                    <a:lnTo>
                      <a:pt x="2765" y="538"/>
                    </a:lnTo>
                    <a:lnTo>
                      <a:pt x="2759" y="538"/>
                    </a:lnTo>
                    <a:lnTo>
                      <a:pt x="2759" y="538"/>
                    </a:lnTo>
                    <a:lnTo>
                      <a:pt x="2759" y="544"/>
                    </a:lnTo>
                    <a:lnTo>
                      <a:pt x="2759" y="544"/>
                    </a:lnTo>
                    <a:lnTo>
                      <a:pt x="2752" y="544"/>
                    </a:lnTo>
                    <a:lnTo>
                      <a:pt x="2752" y="544"/>
                    </a:lnTo>
                    <a:lnTo>
                      <a:pt x="2752" y="550"/>
                    </a:lnTo>
                    <a:lnTo>
                      <a:pt x="2759" y="550"/>
                    </a:lnTo>
                    <a:lnTo>
                      <a:pt x="2759" y="556"/>
                    </a:lnTo>
                    <a:lnTo>
                      <a:pt x="2759" y="556"/>
                    </a:lnTo>
                    <a:lnTo>
                      <a:pt x="2759" y="556"/>
                    </a:lnTo>
                    <a:lnTo>
                      <a:pt x="2752" y="550"/>
                    </a:lnTo>
                    <a:lnTo>
                      <a:pt x="2752" y="550"/>
                    </a:lnTo>
                    <a:lnTo>
                      <a:pt x="2752" y="550"/>
                    </a:lnTo>
                    <a:lnTo>
                      <a:pt x="2752" y="550"/>
                    </a:lnTo>
                    <a:lnTo>
                      <a:pt x="2752" y="550"/>
                    </a:lnTo>
                    <a:lnTo>
                      <a:pt x="2752"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62"/>
                    </a:lnTo>
                    <a:lnTo>
                      <a:pt x="2746" y="562"/>
                    </a:lnTo>
                    <a:lnTo>
                      <a:pt x="2746" y="562"/>
                    </a:lnTo>
                    <a:lnTo>
                      <a:pt x="2746" y="562"/>
                    </a:lnTo>
                    <a:lnTo>
                      <a:pt x="2746" y="562"/>
                    </a:lnTo>
                    <a:lnTo>
                      <a:pt x="2740" y="562"/>
                    </a:lnTo>
                    <a:lnTo>
                      <a:pt x="2740" y="562"/>
                    </a:lnTo>
                    <a:lnTo>
                      <a:pt x="2740" y="562"/>
                    </a:lnTo>
                    <a:lnTo>
                      <a:pt x="2740" y="562"/>
                    </a:lnTo>
                    <a:lnTo>
                      <a:pt x="2740" y="562"/>
                    </a:lnTo>
                    <a:lnTo>
                      <a:pt x="2740" y="562"/>
                    </a:lnTo>
                    <a:lnTo>
                      <a:pt x="2740" y="562"/>
                    </a:lnTo>
                    <a:lnTo>
                      <a:pt x="2740" y="562"/>
                    </a:lnTo>
                    <a:lnTo>
                      <a:pt x="2740" y="568"/>
                    </a:lnTo>
                    <a:lnTo>
                      <a:pt x="2740" y="580"/>
                    </a:lnTo>
                    <a:lnTo>
                      <a:pt x="2740" y="580"/>
                    </a:lnTo>
                    <a:lnTo>
                      <a:pt x="2740" y="580"/>
                    </a:lnTo>
                    <a:lnTo>
                      <a:pt x="2740" y="586"/>
                    </a:lnTo>
                    <a:lnTo>
                      <a:pt x="2740" y="586"/>
                    </a:lnTo>
                    <a:lnTo>
                      <a:pt x="2740" y="599"/>
                    </a:lnTo>
                    <a:lnTo>
                      <a:pt x="2740" y="599"/>
                    </a:lnTo>
                    <a:lnTo>
                      <a:pt x="2740" y="599"/>
                    </a:lnTo>
                    <a:lnTo>
                      <a:pt x="2740" y="605"/>
                    </a:lnTo>
                    <a:lnTo>
                      <a:pt x="2740" y="611"/>
                    </a:lnTo>
                    <a:lnTo>
                      <a:pt x="2740" y="611"/>
                    </a:lnTo>
                    <a:lnTo>
                      <a:pt x="2740" y="617"/>
                    </a:lnTo>
                    <a:lnTo>
                      <a:pt x="2740" y="617"/>
                    </a:lnTo>
                    <a:lnTo>
                      <a:pt x="2740" y="623"/>
                    </a:lnTo>
                    <a:lnTo>
                      <a:pt x="2740" y="629"/>
                    </a:lnTo>
                    <a:lnTo>
                      <a:pt x="2740" y="629"/>
                    </a:lnTo>
                    <a:lnTo>
                      <a:pt x="2740" y="629"/>
                    </a:lnTo>
                    <a:lnTo>
                      <a:pt x="2740" y="629"/>
                    </a:lnTo>
                    <a:lnTo>
                      <a:pt x="2740" y="629"/>
                    </a:lnTo>
                    <a:lnTo>
                      <a:pt x="2740" y="629"/>
                    </a:lnTo>
                    <a:lnTo>
                      <a:pt x="2740" y="635"/>
                    </a:lnTo>
                    <a:lnTo>
                      <a:pt x="2740" y="635"/>
                    </a:lnTo>
                    <a:lnTo>
                      <a:pt x="2734" y="635"/>
                    </a:lnTo>
                    <a:lnTo>
                      <a:pt x="2734" y="635"/>
                    </a:lnTo>
                    <a:lnTo>
                      <a:pt x="2734" y="635"/>
                    </a:lnTo>
                    <a:lnTo>
                      <a:pt x="2734" y="635"/>
                    </a:lnTo>
                    <a:lnTo>
                      <a:pt x="2734" y="635"/>
                    </a:lnTo>
                    <a:lnTo>
                      <a:pt x="2734" y="635"/>
                    </a:lnTo>
                    <a:lnTo>
                      <a:pt x="2734" y="635"/>
                    </a:lnTo>
                    <a:lnTo>
                      <a:pt x="2728" y="635"/>
                    </a:lnTo>
                    <a:lnTo>
                      <a:pt x="2728" y="635"/>
                    </a:lnTo>
                    <a:lnTo>
                      <a:pt x="2728" y="635"/>
                    </a:lnTo>
                    <a:lnTo>
                      <a:pt x="2728" y="641"/>
                    </a:lnTo>
                    <a:lnTo>
                      <a:pt x="2728" y="641"/>
                    </a:lnTo>
                    <a:lnTo>
                      <a:pt x="2728" y="641"/>
                    </a:lnTo>
                    <a:lnTo>
                      <a:pt x="2728" y="641"/>
                    </a:lnTo>
                    <a:lnTo>
                      <a:pt x="2728" y="641"/>
                    </a:lnTo>
                    <a:lnTo>
                      <a:pt x="2722" y="641"/>
                    </a:lnTo>
                    <a:lnTo>
                      <a:pt x="2722" y="641"/>
                    </a:lnTo>
                    <a:lnTo>
                      <a:pt x="2722" y="641"/>
                    </a:lnTo>
                    <a:lnTo>
                      <a:pt x="2722" y="641"/>
                    </a:lnTo>
                    <a:lnTo>
                      <a:pt x="2722" y="641"/>
                    </a:lnTo>
                    <a:lnTo>
                      <a:pt x="2722" y="641"/>
                    </a:lnTo>
                    <a:lnTo>
                      <a:pt x="2722" y="641"/>
                    </a:lnTo>
                    <a:lnTo>
                      <a:pt x="2722" y="641"/>
                    </a:lnTo>
                    <a:lnTo>
                      <a:pt x="2716" y="647"/>
                    </a:lnTo>
                    <a:lnTo>
                      <a:pt x="2716" y="647"/>
                    </a:lnTo>
                    <a:lnTo>
                      <a:pt x="2716" y="647"/>
                    </a:lnTo>
                    <a:lnTo>
                      <a:pt x="2716" y="647"/>
                    </a:lnTo>
                    <a:lnTo>
                      <a:pt x="2716" y="647"/>
                    </a:lnTo>
                    <a:lnTo>
                      <a:pt x="2716" y="647"/>
                    </a:lnTo>
                    <a:lnTo>
                      <a:pt x="2716" y="647"/>
                    </a:lnTo>
                    <a:lnTo>
                      <a:pt x="2716" y="647"/>
                    </a:lnTo>
                    <a:lnTo>
                      <a:pt x="2710" y="647"/>
                    </a:lnTo>
                    <a:lnTo>
                      <a:pt x="2710" y="647"/>
                    </a:lnTo>
                    <a:lnTo>
                      <a:pt x="2710" y="647"/>
                    </a:lnTo>
                    <a:lnTo>
                      <a:pt x="2710" y="647"/>
                    </a:lnTo>
                    <a:lnTo>
                      <a:pt x="2710" y="654"/>
                    </a:lnTo>
                    <a:lnTo>
                      <a:pt x="2710" y="654"/>
                    </a:lnTo>
                    <a:lnTo>
                      <a:pt x="2710" y="654"/>
                    </a:lnTo>
                    <a:lnTo>
                      <a:pt x="2710" y="654"/>
                    </a:lnTo>
                    <a:lnTo>
                      <a:pt x="2704" y="654"/>
                    </a:lnTo>
                    <a:lnTo>
                      <a:pt x="2704" y="654"/>
                    </a:lnTo>
                    <a:lnTo>
                      <a:pt x="2704" y="660"/>
                    </a:lnTo>
                    <a:lnTo>
                      <a:pt x="2704" y="660"/>
                    </a:lnTo>
                    <a:lnTo>
                      <a:pt x="2704" y="660"/>
                    </a:lnTo>
                    <a:lnTo>
                      <a:pt x="2704" y="660"/>
                    </a:lnTo>
                    <a:lnTo>
                      <a:pt x="2704" y="660"/>
                    </a:lnTo>
                    <a:lnTo>
                      <a:pt x="2704" y="660"/>
                    </a:lnTo>
                    <a:lnTo>
                      <a:pt x="2704" y="666"/>
                    </a:lnTo>
                    <a:lnTo>
                      <a:pt x="2704" y="666"/>
                    </a:lnTo>
                    <a:lnTo>
                      <a:pt x="2704" y="666"/>
                    </a:lnTo>
                    <a:lnTo>
                      <a:pt x="2704" y="666"/>
                    </a:lnTo>
                    <a:lnTo>
                      <a:pt x="2704" y="666"/>
                    </a:lnTo>
                    <a:lnTo>
                      <a:pt x="2698" y="666"/>
                    </a:lnTo>
                    <a:lnTo>
                      <a:pt x="2698" y="666"/>
                    </a:lnTo>
                    <a:lnTo>
                      <a:pt x="2698" y="672"/>
                    </a:lnTo>
                    <a:lnTo>
                      <a:pt x="2698" y="672"/>
                    </a:lnTo>
                    <a:lnTo>
                      <a:pt x="2698" y="672"/>
                    </a:lnTo>
                    <a:lnTo>
                      <a:pt x="2698" y="672"/>
                    </a:lnTo>
                    <a:lnTo>
                      <a:pt x="2698" y="672"/>
                    </a:lnTo>
                    <a:lnTo>
                      <a:pt x="2698" y="678"/>
                    </a:lnTo>
                    <a:lnTo>
                      <a:pt x="2698" y="678"/>
                    </a:lnTo>
                    <a:lnTo>
                      <a:pt x="2698" y="678"/>
                    </a:lnTo>
                    <a:lnTo>
                      <a:pt x="2698" y="678"/>
                    </a:lnTo>
                    <a:lnTo>
                      <a:pt x="2698" y="678"/>
                    </a:lnTo>
                    <a:lnTo>
                      <a:pt x="2698" y="684"/>
                    </a:lnTo>
                    <a:lnTo>
                      <a:pt x="2698" y="684"/>
                    </a:lnTo>
                    <a:lnTo>
                      <a:pt x="2698" y="684"/>
                    </a:lnTo>
                    <a:lnTo>
                      <a:pt x="2698" y="684"/>
                    </a:lnTo>
                    <a:lnTo>
                      <a:pt x="2698" y="684"/>
                    </a:lnTo>
                    <a:lnTo>
                      <a:pt x="2698" y="690"/>
                    </a:lnTo>
                    <a:lnTo>
                      <a:pt x="2698" y="690"/>
                    </a:lnTo>
                    <a:lnTo>
                      <a:pt x="2698" y="690"/>
                    </a:lnTo>
                    <a:lnTo>
                      <a:pt x="2698" y="690"/>
                    </a:lnTo>
                    <a:lnTo>
                      <a:pt x="2704" y="690"/>
                    </a:lnTo>
                    <a:lnTo>
                      <a:pt x="2704" y="690"/>
                    </a:lnTo>
                    <a:lnTo>
                      <a:pt x="2704" y="690"/>
                    </a:lnTo>
                    <a:lnTo>
                      <a:pt x="2704" y="690"/>
                    </a:lnTo>
                    <a:lnTo>
                      <a:pt x="2704" y="690"/>
                    </a:lnTo>
                    <a:lnTo>
                      <a:pt x="2704" y="690"/>
                    </a:lnTo>
                    <a:lnTo>
                      <a:pt x="2704" y="690"/>
                    </a:lnTo>
                    <a:lnTo>
                      <a:pt x="2710" y="690"/>
                    </a:lnTo>
                    <a:lnTo>
                      <a:pt x="2710" y="690"/>
                    </a:lnTo>
                    <a:lnTo>
                      <a:pt x="2710" y="690"/>
                    </a:lnTo>
                    <a:lnTo>
                      <a:pt x="2710" y="690"/>
                    </a:lnTo>
                    <a:lnTo>
                      <a:pt x="2710" y="696"/>
                    </a:lnTo>
                    <a:lnTo>
                      <a:pt x="2710" y="696"/>
                    </a:lnTo>
                    <a:lnTo>
                      <a:pt x="2710" y="696"/>
                    </a:lnTo>
                    <a:lnTo>
                      <a:pt x="2710" y="696"/>
                    </a:lnTo>
                    <a:lnTo>
                      <a:pt x="2710" y="696"/>
                    </a:lnTo>
                    <a:lnTo>
                      <a:pt x="2710" y="696"/>
                    </a:lnTo>
                    <a:lnTo>
                      <a:pt x="2716" y="702"/>
                    </a:lnTo>
                    <a:lnTo>
                      <a:pt x="2716" y="702"/>
                    </a:lnTo>
                    <a:lnTo>
                      <a:pt x="2716" y="702"/>
                    </a:lnTo>
                    <a:lnTo>
                      <a:pt x="2716" y="702"/>
                    </a:lnTo>
                    <a:lnTo>
                      <a:pt x="2716" y="702"/>
                    </a:lnTo>
                    <a:lnTo>
                      <a:pt x="2716" y="702"/>
                    </a:lnTo>
                    <a:lnTo>
                      <a:pt x="2716" y="709"/>
                    </a:lnTo>
                    <a:lnTo>
                      <a:pt x="2716" y="709"/>
                    </a:lnTo>
                    <a:lnTo>
                      <a:pt x="2716" y="709"/>
                    </a:lnTo>
                    <a:lnTo>
                      <a:pt x="2716" y="709"/>
                    </a:lnTo>
                    <a:lnTo>
                      <a:pt x="2716" y="709"/>
                    </a:lnTo>
                    <a:lnTo>
                      <a:pt x="2710" y="709"/>
                    </a:lnTo>
                    <a:lnTo>
                      <a:pt x="2710" y="715"/>
                    </a:lnTo>
                    <a:lnTo>
                      <a:pt x="2710" y="715"/>
                    </a:lnTo>
                    <a:lnTo>
                      <a:pt x="2710" y="715"/>
                    </a:lnTo>
                    <a:lnTo>
                      <a:pt x="2710" y="715"/>
                    </a:lnTo>
                    <a:lnTo>
                      <a:pt x="2710" y="715"/>
                    </a:lnTo>
                    <a:lnTo>
                      <a:pt x="2710" y="721"/>
                    </a:lnTo>
                    <a:lnTo>
                      <a:pt x="2710" y="721"/>
                    </a:lnTo>
                    <a:lnTo>
                      <a:pt x="2710" y="721"/>
                    </a:lnTo>
                    <a:lnTo>
                      <a:pt x="2710" y="721"/>
                    </a:lnTo>
                    <a:lnTo>
                      <a:pt x="2710" y="721"/>
                    </a:lnTo>
                    <a:lnTo>
                      <a:pt x="2710" y="721"/>
                    </a:lnTo>
                    <a:lnTo>
                      <a:pt x="2710" y="721"/>
                    </a:lnTo>
                    <a:lnTo>
                      <a:pt x="2710" y="727"/>
                    </a:lnTo>
                    <a:lnTo>
                      <a:pt x="2710" y="727"/>
                    </a:lnTo>
                    <a:lnTo>
                      <a:pt x="2710" y="727"/>
                    </a:lnTo>
                    <a:lnTo>
                      <a:pt x="2710" y="727"/>
                    </a:lnTo>
                    <a:lnTo>
                      <a:pt x="2710" y="727"/>
                    </a:lnTo>
                    <a:lnTo>
                      <a:pt x="2710" y="727"/>
                    </a:lnTo>
                    <a:lnTo>
                      <a:pt x="2710" y="733"/>
                    </a:lnTo>
                    <a:lnTo>
                      <a:pt x="2710" y="733"/>
                    </a:lnTo>
                    <a:lnTo>
                      <a:pt x="2710" y="733"/>
                    </a:lnTo>
                    <a:lnTo>
                      <a:pt x="2710" y="733"/>
                    </a:lnTo>
                    <a:lnTo>
                      <a:pt x="2710" y="733"/>
                    </a:lnTo>
                    <a:lnTo>
                      <a:pt x="2710" y="739"/>
                    </a:lnTo>
                    <a:lnTo>
                      <a:pt x="2710" y="739"/>
                    </a:lnTo>
                    <a:lnTo>
                      <a:pt x="2710" y="739"/>
                    </a:lnTo>
                    <a:lnTo>
                      <a:pt x="2710" y="739"/>
                    </a:lnTo>
                    <a:lnTo>
                      <a:pt x="2710" y="739"/>
                    </a:lnTo>
                    <a:lnTo>
                      <a:pt x="2710" y="745"/>
                    </a:lnTo>
                    <a:lnTo>
                      <a:pt x="2704" y="745"/>
                    </a:lnTo>
                    <a:lnTo>
                      <a:pt x="2704" y="745"/>
                    </a:lnTo>
                    <a:lnTo>
                      <a:pt x="2704" y="745"/>
                    </a:lnTo>
                    <a:lnTo>
                      <a:pt x="2704" y="745"/>
                    </a:lnTo>
                    <a:lnTo>
                      <a:pt x="2704" y="745"/>
                    </a:lnTo>
                    <a:lnTo>
                      <a:pt x="2710" y="751"/>
                    </a:lnTo>
                    <a:lnTo>
                      <a:pt x="2710" y="751"/>
                    </a:lnTo>
                    <a:lnTo>
                      <a:pt x="2710" y="751"/>
                    </a:lnTo>
                    <a:lnTo>
                      <a:pt x="2710" y="751"/>
                    </a:lnTo>
                    <a:lnTo>
                      <a:pt x="2710" y="757"/>
                    </a:lnTo>
                    <a:lnTo>
                      <a:pt x="2710" y="757"/>
                    </a:lnTo>
                    <a:lnTo>
                      <a:pt x="2710" y="757"/>
                    </a:lnTo>
                    <a:lnTo>
                      <a:pt x="2710" y="757"/>
                    </a:lnTo>
                    <a:lnTo>
                      <a:pt x="2710" y="757"/>
                    </a:lnTo>
                    <a:lnTo>
                      <a:pt x="2710" y="757"/>
                    </a:lnTo>
                    <a:lnTo>
                      <a:pt x="2710" y="764"/>
                    </a:lnTo>
                    <a:lnTo>
                      <a:pt x="2710" y="764"/>
                    </a:lnTo>
                    <a:lnTo>
                      <a:pt x="2710" y="764"/>
                    </a:lnTo>
                    <a:lnTo>
                      <a:pt x="2710" y="770"/>
                    </a:lnTo>
                    <a:lnTo>
                      <a:pt x="2710" y="770"/>
                    </a:lnTo>
                    <a:lnTo>
                      <a:pt x="2710" y="770"/>
                    </a:lnTo>
                    <a:lnTo>
                      <a:pt x="2710" y="770"/>
                    </a:lnTo>
                    <a:lnTo>
                      <a:pt x="2710" y="776"/>
                    </a:lnTo>
                    <a:lnTo>
                      <a:pt x="2710" y="776"/>
                    </a:lnTo>
                    <a:lnTo>
                      <a:pt x="2710" y="776"/>
                    </a:lnTo>
                    <a:lnTo>
                      <a:pt x="2710" y="776"/>
                    </a:lnTo>
                    <a:lnTo>
                      <a:pt x="2710" y="776"/>
                    </a:lnTo>
                    <a:lnTo>
                      <a:pt x="2704" y="782"/>
                    </a:lnTo>
                    <a:lnTo>
                      <a:pt x="2704" y="782"/>
                    </a:lnTo>
                    <a:lnTo>
                      <a:pt x="2704" y="782"/>
                    </a:lnTo>
                    <a:lnTo>
                      <a:pt x="2704" y="782"/>
                    </a:lnTo>
                    <a:lnTo>
                      <a:pt x="2710" y="782"/>
                    </a:lnTo>
                    <a:lnTo>
                      <a:pt x="2710" y="782"/>
                    </a:lnTo>
                    <a:lnTo>
                      <a:pt x="2710" y="788"/>
                    </a:lnTo>
                    <a:lnTo>
                      <a:pt x="2710" y="788"/>
                    </a:lnTo>
                    <a:lnTo>
                      <a:pt x="2710" y="788"/>
                    </a:lnTo>
                    <a:lnTo>
                      <a:pt x="2716" y="788"/>
                    </a:lnTo>
                    <a:lnTo>
                      <a:pt x="2716" y="788"/>
                    </a:lnTo>
                    <a:lnTo>
                      <a:pt x="2716" y="788"/>
                    </a:lnTo>
                    <a:lnTo>
                      <a:pt x="2716" y="794"/>
                    </a:lnTo>
                    <a:lnTo>
                      <a:pt x="2722" y="794"/>
                    </a:lnTo>
                    <a:lnTo>
                      <a:pt x="2722" y="794"/>
                    </a:lnTo>
                    <a:lnTo>
                      <a:pt x="2722" y="794"/>
                    </a:lnTo>
                    <a:lnTo>
                      <a:pt x="2722" y="794"/>
                    </a:lnTo>
                    <a:lnTo>
                      <a:pt x="2722" y="794"/>
                    </a:lnTo>
                    <a:lnTo>
                      <a:pt x="2722" y="800"/>
                    </a:lnTo>
                    <a:lnTo>
                      <a:pt x="2722" y="800"/>
                    </a:lnTo>
                    <a:lnTo>
                      <a:pt x="2728" y="800"/>
                    </a:lnTo>
                    <a:lnTo>
                      <a:pt x="2728" y="800"/>
                    </a:lnTo>
                    <a:lnTo>
                      <a:pt x="2728" y="800"/>
                    </a:lnTo>
                    <a:lnTo>
                      <a:pt x="2728" y="800"/>
                    </a:lnTo>
                    <a:lnTo>
                      <a:pt x="2728" y="800"/>
                    </a:lnTo>
                    <a:lnTo>
                      <a:pt x="2728" y="800"/>
                    </a:lnTo>
                    <a:lnTo>
                      <a:pt x="2728" y="800"/>
                    </a:lnTo>
                    <a:lnTo>
                      <a:pt x="2728" y="800"/>
                    </a:lnTo>
                    <a:lnTo>
                      <a:pt x="2734" y="800"/>
                    </a:lnTo>
                    <a:lnTo>
                      <a:pt x="2734" y="800"/>
                    </a:lnTo>
                    <a:lnTo>
                      <a:pt x="2734" y="800"/>
                    </a:lnTo>
                    <a:lnTo>
                      <a:pt x="2734" y="800"/>
                    </a:lnTo>
                    <a:lnTo>
                      <a:pt x="2734" y="800"/>
                    </a:lnTo>
                    <a:lnTo>
                      <a:pt x="2734" y="800"/>
                    </a:lnTo>
                    <a:lnTo>
                      <a:pt x="2734" y="800"/>
                    </a:lnTo>
                    <a:lnTo>
                      <a:pt x="2734" y="800"/>
                    </a:lnTo>
                    <a:lnTo>
                      <a:pt x="2734" y="800"/>
                    </a:lnTo>
                    <a:lnTo>
                      <a:pt x="2740" y="800"/>
                    </a:lnTo>
                    <a:lnTo>
                      <a:pt x="2740" y="800"/>
                    </a:lnTo>
                    <a:lnTo>
                      <a:pt x="2740" y="800"/>
                    </a:lnTo>
                    <a:lnTo>
                      <a:pt x="2740" y="800"/>
                    </a:lnTo>
                    <a:lnTo>
                      <a:pt x="2740" y="800"/>
                    </a:lnTo>
                    <a:lnTo>
                      <a:pt x="2746" y="800"/>
                    </a:lnTo>
                    <a:lnTo>
                      <a:pt x="2746" y="800"/>
                    </a:lnTo>
                    <a:lnTo>
                      <a:pt x="2746" y="806"/>
                    </a:lnTo>
                    <a:lnTo>
                      <a:pt x="2746" y="806"/>
                    </a:lnTo>
                    <a:lnTo>
                      <a:pt x="2746" y="806"/>
                    </a:lnTo>
                    <a:lnTo>
                      <a:pt x="2746" y="806"/>
                    </a:lnTo>
                    <a:lnTo>
                      <a:pt x="2746" y="806"/>
                    </a:lnTo>
                    <a:lnTo>
                      <a:pt x="2746" y="806"/>
                    </a:lnTo>
                    <a:lnTo>
                      <a:pt x="2746" y="806"/>
                    </a:lnTo>
                    <a:lnTo>
                      <a:pt x="2746" y="812"/>
                    </a:lnTo>
                    <a:lnTo>
                      <a:pt x="2746" y="812"/>
                    </a:lnTo>
                    <a:lnTo>
                      <a:pt x="2746" y="812"/>
                    </a:lnTo>
                    <a:lnTo>
                      <a:pt x="2752" y="812"/>
                    </a:lnTo>
                    <a:lnTo>
                      <a:pt x="2752" y="812"/>
                    </a:lnTo>
                    <a:lnTo>
                      <a:pt x="2752" y="812"/>
                    </a:lnTo>
                    <a:lnTo>
                      <a:pt x="2752" y="812"/>
                    </a:lnTo>
                    <a:lnTo>
                      <a:pt x="2752" y="812"/>
                    </a:lnTo>
                    <a:lnTo>
                      <a:pt x="2752" y="818"/>
                    </a:lnTo>
                    <a:lnTo>
                      <a:pt x="2752" y="818"/>
                    </a:lnTo>
                    <a:lnTo>
                      <a:pt x="2759" y="818"/>
                    </a:lnTo>
                    <a:lnTo>
                      <a:pt x="2759" y="818"/>
                    </a:lnTo>
                    <a:lnTo>
                      <a:pt x="2759" y="818"/>
                    </a:lnTo>
                    <a:lnTo>
                      <a:pt x="2759" y="818"/>
                    </a:lnTo>
                    <a:lnTo>
                      <a:pt x="2765" y="818"/>
                    </a:lnTo>
                    <a:lnTo>
                      <a:pt x="2765" y="818"/>
                    </a:lnTo>
                    <a:lnTo>
                      <a:pt x="2765" y="818"/>
                    </a:lnTo>
                    <a:lnTo>
                      <a:pt x="2765" y="818"/>
                    </a:lnTo>
                    <a:lnTo>
                      <a:pt x="2765" y="818"/>
                    </a:lnTo>
                    <a:lnTo>
                      <a:pt x="2771" y="818"/>
                    </a:lnTo>
                    <a:lnTo>
                      <a:pt x="2771" y="818"/>
                    </a:lnTo>
                    <a:lnTo>
                      <a:pt x="2771" y="818"/>
                    </a:lnTo>
                    <a:lnTo>
                      <a:pt x="2771" y="825"/>
                    </a:lnTo>
                    <a:lnTo>
                      <a:pt x="2771" y="825"/>
                    </a:lnTo>
                    <a:lnTo>
                      <a:pt x="2771" y="825"/>
                    </a:lnTo>
                    <a:lnTo>
                      <a:pt x="2777" y="825"/>
                    </a:lnTo>
                    <a:lnTo>
                      <a:pt x="2777" y="825"/>
                    </a:lnTo>
                    <a:lnTo>
                      <a:pt x="2777" y="825"/>
                    </a:lnTo>
                    <a:lnTo>
                      <a:pt x="2777" y="825"/>
                    </a:lnTo>
                    <a:lnTo>
                      <a:pt x="2777" y="825"/>
                    </a:lnTo>
                    <a:lnTo>
                      <a:pt x="2777" y="825"/>
                    </a:lnTo>
                    <a:lnTo>
                      <a:pt x="2783" y="825"/>
                    </a:lnTo>
                    <a:lnTo>
                      <a:pt x="2783" y="831"/>
                    </a:lnTo>
                    <a:lnTo>
                      <a:pt x="2783" y="831"/>
                    </a:lnTo>
                    <a:lnTo>
                      <a:pt x="2783" y="831"/>
                    </a:lnTo>
                    <a:lnTo>
                      <a:pt x="2783" y="831"/>
                    </a:lnTo>
                    <a:lnTo>
                      <a:pt x="2783" y="831"/>
                    </a:lnTo>
                    <a:lnTo>
                      <a:pt x="2783" y="831"/>
                    </a:lnTo>
                    <a:lnTo>
                      <a:pt x="2783" y="837"/>
                    </a:lnTo>
                    <a:lnTo>
                      <a:pt x="2783" y="837"/>
                    </a:lnTo>
                    <a:lnTo>
                      <a:pt x="2783" y="837"/>
                    </a:lnTo>
                    <a:lnTo>
                      <a:pt x="2783" y="837"/>
                    </a:lnTo>
                    <a:lnTo>
                      <a:pt x="2783" y="837"/>
                    </a:lnTo>
                    <a:lnTo>
                      <a:pt x="2783" y="837"/>
                    </a:lnTo>
                    <a:lnTo>
                      <a:pt x="2783" y="843"/>
                    </a:lnTo>
                    <a:lnTo>
                      <a:pt x="2783" y="843"/>
                    </a:lnTo>
                    <a:lnTo>
                      <a:pt x="2783" y="843"/>
                    </a:lnTo>
                    <a:lnTo>
                      <a:pt x="2789" y="843"/>
                    </a:lnTo>
                    <a:lnTo>
                      <a:pt x="2789" y="843"/>
                    </a:lnTo>
                    <a:lnTo>
                      <a:pt x="2789" y="849"/>
                    </a:lnTo>
                    <a:lnTo>
                      <a:pt x="2789" y="849"/>
                    </a:lnTo>
                    <a:lnTo>
                      <a:pt x="2789" y="849"/>
                    </a:lnTo>
                    <a:lnTo>
                      <a:pt x="2795" y="849"/>
                    </a:lnTo>
                    <a:lnTo>
                      <a:pt x="2795" y="849"/>
                    </a:lnTo>
                    <a:lnTo>
                      <a:pt x="2795" y="849"/>
                    </a:lnTo>
                    <a:lnTo>
                      <a:pt x="2801" y="849"/>
                    </a:lnTo>
                    <a:lnTo>
                      <a:pt x="2801" y="849"/>
                    </a:lnTo>
                    <a:lnTo>
                      <a:pt x="2801" y="855"/>
                    </a:lnTo>
                    <a:lnTo>
                      <a:pt x="2801" y="855"/>
                    </a:lnTo>
                    <a:lnTo>
                      <a:pt x="2801" y="855"/>
                    </a:lnTo>
                    <a:lnTo>
                      <a:pt x="2801" y="855"/>
                    </a:lnTo>
                    <a:lnTo>
                      <a:pt x="2801" y="855"/>
                    </a:lnTo>
                    <a:lnTo>
                      <a:pt x="2801" y="855"/>
                    </a:lnTo>
                    <a:lnTo>
                      <a:pt x="2801" y="855"/>
                    </a:lnTo>
                    <a:lnTo>
                      <a:pt x="2801" y="855"/>
                    </a:lnTo>
                    <a:lnTo>
                      <a:pt x="2801" y="861"/>
                    </a:lnTo>
                    <a:lnTo>
                      <a:pt x="2807" y="861"/>
                    </a:lnTo>
                    <a:lnTo>
                      <a:pt x="2807" y="861"/>
                    </a:lnTo>
                    <a:lnTo>
                      <a:pt x="2807" y="861"/>
                    </a:lnTo>
                    <a:lnTo>
                      <a:pt x="2807" y="861"/>
                    </a:lnTo>
                    <a:lnTo>
                      <a:pt x="2807" y="861"/>
                    </a:lnTo>
                    <a:lnTo>
                      <a:pt x="2807" y="861"/>
                    </a:lnTo>
                    <a:lnTo>
                      <a:pt x="2807" y="861"/>
                    </a:lnTo>
                    <a:lnTo>
                      <a:pt x="2807" y="861"/>
                    </a:lnTo>
                    <a:lnTo>
                      <a:pt x="2814" y="861"/>
                    </a:lnTo>
                    <a:lnTo>
                      <a:pt x="2814" y="861"/>
                    </a:lnTo>
                    <a:lnTo>
                      <a:pt x="2814" y="861"/>
                    </a:lnTo>
                    <a:lnTo>
                      <a:pt x="2814" y="861"/>
                    </a:lnTo>
                    <a:lnTo>
                      <a:pt x="2814" y="861"/>
                    </a:lnTo>
                    <a:lnTo>
                      <a:pt x="2814" y="861"/>
                    </a:lnTo>
                    <a:lnTo>
                      <a:pt x="2820" y="861"/>
                    </a:lnTo>
                    <a:lnTo>
                      <a:pt x="2820" y="861"/>
                    </a:lnTo>
                    <a:lnTo>
                      <a:pt x="2820" y="861"/>
                    </a:lnTo>
                    <a:lnTo>
                      <a:pt x="2820" y="867"/>
                    </a:lnTo>
                    <a:lnTo>
                      <a:pt x="2820" y="867"/>
                    </a:lnTo>
                    <a:lnTo>
                      <a:pt x="2820" y="867"/>
                    </a:lnTo>
                    <a:lnTo>
                      <a:pt x="2826" y="867"/>
                    </a:lnTo>
                    <a:lnTo>
                      <a:pt x="2826" y="867"/>
                    </a:lnTo>
                    <a:lnTo>
                      <a:pt x="2826" y="867"/>
                    </a:lnTo>
                    <a:lnTo>
                      <a:pt x="2826" y="867"/>
                    </a:lnTo>
                    <a:lnTo>
                      <a:pt x="2826" y="867"/>
                    </a:lnTo>
                    <a:lnTo>
                      <a:pt x="2826" y="873"/>
                    </a:lnTo>
                    <a:lnTo>
                      <a:pt x="2826" y="873"/>
                    </a:lnTo>
                    <a:lnTo>
                      <a:pt x="2832" y="873"/>
                    </a:lnTo>
                    <a:lnTo>
                      <a:pt x="2832" y="873"/>
                    </a:lnTo>
                    <a:lnTo>
                      <a:pt x="2832" y="873"/>
                    </a:lnTo>
                    <a:lnTo>
                      <a:pt x="2832" y="873"/>
                    </a:lnTo>
                    <a:lnTo>
                      <a:pt x="2832" y="880"/>
                    </a:lnTo>
                    <a:lnTo>
                      <a:pt x="2832" y="880"/>
                    </a:lnTo>
                    <a:lnTo>
                      <a:pt x="2832" y="880"/>
                    </a:lnTo>
                    <a:lnTo>
                      <a:pt x="2832" y="880"/>
                    </a:lnTo>
                    <a:lnTo>
                      <a:pt x="2838" y="880"/>
                    </a:lnTo>
                    <a:lnTo>
                      <a:pt x="2838" y="880"/>
                    </a:lnTo>
                    <a:lnTo>
                      <a:pt x="2838" y="886"/>
                    </a:lnTo>
                    <a:lnTo>
                      <a:pt x="2838" y="886"/>
                    </a:lnTo>
                    <a:lnTo>
                      <a:pt x="2838" y="886"/>
                    </a:lnTo>
                    <a:lnTo>
                      <a:pt x="2838" y="886"/>
                    </a:lnTo>
                    <a:lnTo>
                      <a:pt x="2838" y="892"/>
                    </a:lnTo>
                    <a:lnTo>
                      <a:pt x="2838" y="892"/>
                    </a:lnTo>
                    <a:lnTo>
                      <a:pt x="2838" y="892"/>
                    </a:lnTo>
                    <a:lnTo>
                      <a:pt x="2838" y="892"/>
                    </a:lnTo>
                    <a:lnTo>
                      <a:pt x="2838" y="898"/>
                    </a:lnTo>
                    <a:lnTo>
                      <a:pt x="2838" y="898"/>
                    </a:lnTo>
                    <a:lnTo>
                      <a:pt x="2838" y="898"/>
                    </a:lnTo>
                    <a:lnTo>
                      <a:pt x="2838" y="904"/>
                    </a:lnTo>
                    <a:lnTo>
                      <a:pt x="2838" y="904"/>
                    </a:lnTo>
                    <a:lnTo>
                      <a:pt x="2838" y="904"/>
                    </a:lnTo>
                    <a:lnTo>
                      <a:pt x="2838" y="904"/>
                    </a:lnTo>
                    <a:lnTo>
                      <a:pt x="2838" y="904"/>
                    </a:lnTo>
                    <a:lnTo>
                      <a:pt x="2838" y="910"/>
                    </a:lnTo>
                    <a:lnTo>
                      <a:pt x="2838" y="910"/>
                    </a:lnTo>
                    <a:lnTo>
                      <a:pt x="2838" y="910"/>
                    </a:lnTo>
                    <a:lnTo>
                      <a:pt x="2838" y="910"/>
                    </a:lnTo>
                    <a:lnTo>
                      <a:pt x="2844" y="910"/>
                    </a:lnTo>
                    <a:lnTo>
                      <a:pt x="2844" y="910"/>
                    </a:lnTo>
                    <a:lnTo>
                      <a:pt x="2844" y="916"/>
                    </a:lnTo>
                    <a:lnTo>
                      <a:pt x="2844" y="916"/>
                    </a:lnTo>
                    <a:lnTo>
                      <a:pt x="2838" y="916"/>
                    </a:lnTo>
                    <a:lnTo>
                      <a:pt x="2838" y="916"/>
                    </a:lnTo>
                    <a:lnTo>
                      <a:pt x="2838" y="916"/>
                    </a:lnTo>
                    <a:lnTo>
                      <a:pt x="2844" y="916"/>
                    </a:lnTo>
                    <a:lnTo>
                      <a:pt x="2844" y="916"/>
                    </a:lnTo>
                    <a:lnTo>
                      <a:pt x="2844" y="922"/>
                    </a:lnTo>
                    <a:lnTo>
                      <a:pt x="2844" y="922"/>
                    </a:lnTo>
                    <a:lnTo>
                      <a:pt x="2838" y="922"/>
                    </a:lnTo>
                    <a:lnTo>
                      <a:pt x="2838" y="922"/>
                    </a:lnTo>
                    <a:lnTo>
                      <a:pt x="2832" y="922"/>
                    </a:lnTo>
                    <a:lnTo>
                      <a:pt x="2832" y="922"/>
                    </a:lnTo>
                    <a:lnTo>
                      <a:pt x="2826" y="922"/>
                    </a:lnTo>
                    <a:lnTo>
                      <a:pt x="2826" y="922"/>
                    </a:lnTo>
                    <a:lnTo>
                      <a:pt x="2826" y="922"/>
                    </a:lnTo>
                    <a:lnTo>
                      <a:pt x="2820" y="922"/>
                    </a:lnTo>
                    <a:lnTo>
                      <a:pt x="2820" y="922"/>
                    </a:lnTo>
                    <a:lnTo>
                      <a:pt x="2814" y="922"/>
                    </a:lnTo>
                    <a:lnTo>
                      <a:pt x="2807" y="922"/>
                    </a:lnTo>
                    <a:lnTo>
                      <a:pt x="2807" y="922"/>
                    </a:lnTo>
                    <a:lnTo>
                      <a:pt x="2807" y="922"/>
                    </a:lnTo>
                    <a:lnTo>
                      <a:pt x="2807" y="922"/>
                    </a:lnTo>
                    <a:lnTo>
                      <a:pt x="2807" y="922"/>
                    </a:lnTo>
                    <a:lnTo>
                      <a:pt x="2801" y="922"/>
                    </a:lnTo>
                    <a:lnTo>
                      <a:pt x="2801" y="922"/>
                    </a:lnTo>
                    <a:lnTo>
                      <a:pt x="2801" y="922"/>
                    </a:lnTo>
                    <a:lnTo>
                      <a:pt x="2795" y="922"/>
                    </a:lnTo>
                    <a:lnTo>
                      <a:pt x="2795" y="922"/>
                    </a:lnTo>
                    <a:lnTo>
                      <a:pt x="2795" y="922"/>
                    </a:lnTo>
                    <a:lnTo>
                      <a:pt x="2783" y="922"/>
                    </a:lnTo>
                    <a:lnTo>
                      <a:pt x="2783" y="922"/>
                    </a:lnTo>
                    <a:lnTo>
                      <a:pt x="2783" y="922"/>
                    </a:lnTo>
                    <a:lnTo>
                      <a:pt x="2771" y="922"/>
                    </a:lnTo>
                    <a:lnTo>
                      <a:pt x="2771" y="922"/>
                    </a:lnTo>
                    <a:lnTo>
                      <a:pt x="2765" y="922"/>
                    </a:lnTo>
                    <a:lnTo>
                      <a:pt x="2759" y="922"/>
                    </a:lnTo>
                    <a:lnTo>
                      <a:pt x="2752" y="928"/>
                    </a:lnTo>
                    <a:lnTo>
                      <a:pt x="2752" y="928"/>
                    </a:lnTo>
                    <a:lnTo>
                      <a:pt x="2746" y="928"/>
                    </a:lnTo>
                    <a:lnTo>
                      <a:pt x="2740" y="928"/>
                    </a:lnTo>
                    <a:lnTo>
                      <a:pt x="2740" y="928"/>
                    </a:lnTo>
                    <a:lnTo>
                      <a:pt x="2740" y="928"/>
                    </a:lnTo>
                    <a:lnTo>
                      <a:pt x="2734" y="928"/>
                    </a:lnTo>
                    <a:lnTo>
                      <a:pt x="2722" y="928"/>
                    </a:lnTo>
                    <a:lnTo>
                      <a:pt x="2722" y="928"/>
                    </a:lnTo>
                    <a:lnTo>
                      <a:pt x="2716" y="928"/>
                    </a:lnTo>
                    <a:lnTo>
                      <a:pt x="2710" y="928"/>
                    </a:lnTo>
                    <a:lnTo>
                      <a:pt x="2704" y="928"/>
                    </a:lnTo>
                    <a:lnTo>
                      <a:pt x="2704" y="928"/>
                    </a:lnTo>
                    <a:lnTo>
                      <a:pt x="2704" y="928"/>
                    </a:lnTo>
                    <a:lnTo>
                      <a:pt x="2691" y="928"/>
                    </a:lnTo>
                    <a:lnTo>
                      <a:pt x="2679" y="928"/>
                    </a:lnTo>
                    <a:lnTo>
                      <a:pt x="2679" y="928"/>
                    </a:lnTo>
                    <a:lnTo>
                      <a:pt x="2673" y="928"/>
                    </a:lnTo>
                    <a:lnTo>
                      <a:pt x="2673" y="928"/>
                    </a:lnTo>
                    <a:lnTo>
                      <a:pt x="2655" y="928"/>
                    </a:lnTo>
                    <a:lnTo>
                      <a:pt x="2655" y="928"/>
                    </a:lnTo>
                    <a:lnTo>
                      <a:pt x="2655" y="928"/>
                    </a:lnTo>
                    <a:lnTo>
                      <a:pt x="2649" y="928"/>
                    </a:lnTo>
                    <a:lnTo>
                      <a:pt x="2637" y="928"/>
                    </a:lnTo>
                    <a:lnTo>
                      <a:pt x="2630" y="928"/>
                    </a:lnTo>
                    <a:lnTo>
                      <a:pt x="2630" y="928"/>
                    </a:lnTo>
                    <a:lnTo>
                      <a:pt x="2624" y="928"/>
                    </a:lnTo>
                    <a:lnTo>
                      <a:pt x="2624" y="928"/>
                    </a:lnTo>
                    <a:lnTo>
                      <a:pt x="2618" y="928"/>
                    </a:lnTo>
                    <a:lnTo>
                      <a:pt x="2618" y="928"/>
                    </a:lnTo>
                    <a:lnTo>
                      <a:pt x="2618" y="928"/>
                    </a:lnTo>
                    <a:lnTo>
                      <a:pt x="2612" y="928"/>
                    </a:lnTo>
                    <a:lnTo>
                      <a:pt x="2606" y="928"/>
                    </a:lnTo>
                    <a:lnTo>
                      <a:pt x="2606" y="928"/>
                    </a:lnTo>
                    <a:lnTo>
                      <a:pt x="2600" y="928"/>
                    </a:lnTo>
                    <a:lnTo>
                      <a:pt x="2600" y="928"/>
                    </a:lnTo>
                    <a:lnTo>
                      <a:pt x="2600" y="928"/>
                    </a:lnTo>
                    <a:lnTo>
                      <a:pt x="2594" y="928"/>
                    </a:lnTo>
                    <a:lnTo>
                      <a:pt x="2594" y="928"/>
                    </a:lnTo>
                    <a:lnTo>
                      <a:pt x="2582" y="928"/>
                    </a:lnTo>
                    <a:lnTo>
                      <a:pt x="2582" y="928"/>
                    </a:lnTo>
                    <a:lnTo>
                      <a:pt x="2582" y="928"/>
                    </a:lnTo>
                    <a:lnTo>
                      <a:pt x="2575" y="928"/>
                    </a:lnTo>
                    <a:lnTo>
                      <a:pt x="2575" y="928"/>
                    </a:lnTo>
                    <a:lnTo>
                      <a:pt x="2575" y="928"/>
                    </a:lnTo>
                    <a:lnTo>
                      <a:pt x="2575" y="928"/>
                    </a:lnTo>
                    <a:lnTo>
                      <a:pt x="2569" y="928"/>
                    </a:lnTo>
                    <a:lnTo>
                      <a:pt x="2563" y="928"/>
                    </a:lnTo>
                    <a:lnTo>
                      <a:pt x="2563" y="928"/>
                    </a:lnTo>
                    <a:lnTo>
                      <a:pt x="2563" y="928"/>
                    </a:lnTo>
                    <a:lnTo>
                      <a:pt x="2557" y="928"/>
                    </a:lnTo>
                    <a:lnTo>
                      <a:pt x="2551" y="928"/>
                    </a:lnTo>
                    <a:lnTo>
                      <a:pt x="2551" y="928"/>
                    </a:lnTo>
                    <a:lnTo>
                      <a:pt x="2539" y="928"/>
                    </a:lnTo>
                    <a:lnTo>
                      <a:pt x="2539" y="928"/>
                    </a:lnTo>
                    <a:lnTo>
                      <a:pt x="2533" y="928"/>
                    </a:lnTo>
                    <a:lnTo>
                      <a:pt x="2527" y="928"/>
                    </a:lnTo>
                    <a:lnTo>
                      <a:pt x="2527" y="928"/>
                    </a:lnTo>
                    <a:lnTo>
                      <a:pt x="2527" y="928"/>
                    </a:lnTo>
                    <a:lnTo>
                      <a:pt x="2521" y="928"/>
                    </a:lnTo>
                    <a:lnTo>
                      <a:pt x="2521" y="928"/>
                    </a:lnTo>
                    <a:lnTo>
                      <a:pt x="2521" y="928"/>
                    </a:lnTo>
                    <a:lnTo>
                      <a:pt x="2521" y="928"/>
                    </a:lnTo>
                    <a:lnTo>
                      <a:pt x="2514" y="928"/>
                    </a:lnTo>
                    <a:lnTo>
                      <a:pt x="2514" y="935"/>
                    </a:lnTo>
                    <a:lnTo>
                      <a:pt x="2514" y="935"/>
                    </a:lnTo>
                    <a:lnTo>
                      <a:pt x="2514" y="935"/>
                    </a:lnTo>
                    <a:lnTo>
                      <a:pt x="2514" y="928"/>
                    </a:lnTo>
                    <a:lnTo>
                      <a:pt x="2514" y="935"/>
                    </a:lnTo>
                    <a:lnTo>
                      <a:pt x="2508" y="935"/>
                    </a:lnTo>
                    <a:lnTo>
                      <a:pt x="2508" y="935"/>
                    </a:lnTo>
                    <a:lnTo>
                      <a:pt x="2502" y="935"/>
                    </a:lnTo>
                    <a:lnTo>
                      <a:pt x="2502" y="935"/>
                    </a:lnTo>
                    <a:lnTo>
                      <a:pt x="2496" y="935"/>
                    </a:lnTo>
                    <a:lnTo>
                      <a:pt x="2496" y="935"/>
                    </a:lnTo>
                    <a:lnTo>
                      <a:pt x="2490" y="935"/>
                    </a:lnTo>
                    <a:lnTo>
                      <a:pt x="2490" y="935"/>
                    </a:lnTo>
                    <a:lnTo>
                      <a:pt x="2490" y="935"/>
                    </a:lnTo>
                    <a:lnTo>
                      <a:pt x="2484" y="935"/>
                    </a:lnTo>
                    <a:lnTo>
                      <a:pt x="2484" y="935"/>
                    </a:lnTo>
                    <a:lnTo>
                      <a:pt x="2484" y="935"/>
                    </a:lnTo>
                    <a:moveTo>
                      <a:pt x="3790" y="2632"/>
                    </a:moveTo>
                    <a:lnTo>
                      <a:pt x="3790" y="2632"/>
                    </a:lnTo>
                    <a:lnTo>
                      <a:pt x="3790" y="2638"/>
                    </a:lnTo>
                    <a:lnTo>
                      <a:pt x="3790" y="2638"/>
                    </a:lnTo>
                    <a:lnTo>
                      <a:pt x="3790" y="2638"/>
                    </a:lnTo>
                    <a:lnTo>
                      <a:pt x="3790" y="2638"/>
                    </a:lnTo>
                    <a:lnTo>
                      <a:pt x="3790" y="2632"/>
                    </a:lnTo>
                    <a:lnTo>
                      <a:pt x="3790" y="2632"/>
                    </a:lnTo>
                    <a:lnTo>
                      <a:pt x="3790" y="2632"/>
                    </a:lnTo>
                    <a:lnTo>
                      <a:pt x="3790" y="2626"/>
                    </a:lnTo>
                    <a:lnTo>
                      <a:pt x="3784" y="2626"/>
                    </a:lnTo>
                    <a:lnTo>
                      <a:pt x="3784" y="2626"/>
                    </a:lnTo>
                    <a:lnTo>
                      <a:pt x="3784" y="2626"/>
                    </a:lnTo>
                    <a:lnTo>
                      <a:pt x="3790" y="2626"/>
                    </a:lnTo>
                    <a:lnTo>
                      <a:pt x="3790" y="2626"/>
                    </a:lnTo>
                    <a:lnTo>
                      <a:pt x="3790" y="2626"/>
                    </a:lnTo>
                    <a:lnTo>
                      <a:pt x="3790" y="2632"/>
                    </a:lnTo>
                    <a:lnTo>
                      <a:pt x="3790" y="2632"/>
                    </a:lnTo>
                    <a:moveTo>
                      <a:pt x="2887" y="507"/>
                    </a:moveTo>
                    <a:lnTo>
                      <a:pt x="2887" y="507"/>
                    </a:lnTo>
                    <a:lnTo>
                      <a:pt x="2887" y="507"/>
                    </a:lnTo>
                    <a:lnTo>
                      <a:pt x="2887" y="507"/>
                    </a:lnTo>
                    <a:lnTo>
                      <a:pt x="2887" y="513"/>
                    </a:lnTo>
                    <a:lnTo>
                      <a:pt x="2887" y="513"/>
                    </a:lnTo>
                    <a:lnTo>
                      <a:pt x="2887" y="513"/>
                    </a:lnTo>
                    <a:lnTo>
                      <a:pt x="2881" y="513"/>
                    </a:lnTo>
                    <a:lnTo>
                      <a:pt x="2881" y="513"/>
                    </a:lnTo>
                    <a:lnTo>
                      <a:pt x="2881" y="513"/>
                    </a:lnTo>
                    <a:lnTo>
                      <a:pt x="2881" y="513"/>
                    </a:lnTo>
                    <a:lnTo>
                      <a:pt x="2881" y="507"/>
                    </a:lnTo>
                    <a:lnTo>
                      <a:pt x="2881" y="507"/>
                    </a:lnTo>
                    <a:lnTo>
                      <a:pt x="2881" y="507"/>
                    </a:lnTo>
                    <a:lnTo>
                      <a:pt x="2881" y="507"/>
                    </a:lnTo>
                    <a:lnTo>
                      <a:pt x="2887" y="507"/>
                    </a:lnTo>
                    <a:moveTo>
                      <a:pt x="4681" y="538"/>
                    </a:moveTo>
                    <a:lnTo>
                      <a:pt x="4681" y="538"/>
                    </a:lnTo>
                    <a:lnTo>
                      <a:pt x="4681" y="538"/>
                    </a:lnTo>
                    <a:lnTo>
                      <a:pt x="4681" y="538"/>
                    </a:lnTo>
                    <a:lnTo>
                      <a:pt x="4681" y="538"/>
                    </a:lnTo>
                    <a:lnTo>
                      <a:pt x="4687" y="538"/>
                    </a:lnTo>
                    <a:lnTo>
                      <a:pt x="4687" y="544"/>
                    </a:lnTo>
                    <a:lnTo>
                      <a:pt x="4681" y="544"/>
                    </a:lnTo>
                    <a:lnTo>
                      <a:pt x="4681" y="544"/>
                    </a:lnTo>
                    <a:lnTo>
                      <a:pt x="4681" y="544"/>
                    </a:lnTo>
                    <a:lnTo>
                      <a:pt x="4681" y="550"/>
                    </a:lnTo>
                    <a:lnTo>
                      <a:pt x="4681" y="544"/>
                    </a:lnTo>
                    <a:lnTo>
                      <a:pt x="4681" y="550"/>
                    </a:lnTo>
                    <a:lnTo>
                      <a:pt x="4681" y="550"/>
                    </a:lnTo>
                    <a:lnTo>
                      <a:pt x="4681" y="550"/>
                    </a:lnTo>
                    <a:lnTo>
                      <a:pt x="4681" y="544"/>
                    </a:lnTo>
                    <a:lnTo>
                      <a:pt x="4681" y="544"/>
                    </a:lnTo>
                    <a:lnTo>
                      <a:pt x="4681" y="544"/>
                    </a:lnTo>
                    <a:lnTo>
                      <a:pt x="4675" y="544"/>
                    </a:lnTo>
                    <a:lnTo>
                      <a:pt x="4681" y="538"/>
                    </a:lnTo>
                    <a:moveTo>
                      <a:pt x="4657" y="544"/>
                    </a:moveTo>
                    <a:lnTo>
                      <a:pt x="4657" y="544"/>
                    </a:lnTo>
                    <a:lnTo>
                      <a:pt x="4657" y="544"/>
                    </a:lnTo>
                    <a:lnTo>
                      <a:pt x="4650" y="544"/>
                    </a:lnTo>
                    <a:lnTo>
                      <a:pt x="4657" y="544"/>
                    </a:lnTo>
                    <a:lnTo>
                      <a:pt x="4657" y="538"/>
                    </a:lnTo>
                    <a:lnTo>
                      <a:pt x="4657" y="538"/>
                    </a:lnTo>
                    <a:lnTo>
                      <a:pt x="4657" y="538"/>
                    </a:lnTo>
                    <a:lnTo>
                      <a:pt x="4657" y="531"/>
                    </a:lnTo>
                    <a:lnTo>
                      <a:pt x="4663" y="531"/>
                    </a:lnTo>
                    <a:lnTo>
                      <a:pt x="4663" y="531"/>
                    </a:lnTo>
                    <a:lnTo>
                      <a:pt x="4663" y="531"/>
                    </a:lnTo>
                    <a:lnTo>
                      <a:pt x="4663" y="538"/>
                    </a:lnTo>
                    <a:lnTo>
                      <a:pt x="4663" y="538"/>
                    </a:lnTo>
                    <a:lnTo>
                      <a:pt x="4669" y="538"/>
                    </a:lnTo>
                    <a:lnTo>
                      <a:pt x="4663" y="538"/>
                    </a:lnTo>
                    <a:lnTo>
                      <a:pt x="4663" y="538"/>
                    </a:lnTo>
                    <a:lnTo>
                      <a:pt x="4663" y="538"/>
                    </a:lnTo>
                    <a:lnTo>
                      <a:pt x="4663" y="538"/>
                    </a:lnTo>
                    <a:lnTo>
                      <a:pt x="4663" y="538"/>
                    </a:lnTo>
                    <a:lnTo>
                      <a:pt x="4663" y="538"/>
                    </a:lnTo>
                    <a:lnTo>
                      <a:pt x="4663" y="538"/>
                    </a:lnTo>
                    <a:lnTo>
                      <a:pt x="4669" y="544"/>
                    </a:lnTo>
                    <a:lnTo>
                      <a:pt x="4669" y="544"/>
                    </a:lnTo>
                    <a:lnTo>
                      <a:pt x="4669" y="544"/>
                    </a:lnTo>
                    <a:lnTo>
                      <a:pt x="4669" y="544"/>
                    </a:lnTo>
                    <a:lnTo>
                      <a:pt x="4669" y="544"/>
                    </a:lnTo>
                    <a:lnTo>
                      <a:pt x="4669" y="550"/>
                    </a:lnTo>
                    <a:lnTo>
                      <a:pt x="4669" y="550"/>
                    </a:lnTo>
                    <a:lnTo>
                      <a:pt x="4663" y="550"/>
                    </a:lnTo>
                    <a:lnTo>
                      <a:pt x="4663" y="550"/>
                    </a:lnTo>
                    <a:lnTo>
                      <a:pt x="4663" y="550"/>
                    </a:lnTo>
                    <a:lnTo>
                      <a:pt x="4657" y="550"/>
                    </a:lnTo>
                    <a:lnTo>
                      <a:pt x="4657" y="544"/>
                    </a:lnTo>
                    <a:lnTo>
                      <a:pt x="4657" y="544"/>
                    </a:lnTo>
                    <a:lnTo>
                      <a:pt x="4657" y="544"/>
                    </a:lnTo>
                    <a:lnTo>
                      <a:pt x="4657" y="544"/>
                    </a:lnTo>
                    <a:moveTo>
                      <a:pt x="3405" y="1869"/>
                    </a:moveTo>
                    <a:lnTo>
                      <a:pt x="3418" y="1869"/>
                    </a:lnTo>
                    <a:lnTo>
                      <a:pt x="3418" y="1869"/>
                    </a:lnTo>
                    <a:lnTo>
                      <a:pt x="3418" y="1875"/>
                    </a:lnTo>
                    <a:lnTo>
                      <a:pt x="3418" y="1875"/>
                    </a:lnTo>
                    <a:lnTo>
                      <a:pt x="3424" y="1881"/>
                    </a:lnTo>
                    <a:lnTo>
                      <a:pt x="3424" y="1893"/>
                    </a:lnTo>
                    <a:lnTo>
                      <a:pt x="3430" y="1899"/>
                    </a:lnTo>
                    <a:lnTo>
                      <a:pt x="3430" y="1906"/>
                    </a:lnTo>
                    <a:lnTo>
                      <a:pt x="3430" y="1912"/>
                    </a:lnTo>
                    <a:lnTo>
                      <a:pt x="3430" y="1912"/>
                    </a:lnTo>
                    <a:lnTo>
                      <a:pt x="3430" y="1918"/>
                    </a:lnTo>
                    <a:lnTo>
                      <a:pt x="3436" y="1918"/>
                    </a:lnTo>
                    <a:lnTo>
                      <a:pt x="3436" y="1924"/>
                    </a:lnTo>
                    <a:lnTo>
                      <a:pt x="3436" y="1924"/>
                    </a:lnTo>
                    <a:lnTo>
                      <a:pt x="3436" y="1942"/>
                    </a:lnTo>
                    <a:lnTo>
                      <a:pt x="3442" y="1948"/>
                    </a:lnTo>
                    <a:lnTo>
                      <a:pt x="3442" y="1948"/>
                    </a:lnTo>
                    <a:lnTo>
                      <a:pt x="3448" y="1967"/>
                    </a:lnTo>
                    <a:lnTo>
                      <a:pt x="3448" y="1967"/>
                    </a:lnTo>
                    <a:lnTo>
                      <a:pt x="3448" y="1973"/>
                    </a:lnTo>
                    <a:lnTo>
                      <a:pt x="3448" y="1979"/>
                    </a:lnTo>
                    <a:lnTo>
                      <a:pt x="3448" y="1985"/>
                    </a:lnTo>
                    <a:lnTo>
                      <a:pt x="3454" y="1997"/>
                    </a:lnTo>
                    <a:lnTo>
                      <a:pt x="3454" y="2003"/>
                    </a:lnTo>
                    <a:lnTo>
                      <a:pt x="3454" y="2003"/>
                    </a:lnTo>
                    <a:lnTo>
                      <a:pt x="3454" y="2009"/>
                    </a:lnTo>
                    <a:lnTo>
                      <a:pt x="3467" y="2034"/>
                    </a:lnTo>
                    <a:lnTo>
                      <a:pt x="3467" y="2040"/>
                    </a:lnTo>
                    <a:lnTo>
                      <a:pt x="3473" y="2058"/>
                    </a:lnTo>
                    <a:lnTo>
                      <a:pt x="3479" y="2083"/>
                    </a:lnTo>
                    <a:lnTo>
                      <a:pt x="3485" y="2107"/>
                    </a:lnTo>
                    <a:lnTo>
                      <a:pt x="3485" y="2107"/>
                    </a:lnTo>
                    <a:lnTo>
                      <a:pt x="3485" y="2107"/>
                    </a:lnTo>
                    <a:lnTo>
                      <a:pt x="3485" y="2107"/>
                    </a:lnTo>
                    <a:lnTo>
                      <a:pt x="3485" y="2107"/>
                    </a:lnTo>
                    <a:lnTo>
                      <a:pt x="3485" y="2107"/>
                    </a:lnTo>
                    <a:lnTo>
                      <a:pt x="3491" y="2107"/>
                    </a:lnTo>
                    <a:lnTo>
                      <a:pt x="3491" y="2113"/>
                    </a:lnTo>
                    <a:lnTo>
                      <a:pt x="3491" y="2113"/>
                    </a:lnTo>
                    <a:lnTo>
                      <a:pt x="3491" y="2113"/>
                    </a:lnTo>
                    <a:lnTo>
                      <a:pt x="3491" y="2113"/>
                    </a:lnTo>
                    <a:lnTo>
                      <a:pt x="3491" y="2119"/>
                    </a:lnTo>
                    <a:lnTo>
                      <a:pt x="3491" y="2119"/>
                    </a:lnTo>
                    <a:lnTo>
                      <a:pt x="3491" y="2119"/>
                    </a:lnTo>
                    <a:lnTo>
                      <a:pt x="3491" y="2119"/>
                    </a:lnTo>
                    <a:lnTo>
                      <a:pt x="3491" y="2119"/>
                    </a:lnTo>
                    <a:lnTo>
                      <a:pt x="3491" y="2119"/>
                    </a:lnTo>
                    <a:lnTo>
                      <a:pt x="3491" y="2119"/>
                    </a:lnTo>
                    <a:lnTo>
                      <a:pt x="3491" y="2119"/>
                    </a:lnTo>
                    <a:lnTo>
                      <a:pt x="3497" y="2119"/>
                    </a:lnTo>
                    <a:lnTo>
                      <a:pt x="3497" y="2125"/>
                    </a:lnTo>
                    <a:lnTo>
                      <a:pt x="3491" y="2125"/>
                    </a:lnTo>
                    <a:lnTo>
                      <a:pt x="3491" y="2125"/>
                    </a:lnTo>
                    <a:lnTo>
                      <a:pt x="3497" y="2125"/>
                    </a:lnTo>
                    <a:lnTo>
                      <a:pt x="3497" y="2125"/>
                    </a:lnTo>
                    <a:lnTo>
                      <a:pt x="3497" y="2125"/>
                    </a:lnTo>
                    <a:lnTo>
                      <a:pt x="3497" y="2132"/>
                    </a:lnTo>
                    <a:lnTo>
                      <a:pt x="3497" y="2132"/>
                    </a:lnTo>
                    <a:lnTo>
                      <a:pt x="3497" y="2132"/>
                    </a:lnTo>
                    <a:lnTo>
                      <a:pt x="3497" y="2132"/>
                    </a:lnTo>
                    <a:lnTo>
                      <a:pt x="3497" y="2132"/>
                    </a:lnTo>
                    <a:lnTo>
                      <a:pt x="3497" y="2132"/>
                    </a:lnTo>
                    <a:lnTo>
                      <a:pt x="3497" y="2138"/>
                    </a:lnTo>
                    <a:lnTo>
                      <a:pt x="3497" y="2138"/>
                    </a:lnTo>
                    <a:lnTo>
                      <a:pt x="3497" y="2138"/>
                    </a:lnTo>
                    <a:lnTo>
                      <a:pt x="3497" y="2138"/>
                    </a:lnTo>
                    <a:lnTo>
                      <a:pt x="3503" y="2138"/>
                    </a:lnTo>
                    <a:lnTo>
                      <a:pt x="3503" y="2138"/>
                    </a:lnTo>
                    <a:lnTo>
                      <a:pt x="3503" y="2144"/>
                    </a:lnTo>
                    <a:lnTo>
                      <a:pt x="3503" y="2144"/>
                    </a:lnTo>
                    <a:lnTo>
                      <a:pt x="3503" y="2144"/>
                    </a:lnTo>
                    <a:lnTo>
                      <a:pt x="3503" y="2144"/>
                    </a:lnTo>
                    <a:lnTo>
                      <a:pt x="3503" y="2144"/>
                    </a:lnTo>
                    <a:lnTo>
                      <a:pt x="3509" y="2144"/>
                    </a:lnTo>
                    <a:lnTo>
                      <a:pt x="3509" y="2144"/>
                    </a:lnTo>
                    <a:lnTo>
                      <a:pt x="3509" y="2150"/>
                    </a:lnTo>
                    <a:lnTo>
                      <a:pt x="3509" y="2150"/>
                    </a:lnTo>
                    <a:lnTo>
                      <a:pt x="3509" y="2150"/>
                    </a:lnTo>
                    <a:lnTo>
                      <a:pt x="3509" y="2150"/>
                    </a:lnTo>
                    <a:lnTo>
                      <a:pt x="3509" y="2150"/>
                    </a:lnTo>
                    <a:lnTo>
                      <a:pt x="3509" y="2156"/>
                    </a:lnTo>
                    <a:lnTo>
                      <a:pt x="3509" y="2156"/>
                    </a:lnTo>
                    <a:lnTo>
                      <a:pt x="3509" y="2156"/>
                    </a:lnTo>
                    <a:lnTo>
                      <a:pt x="3509" y="2156"/>
                    </a:lnTo>
                    <a:lnTo>
                      <a:pt x="3509" y="2156"/>
                    </a:lnTo>
                    <a:lnTo>
                      <a:pt x="3509" y="2156"/>
                    </a:lnTo>
                    <a:lnTo>
                      <a:pt x="3509" y="2162"/>
                    </a:lnTo>
                    <a:lnTo>
                      <a:pt x="3509" y="2162"/>
                    </a:lnTo>
                    <a:lnTo>
                      <a:pt x="3509" y="2162"/>
                    </a:lnTo>
                    <a:lnTo>
                      <a:pt x="3509" y="2162"/>
                    </a:lnTo>
                    <a:lnTo>
                      <a:pt x="3509" y="2162"/>
                    </a:lnTo>
                    <a:lnTo>
                      <a:pt x="3509" y="2162"/>
                    </a:lnTo>
                    <a:lnTo>
                      <a:pt x="3509" y="2162"/>
                    </a:lnTo>
                    <a:lnTo>
                      <a:pt x="3509" y="2162"/>
                    </a:lnTo>
                    <a:lnTo>
                      <a:pt x="3509" y="2168"/>
                    </a:lnTo>
                    <a:lnTo>
                      <a:pt x="3509" y="2168"/>
                    </a:lnTo>
                    <a:lnTo>
                      <a:pt x="3509" y="2168"/>
                    </a:lnTo>
                    <a:lnTo>
                      <a:pt x="3509" y="2168"/>
                    </a:lnTo>
                    <a:lnTo>
                      <a:pt x="3515" y="2168"/>
                    </a:lnTo>
                    <a:lnTo>
                      <a:pt x="3515" y="2174"/>
                    </a:lnTo>
                    <a:lnTo>
                      <a:pt x="3521" y="2174"/>
                    </a:lnTo>
                    <a:lnTo>
                      <a:pt x="3521" y="2174"/>
                    </a:lnTo>
                    <a:lnTo>
                      <a:pt x="3521" y="2174"/>
                    </a:lnTo>
                    <a:lnTo>
                      <a:pt x="3521" y="2174"/>
                    </a:lnTo>
                    <a:lnTo>
                      <a:pt x="3521" y="2174"/>
                    </a:lnTo>
                    <a:lnTo>
                      <a:pt x="3521" y="2174"/>
                    </a:lnTo>
                    <a:lnTo>
                      <a:pt x="3521" y="2174"/>
                    </a:lnTo>
                    <a:lnTo>
                      <a:pt x="3521" y="2174"/>
                    </a:lnTo>
                    <a:lnTo>
                      <a:pt x="3521" y="2180"/>
                    </a:lnTo>
                    <a:lnTo>
                      <a:pt x="3521" y="2180"/>
                    </a:lnTo>
                    <a:lnTo>
                      <a:pt x="3515" y="2180"/>
                    </a:lnTo>
                    <a:lnTo>
                      <a:pt x="3515" y="2180"/>
                    </a:lnTo>
                    <a:lnTo>
                      <a:pt x="3515" y="2180"/>
                    </a:lnTo>
                    <a:lnTo>
                      <a:pt x="3515" y="2180"/>
                    </a:lnTo>
                    <a:lnTo>
                      <a:pt x="3515" y="2180"/>
                    </a:lnTo>
                    <a:lnTo>
                      <a:pt x="3515" y="2186"/>
                    </a:lnTo>
                    <a:lnTo>
                      <a:pt x="3509" y="2186"/>
                    </a:lnTo>
                    <a:lnTo>
                      <a:pt x="3509" y="2186"/>
                    </a:lnTo>
                    <a:lnTo>
                      <a:pt x="3509" y="2186"/>
                    </a:lnTo>
                    <a:lnTo>
                      <a:pt x="3509" y="2186"/>
                    </a:lnTo>
                    <a:lnTo>
                      <a:pt x="3509" y="2186"/>
                    </a:lnTo>
                    <a:lnTo>
                      <a:pt x="3509" y="2193"/>
                    </a:lnTo>
                    <a:lnTo>
                      <a:pt x="3509" y="2193"/>
                    </a:lnTo>
                    <a:lnTo>
                      <a:pt x="3509" y="2193"/>
                    </a:lnTo>
                    <a:lnTo>
                      <a:pt x="3509" y="2193"/>
                    </a:lnTo>
                    <a:lnTo>
                      <a:pt x="3509" y="2193"/>
                    </a:lnTo>
                    <a:lnTo>
                      <a:pt x="3509" y="2199"/>
                    </a:lnTo>
                    <a:lnTo>
                      <a:pt x="3509" y="2199"/>
                    </a:lnTo>
                    <a:lnTo>
                      <a:pt x="3509" y="2199"/>
                    </a:lnTo>
                    <a:lnTo>
                      <a:pt x="3509" y="2199"/>
                    </a:lnTo>
                    <a:lnTo>
                      <a:pt x="3509" y="2199"/>
                    </a:lnTo>
                    <a:lnTo>
                      <a:pt x="3509" y="2205"/>
                    </a:lnTo>
                    <a:lnTo>
                      <a:pt x="3509" y="2205"/>
                    </a:lnTo>
                    <a:lnTo>
                      <a:pt x="3509" y="2205"/>
                    </a:lnTo>
                    <a:lnTo>
                      <a:pt x="3509" y="2205"/>
                    </a:lnTo>
                    <a:lnTo>
                      <a:pt x="3509" y="2205"/>
                    </a:lnTo>
                    <a:lnTo>
                      <a:pt x="3509" y="2205"/>
                    </a:lnTo>
                    <a:lnTo>
                      <a:pt x="3509" y="2205"/>
                    </a:lnTo>
                    <a:lnTo>
                      <a:pt x="3509" y="2211"/>
                    </a:lnTo>
                    <a:lnTo>
                      <a:pt x="3509" y="2211"/>
                    </a:lnTo>
                    <a:lnTo>
                      <a:pt x="3509" y="2211"/>
                    </a:lnTo>
                    <a:lnTo>
                      <a:pt x="3509" y="2211"/>
                    </a:lnTo>
                    <a:lnTo>
                      <a:pt x="3509" y="2211"/>
                    </a:lnTo>
                    <a:lnTo>
                      <a:pt x="3509" y="2217"/>
                    </a:lnTo>
                    <a:lnTo>
                      <a:pt x="3503" y="2217"/>
                    </a:lnTo>
                    <a:lnTo>
                      <a:pt x="3503" y="2217"/>
                    </a:lnTo>
                    <a:lnTo>
                      <a:pt x="3503" y="2217"/>
                    </a:lnTo>
                    <a:lnTo>
                      <a:pt x="3503" y="2217"/>
                    </a:lnTo>
                    <a:lnTo>
                      <a:pt x="3503" y="2217"/>
                    </a:lnTo>
                    <a:lnTo>
                      <a:pt x="3503" y="2217"/>
                    </a:lnTo>
                    <a:lnTo>
                      <a:pt x="3503" y="2217"/>
                    </a:lnTo>
                    <a:lnTo>
                      <a:pt x="3503" y="2217"/>
                    </a:lnTo>
                    <a:lnTo>
                      <a:pt x="3503" y="2223"/>
                    </a:lnTo>
                    <a:lnTo>
                      <a:pt x="3503" y="2223"/>
                    </a:lnTo>
                    <a:lnTo>
                      <a:pt x="3503" y="2223"/>
                    </a:lnTo>
                    <a:lnTo>
                      <a:pt x="3503" y="2223"/>
                    </a:lnTo>
                    <a:lnTo>
                      <a:pt x="3503" y="2223"/>
                    </a:lnTo>
                    <a:lnTo>
                      <a:pt x="3503" y="2223"/>
                    </a:lnTo>
                    <a:lnTo>
                      <a:pt x="3503" y="2229"/>
                    </a:lnTo>
                    <a:lnTo>
                      <a:pt x="3503" y="2229"/>
                    </a:lnTo>
                    <a:lnTo>
                      <a:pt x="3503" y="2229"/>
                    </a:lnTo>
                    <a:lnTo>
                      <a:pt x="3503" y="2229"/>
                    </a:lnTo>
                    <a:lnTo>
                      <a:pt x="3503" y="2229"/>
                    </a:lnTo>
                    <a:lnTo>
                      <a:pt x="3503" y="2235"/>
                    </a:lnTo>
                    <a:lnTo>
                      <a:pt x="3503" y="2235"/>
                    </a:lnTo>
                    <a:lnTo>
                      <a:pt x="3503" y="2235"/>
                    </a:lnTo>
                    <a:lnTo>
                      <a:pt x="3503" y="2235"/>
                    </a:lnTo>
                    <a:lnTo>
                      <a:pt x="3503" y="2235"/>
                    </a:lnTo>
                    <a:lnTo>
                      <a:pt x="3509" y="2235"/>
                    </a:lnTo>
                    <a:lnTo>
                      <a:pt x="3503" y="2241"/>
                    </a:lnTo>
                    <a:lnTo>
                      <a:pt x="3503" y="2241"/>
                    </a:lnTo>
                    <a:lnTo>
                      <a:pt x="3503" y="2241"/>
                    </a:lnTo>
                    <a:lnTo>
                      <a:pt x="3509" y="2241"/>
                    </a:lnTo>
                    <a:lnTo>
                      <a:pt x="3509" y="2241"/>
                    </a:lnTo>
                    <a:lnTo>
                      <a:pt x="3509" y="2241"/>
                    </a:lnTo>
                    <a:lnTo>
                      <a:pt x="3509" y="2248"/>
                    </a:lnTo>
                    <a:lnTo>
                      <a:pt x="3509" y="2248"/>
                    </a:lnTo>
                    <a:lnTo>
                      <a:pt x="3509" y="2248"/>
                    </a:lnTo>
                    <a:lnTo>
                      <a:pt x="3509" y="2248"/>
                    </a:lnTo>
                    <a:lnTo>
                      <a:pt x="3509" y="2248"/>
                    </a:lnTo>
                    <a:lnTo>
                      <a:pt x="3509" y="2248"/>
                    </a:lnTo>
                    <a:lnTo>
                      <a:pt x="3509" y="2248"/>
                    </a:lnTo>
                    <a:lnTo>
                      <a:pt x="3515" y="2248"/>
                    </a:lnTo>
                    <a:lnTo>
                      <a:pt x="3515" y="2248"/>
                    </a:lnTo>
                    <a:lnTo>
                      <a:pt x="3515" y="2254"/>
                    </a:lnTo>
                    <a:lnTo>
                      <a:pt x="3515" y="2254"/>
                    </a:lnTo>
                    <a:lnTo>
                      <a:pt x="3515" y="2254"/>
                    </a:lnTo>
                    <a:lnTo>
                      <a:pt x="3515" y="2254"/>
                    </a:lnTo>
                    <a:lnTo>
                      <a:pt x="3515" y="2254"/>
                    </a:lnTo>
                    <a:lnTo>
                      <a:pt x="3515" y="2260"/>
                    </a:lnTo>
                    <a:lnTo>
                      <a:pt x="3515" y="2260"/>
                    </a:lnTo>
                    <a:lnTo>
                      <a:pt x="3515" y="2260"/>
                    </a:lnTo>
                    <a:lnTo>
                      <a:pt x="3515" y="2260"/>
                    </a:lnTo>
                    <a:lnTo>
                      <a:pt x="3515" y="2260"/>
                    </a:lnTo>
                    <a:lnTo>
                      <a:pt x="3515" y="2260"/>
                    </a:lnTo>
                    <a:lnTo>
                      <a:pt x="3515" y="2266"/>
                    </a:lnTo>
                    <a:lnTo>
                      <a:pt x="3515" y="2266"/>
                    </a:lnTo>
                    <a:lnTo>
                      <a:pt x="3515" y="2266"/>
                    </a:lnTo>
                    <a:lnTo>
                      <a:pt x="3515" y="2266"/>
                    </a:lnTo>
                    <a:lnTo>
                      <a:pt x="3515" y="2272"/>
                    </a:lnTo>
                    <a:lnTo>
                      <a:pt x="3515" y="2272"/>
                    </a:lnTo>
                    <a:lnTo>
                      <a:pt x="3515" y="2272"/>
                    </a:lnTo>
                    <a:lnTo>
                      <a:pt x="3515" y="2272"/>
                    </a:lnTo>
                    <a:lnTo>
                      <a:pt x="3515" y="2272"/>
                    </a:lnTo>
                    <a:lnTo>
                      <a:pt x="3515" y="2272"/>
                    </a:lnTo>
                    <a:lnTo>
                      <a:pt x="3515" y="2278"/>
                    </a:lnTo>
                    <a:lnTo>
                      <a:pt x="3515" y="2278"/>
                    </a:lnTo>
                    <a:lnTo>
                      <a:pt x="3515" y="2278"/>
                    </a:lnTo>
                    <a:lnTo>
                      <a:pt x="3515" y="2278"/>
                    </a:lnTo>
                    <a:lnTo>
                      <a:pt x="3515" y="2278"/>
                    </a:lnTo>
                    <a:lnTo>
                      <a:pt x="3515" y="2278"/>
                    </a:lnTo>
                    <a:lnTo>
                      <a:pt x="3515" y="2284"/>
                    </a:lnTo>
                    <a:lnTo>
                      <a:pt x="3515" y="2284"/>
                    </a:lnTo>
                    <a:lnTo>
                      <a:pt x="3515" y="2284"/>
                    </a:lnTo>
                    <a:lnTo>
                      <a:pt x="3515" y="2284"/>
                    </a:lnTo>
                    <a:lnTo>
                      <a:pt x="3515" y="2284"/>
                    </a:lnTo>
                    <a:lnTo>
                      <a:pt x="3515" y="2284"/>
                    </a:lnTo>
                    <a:lnTo>
                      <a:pt x="3515" y="2290"/>
                    </a:lnTo>
                    <a:lnTo>
                      <a:pt x="3515" y="2290"/>
                    </a:lnTo>
                    <a:lnTo>
                      <a:pt x="3515" y="2290"/>
                    </a:lnTo>
                    <a:lnTo>
                      <a:pt x="3515" y="2290"/>
                    </a:lnTo>
                    <a:lnTo>
                      <a:pt x="3515" y="2290"/>
                    </a:lnTo>
                    <a:lnTo>
                      <a:pt x="3515" y="2290"/>
                    </a:lnTo>
                    <a:lnTo>
                      <a:pt x="3515" y="2296"/>
                    </a:lnTo>
                    <a:lnTo>
                      <a:pt x="3515" y="2296"/>
                    </a:lnTo>
                    <a:lnTo>
                      <a:pt x="3515" y="2296"/>
                    </a:lnTo>
                    <a:lnTo>
                      <a:pt x="3515" y="2296"/>
                    </a:lnTo>
                    <a:lnTo>
                      <a:pt x="3515" y="2296"/>
                    </a:lnTo>
                    <a:lnTo>
                      <a:pt x="3515" y="2296"/>
                    </a:lnTo>
                    <a:lnTo>
                      <a:pt x="3515" y="2296"/>
                    </a:lnTo>
                    <a:lnTo>
                      <a:pt x="3515" y="2303"/>
                    </a:lnTo>
                    <a:lnTo>
                      <a:pt x="3515" y="2303"/>
                    </a:lnTo>
                    <a:lnTo>
                      <a:pt x="3515" y="2303"/>
                    </a:lnTo>
                    <a:lnTo>
                      <a:pt x="3515" y="2303"/>
                    </a:lnTo>
                    <a:lnTo>
                      <a:pt x="3515" y="2303"/>
                    </a:lnTo>
                    <a:lnTo>
                      <a:pt x="3515" y="2303"/>
                    </a:lnTo>
                    <a:lnTo>
                      <a:pt x="3515" y="2303"/>
                    </a:lnTo>
                    <a:lnTo>
                      <a:pt x="3521" y="2303"/>
                    </a:lnTo>
                    <a:lnTo>
                      <a:pt x="3521" y="2303"/>
                    </a:lnTo>
                    <a:lnTo>
                      <a:pt x="3521" y="2309"/>
                    </a:lnTo>
                    <a:lnTo>
                      <a:pt x="3521" y="2309"/>
                    </a:lnTo>
                    <a:lnTo>
                      <a:pt x="3521" y="2309"/>
                    </a:lnTo>
                    <a:lnTo>
                      <a:pt x="3521" y="2309"/>
                    </a:lnTo>
                    <a:lnTo>
                      <a:pt x="3521" y="2309"/>
                    </a:lnTo>
                    <a:lnTo>
                      <a:pt x="3521" y="2315"/>
                    </a:lnTo>
                    <a:lnTo>
                      <a:pt x="3528" y="2315"/>
                    </a:lnTo>
                    <a:lnTo>
                      <a:pt x="3528" y="2315"/>
                    </a:lnTo>
                    <a:lnTo>
                      <a:pt x="3528" y="2315"/>
                    </a:lnTo>
                    <a:lnTo>
                      <a:pt x="3528" y="2315"/>
                    </a:lnTo>
                    <a:lnTo>
                      <a:pt x="3528" y="2321"/>
                    </a:lnTo>
                    <a:lnTo>
                      <a:pt x="3528" y="2321"/>
                    </a:lnTo>
                    <a:lnTo>
                      <a:pt x="3528" y="2321"/>
                    </a:lnTo>
                    <a:lnTo>
                      <a:pt x="3528" y="2321"/>
                    </a:lnTo>
                    <a:lnTo>
                      <a:pt x="3521" y="2321"/>
                    </a:lnTo>
                    <a:lnTo>
                      <a:pt x="3515" y="2321"/>
                    </a:lnTo>
                    <a:lnTo>
                      <a:pt x="3503" y="2321"/>
                    </a:lnTo>
                    <a:lnTo>
                      <a:pt x="3491" y="2327"/>
                    </a:lnTo>
                    <a:lnTo>
                      <a:pt x="3479" y="2327"/>
                    </a:lnTo>
                    <a:lnTo>
                      <a:pt x="3467" y="2327"/>
                    </a:lnTo>
                    <a:lnTo>
                      <a:pt x="3454" y="2327"/>
                    </a:lnTo>
                    <a:lnTo>
                      <a:pt x="3442" y="2333"/>
                    </a:lnTo>
                    <a:lnTo>
                      <a:pt x="3430" y="2333"/>
                    </a:lnTo>
                    <a:lnTo>
                      <a:pt x="3430" y="2333"/>
                    </a:lnTo>
                    <a:lnTo>
                      <a:pt x="3424" y="2333"/>
                    </a:lnTo>
                    <a:lnTo>
                      <a:pt x="3418" y="2333"/>
                    </a:lnTo>
                    <a:lnTo>
                      <a:pt x="3412" y="2333"/>
                    </a:lnTo>
                    <a:lnTo>
                      <a:pt x="3412" y="2333"/>
                    </a:lnTo>
                    <a:lnTo>
                      <a:pt x="3405" y="2333"/>
                    </a:lnTo>
                    <a:lnTo>
                      <a:pt x="3405" y="2333"/>
                    </a:lnTo>
                    <a:lnTo>
                      <a:pt x="3399" y="2333"/>
                    </a:lnTo>
                    <a:lnTo>
                      <a:pt x="3399" y="2333"/>
                    </a:lnTo>
                    <a:lnTo>
                      <a:pt x="3393" y="2333"/>
                    </a:lnTo>
                    <a:lnTo>
                      <a:pt x="3393" y="2333"/>
                    </a:lnTo>
                    <a:lnTo>
                      <a:pt x="3393" y="2333"/>
                    </a:lnTo>
                    <a:lnTo>
                      <a:pt x="3387" y="2333"/>
                    </a:lnTo>
                    <a:lnTo>
                      <a:pt x="3387" y="2333"/>
                    </a:lnTo>
                    <a:lnTo>
                      <a:pt x="3381" y="2339"/>
                    </a:lnTo>
                    <a:lnTo>
                      <a:pt x="3381" y="2339"/>
                    </a:lnTo>
                    <a:lnTo>
                      <a:pt x="3381" y="2339"/>
                    </a:lnTo>
                    <a:lnTo>
                      <a:pt x="3375" y="2339"/>
                    </a:lnTo>
                    <a:lnTo>
                      <a:pt x="3363" y="2339"/>
                    </a:lnTo>
                    <a:lnTo>
                      <a:pt x="3363" y="2339"/>
                    </a:lnTo>
                    <a:lnTo>
                      <a:pt x="3363" y="2339"/>
                    </a:lnTo>
                    <a:lnTo>
                      <a:pt x="3357" y="2339"/>
                    </a:lnTo>
                    <a:lnTo>
                      <a:pt x="3357" y="2339"/>
                    </a:lnTo>
                    <a:lnTo>
                      <a:pt x="3351" y="2339"/>
                    </a:lnTo>
                    <a:lnTo>
                      <a:pt x="3351" y="2339"/>
                    </a:lnTo>
                    <a:lnTo>
                      <a:pt x="3344" y="2339"/>
                    </a:lnTo>
                    <a:lnTo>
                      <a:pt x="3344" y="2339"/>
                    </a:lnTo>
                    <a:lnTo>
                      <a:pt x="3338" y="2339"/>
                    </a:lnTo>
                    <a:lnTo>
                      <a:pt x="3332" y="2339"/>
                    </a:lnTo>
                    <a:lnTo>
                      <a:pt x="3332" y="2339"/>
                    </a:lnTo>
                    <a:lnTo>
                      <a:pt x="3326" y="2339"/>
                    </a:lnTo>
                    <a:lnTo>
                      <a:pt x="3326" y="2339"/>
                    </a:lnTo>
                    <a:lnTo>
                      <a:pt x="3326" y="2339"/>
                    </a:lnTo>
                    <a:lnTo>
                      <a:pt x="3326" y="2339"/>
                    </a:lnTo>
                    <a:lnTo>
                      <a:pt x="3326" y="2339"/>
                    </a:lnTo>
                    <a:lnTo>
                      <a:pt x="3320" y="2339"/>
                    </a:lnTo>
                    <a:lnTo>
                      <a:pt x="3320" y="2339"/>
                    </a:lnTo>
                    <a:lnTo>
                      <a:pt x="3320" y="2339"/>
                    </a:lnTo>
                    <a:lnTo>
                      <a:pt x="3314" y="2345"/>
                    </a:lnTo>
                    <a:lnTo>
                      <a:pt x="3308" y="2345"/>
                    </a:lnTo>
                    <a:lnTo>
                      <a:pt x="3308" y="2345"/>
                    </a:lnTo>
                    <a:lnTo>
                      <a:pt x="3308" y="2345"/>
                    </a:lnTo>
                    <a:lnTo>
                      <a:pt x="3308" y="2345"/>
                    </a:lnTo>
                    <a:lnTo>
                      <a:pt x="3302" y="2345"/>
                    </a:lnTo>
                    <a:lnTo>
                      <a:pt x="3302" y="2345"/>
                    </a:lnTo>
                    <a:lnTo>
                      <a:pt x="3302" y="2345"/>
                    </a:lnTo>
                    <a:lnTo>
                      <a:pt x="3302" y="2345"/>
                    </a:lnTo>
                    <a:lnTo>
                      <a:pt x="3296" y="2345"/>
                    </a:lnTo>
                    <a:lnTo>
                      <a:pt x="3296" y="2345"/>
                    </a:lnTo>
                    <a:lnTo>
                      <a:pt x="3296" y="2345"/>
                    </a:lnTo>
                    <a:lnTo>
                      <a:pt x="3290" y="2345"/>
                    </a:lnTo>
                    <a:lnTo>
                      <a:pt x="3290" y="2345"/>
                    </a:lnTo>
                    <a:lnTo>
                      <a:pt x="3290" y="2345"/>
                    </a:lnTo>
                    <a:lnTo>
                      <a:pt x="3290" y="2345"/>
                    </a:lnTo>
                    <a:lnTo>
                      <a:pt x="3283" y="2345"/>
                    </a:lnTo>
                    <a:lnTo>
                      <a:pt x="3283" y="2345"/>
                    </a:lnTo>
                    <a:lnTo>
                      <a:pt x="3277" y="2345"/>
                    </a:lnTo>
                    <a:lnTo>
                      <a:pt x="3277" y="2345"/>
                    </a:lnTo>
                    <a:lnTo>
                      <a:pt x="3271" y="2345"/>
                    </a:lnTo>
                    <a:lnTo>
                      <a:pt x="3271" y="2345"/>
                    </a:lnTo>
                    <a:lnTo>
                      <a:pt x="3271" y="2351"/>
                    </a:lnTo>
                    <a:lnTo>
                      <a:pt x="3271" y="2351"/>
                    </a:lnTo>
                    <a:lnTo>
                      <a:pt x="3271" y="2351"/>
                    </a:lnTo>
                    <a:lnTo>
                      <a:pt x="3271" y="2351"/>
                    </a:lnTo>
                    <a:lnTo>
                      <a:pt x="3271" y="2351"/>
                    </a:lnTo>
                    <a:lnTo>
                      <a:pt x="3271" y="2357"/>
                    </a:lnTo>
                    <a:lnTo>
                      <a:pt x="3271" y="2357"/>
                    </a:lnTo>
                    <a:lnTo>
                      <a:pt x="3271" y="2357"/>
                    </a:lnTo>
                    <a:lnTo>
                      <a:pt x="3271" y="2357"/>
                    </a:lnTo>
                    <a:lnTo>
                      <a:pt x="3271" y="2357"/>
                    </a:lnTo>
                    <a:lnTo>
                      <a:pt x="3271" y="2357"/>
                    </a:lnTo>
                    <a:lnTo>
                      <a:pt x="3271" y="2357"/>
                    </a:lnTo>
                    <a:lnTo>
                      <a:pt x="3271" y="2364"/>
                    </a:lnTo>
                    <a:lnTo>
                      <a:pt x="3271" y="2364"/>
                    </a:lnTo>
                    <a:lnTo>
                      <a:pt x="3271" y="2364"/>
                    </a:lnTo>
                    <a:lnTo>
                      <a:pt x="3271" y="2364"/>
                    </a:lnTo>
                    <a:lnTo>
                      <a:pt x="3271" y="2364"/>
                    </a:lnTo>
                    <a:lnTo>
                      <a:pt x="3271" y="2364"/>
                    </a:lnTo>
                    <a:lnTo>
                      <a:pt x="3271" y="2364"/>
                    </a:lnTo>
                    <a:lnTo>
                      <a:pt x="3277" y="2364"/>
                    </a:lnTo>
                    <a:lnTo>
                      <a:pt x="3277" y="2370"/>
                    </a:lnTo>
                    <a:lnTo>
                      <a:pt x="3277" y="2370"/>
                    </a:lnTo>
                    <a:lnTo>
                      <a:pt x="3277" y="2370"/>
                    </a:lnTo>
                    <a:lnTo>
                      <a:pt x="3277" y="2370"/>
                    </a:lnTo>
                    <a:lnTo>
                      <a:pt x="3277" y="2370"/>
                    </a:lnTo>
                    <a:lnTo>
                      <a:pt x="3277" y="2370"/>
                    </a:lnTo>
                    <a:lnTo>
                      <a:pt x="3277" y="2370"/>
                    </a:lnTo>
                    <a:lnTo>
                      <a:pt x="3283" y="2370"/>
                    </a:lnTo>
                    <a:lnTo>
                      <a:pt x="3283" y="2370"/>
                    </a:lnTo>
                    <a:lnTo>
                      <a:pt x="3283" y="2376"/>
                    </a:lnTo>
                    <a:lnTo>
                      <a:pt x="3283" y="2376"/>
                    </a:lnTo>
                    <a:lnTo>
                      <a:pt x="3283" y="2376"/>
                    </a:lnTo>
                    <a:lnTo>
                      <a:pt x="3283" y="2376"/>
                    </a:lnTo>
                    <a:lnTo>
                      <a:pt x="3283" y="2376"/>
                    </a:lnTo>
                    <a:lnTo>
                      <a:pt x="3283" y="2376"/>
                    </a:lnTo>
                    <a:lnTo>
                      <a:pt x="3283" y="2376"/>
                    </a:lnTo>
                    <a:lnTo>
                      <a:pt x="3290" y="2376"/>
                    </a:lnTo>
                    <a:lnTo>
                      <a:pt x="3290" y="2376"/>
                    </a:lnTo>
                    <a:lnTo>
                      <a:pt x="3290" y="2382"/>
                    </a:lnTo>
                    <a:lnTo>
                      <a:pt x="3290" y="2382"/>
                    </a:lnTo>
                    <a:lnTo>
                      <a:pt x="3290" y="2382"/>
                    </a:lnTo>
                    <a:lnTo>
                      <a:pt x="3290" y="2382"/>
                    </a:lnTo>
                    <a:lnTo>
                      <a:pt x="3290" y="2382"/>
                    </a:lnTo>
                    <a:lnTo>
                      <a:pt x="3296" y="2382"/>
                    </a:lnTo>
                    <a:lnTo>
                      <a:pt x="3296" y="2382"/>
                    </a:lnTo>
                    <a:lnTo>
                      <a:pt x="3296" y="2382"/>
                    </a:lnTo>
                    <a:lnTo>
                      <a:pt x="3296" y="2382"/>
                    </a:lnTo>
                    <a:lnTo>
                      <a:pt x="3296" y="2382"/>
                    </a:lnTo>
                    <a:lnTo>
                      <a:pt x="3296" y="2382"/>
                    </a:lnTo>
                    <a:lnTo>
                      <a:pt x="3296" y="2388"/>
                    </a:lnTo>
                    <a:lnTo>
                      <a:pt x="3296" y="2388"/>
                    </a:lnTo>
                    <a:lnTo>
                      <a:pt x="3296" y="2388"/>
                    </a:lnTo>
                    <a:lnTo>
                      <a:pt x="3296" y="2388"/>
                    </a:lnTo>
                    <a:lnTo>
                      <a:pt x="3296" y="2394"/>
                    </a:lnTo>
                    <a:lnTo>
                      <a:pt x="3296" y="2394"/>
                    </a:lnTo>
                    <a:lnTo>
                      <a:pt x="3296" y="2394"/>
                    </a:lnTo>
                    <a:lnTo>
                      <a:pt x="3296" y="2394"/>
                    </a:lnTo>
                    <a:lnTo>
                      <a:pt x="3296" y="2394"/>
                    </a:lnTo>
                    <a:lnTo>
                      <a:pt x="3296" y="2400"/>
                    </a:lnTo>
                    <a:lnTo>
                      <a:pt x="3296" y="2400"/>
                    </a:lnTo>
                    <a:lnTo>
                      <a:pt x="3296" y="2400"/>
                    </a:lnTo>
                    <a:lnTo>
                      <a:pt x="3296" y="2400"/>
                    </a:lnTo>
                    <a:lnTo>
                      <a:pt x="3296" y="2400"/>
                    </a:lnTo>
                    <a:lnTo>
                      <a:pt x="3296" y="2400"/>
                    </a:lnTo>
                    <a:lnTo>
                      <a:pt x="3296" y="2406"/>
                    </a:lnTo>
                    <a:lnTo>
                      <a:pt x="3296" y="2406"/>
                    </a:lnTo>
                    <a:lnTo>
                      <a:pt x="3296" y="2406"/>
                    </a:lnTo>
                    <a:lnTo>
                      <a:pt x="3296" y="2406"/>
                    </a:lnTo>
                    <a:lnTo>
                      <a:pt x="3296" y="2406"/>
                    </a:lnTo>
                    <a:lnTo>
                      <a:pt x="3296" y="2406"/>
                    </a:lnTo>
                    <a:lnTo>
                      <a:pt x="3296" y="2406"/>
                    </a:lnTo>
                    <a:lnTo>
                      <a:pt x="3296" y="2406"/>
                    </a:lnTo>
                    <a:lnTo>
                      <a:pt x="3302" y="2406"/>
                    </a:lnTo>
                    <a:lnTo>
                      <a:pt x="3302" y="2406"/>
                    </a:lnTo>
                    <a:lnTo>
                      <a:pt x="3302" y="2406"/>
                    </a:lnTo>
                    <a:lnTo>
                      <a:pt x="3302" y="2412"/>
                    </a:lnTo>
                    <a:lnTo>
                      <a:pt x="3302" y="2412"/>
                    </a:lnTo>
                    <a:lnTo>
                      <a:pt x="3302" y="2412"/>
                    </a:lnTo>
                    <a:lnTo>
                      <a:pt x="3296" y="2412"/>
                    </a:lnTo>
                    <a:lnTo>
                      <a:pt x="3296" y="2412"/>
                    </a:lnTo>
                    <a:lnTo>
                      <a:pt x="3296" y="2412"/>
                    </a:lnTo>
                    <a:lnTo>
                      <a:pt x="3296" y="2412"/>
                    </a:lnTo>
                    <a:lnTo>
                      <a:pt x="3296" y="2412"/>
                    </a:lnTo>
                    <a:lnTo>
                      <a:pt x="3296" y="2412"/>
                    </a:lnTo>
                    <a:lnTo>
                      <a:pt x="3296" y="2412"/>
                    </a:lnTo>
                    <a:lnTo>
                      <a:pt x="3296" y="2419"/>
                    </a:lnTo>
                    <a:lnTo>
                      <a:pt x="3296" y="2419"/>
                    </a:lnTo>
                    <a:lnTo>
                      <a:pt x="3296" y="2419"/>
                    </a:lnTo>
                    <a:lnTo>
                      <a:pt x="3296" y="2419"/>
                    </a:lnTo>
                    <a:lnTo>
                      <a:pt x="3296" y="2419"/>
                    </a:lnTo>
                    <a:lnTo>
                      <a:pt x="3296" y="2419"/>
                    </a:lnTo>
                    <a:lnTo>
                      <a:pt x="3296" y="2425"/>
                    </a:lnTo>
                    <a:lnTo>
                      <a:pt x="3290" y="2425"/>
                    </a:lnTo>
                    <a:lnTo>
                      <a:pt x="3290" y="2425"/>
                    </a:lnTo>
                    <a:lnTo>
                      <a:pt x="3290" y="2425"/>
                    </a:lnTo>
                    <a:lnTo>
                      <a:pt x="3290" y="2425"/>
                    </a:lnTo>
                    <a:lnTo>
                      <a:pt x="3290" y="2425"/>
                    </a:lnTo>
                    <a:lnTo>
                      <a:pt x="3290" y="2425"/>
                    </a:lnTo>
                    <a:lnTo>
                      <a:pt x="3290" y="2425"/>
                    </a:lnTo>
                    <a:lnTo>
                      <a:pt x="3296" y="2425"/>
                    </a:lnTo>
                    <a:lnTo>
                      <a:pt x="3296" y="2425"/>
                    </a:lnTo>
                    <a:lnTo>
                      <a:pt x="3296" y="2425"/>
                    </a:lnTo>
                    <a:lnTo>
                      <a:pt x="3296" y="2425"/>
                    </a:lnTo>
                    <a:lnTo>
                      <a:pt x="3290" y="2425"/>
                    </a:lnTo>
                    <a:lnTo>
                      <a:pt x="3290" y="2425"/>
                    </a:lnTo>
                    <a:lnTo>
                      <a:pt x="3290" y="2431"/>
                    </a:lnTo>
                    <a:lnTo>
                      <a:pt x="3283" y="2431"/>
                    </a:lnTo>
                    <a:lnTo>
                      <a:pt x="3283" y="2431"/>
                    </a:lnTo>
                    <a:lnTo>
                      <a:pt x="3283" y="2431"/>
                    </a:lnTo>
                    <a:lnTo>
                      <a:pt x="3277" y="2431"/>
                    </a:lnTo>
                    <a:lnTo>
                      <a:pt x="3265" y="2437"/>
                    </a:lnTo>
                    <a:lnTo>
                      <a:pt x="3259" y="2437"/>
                    </a:lnTo>
                    <a:lnTo>
                      <a:pt x="3259" y="2437"/>
                    </a:lnTo>
                    <a:lnTo>
                      <a:pt x="3247" y="2437"/>
                    </a:lnTo>
                    <a:lnTo>
                      <a:pt x="3247" y="2437"/>
                    </a:lnTo>
                    <a:lnTo>
                      <a:pt x="3241" y="2437"/>
                    </a:lnTo>
                    <a:lnTo>
                      <a:pt x="3241" y="2437"/>
                    </a:lnTo>
                    <a:lnTo>
                      <a:pt x="3235" y="2437"/>
                    </a:lnTo>
                    <a:lnTo>
                      <a:pt x="3241" y="2437"/>
                    </a:lnTo>
                    <a:lnTo>
                      <a:pt x="3241" y="2437"/>
                    </a:lnTo>
                    <a:lnTo>
                      <a:pt x="3247" y="2437"/>
                    </a:lnTo>
                    <a:lnTo>
                      <a:pt x="3247" y="2437"/>
                    </a:lnTo>
                    <a:lnTo>
                      <a:pt x="3247" y="2437"/>
                    </a:lnTo>
                    <a:lnTo>
                      <a:pt x="3247" y="2437"/>
                    </a:lnTo>
                    <a:lnTo>
                      <a:pt x="3253" y="2437"/>
                    </a:lnTo>
                    <a:lnTo>
                      <a:pt x="3253" y="2437"/>
                    </a:lnTo>
                    <a:lnTo>
                      <a:pt x="3253" y="2437"/>
                    </a:lnTo>
                    <a:lnTo>
                      <a:pt x="3253" y="2437"/>
                    </a:lnTo>
                    <a:lnTo>
                      <a:pt x="3259" y="2437"/>
                    </a:lnTo>
                    <a:lnTo>
                      <a:pt x="3259" y="2437"/>
                    </a:lnTo>
                    <a:lnTo>
                      <a:pt x="3259" y="2431"/>
                    </a:lnTo>
                    <a:lnTo>
                      <a:pt x="3265" y="2431"/>
                    </a:lnTo>
                    <a:lnTo>
                      <a:pt x="3265" y="2431"/>
                    </a:lnTo>
                    <a:lnTo>
                      <a:pt x="3265" y="2431"/>
                    </a:lnTo>
                    <a:lnTo>
                      <a:pt x="3265" y="2425"/>
                    </a:lnTo>
                    <a:lnTo>
                      <a:pt x="3259" y="2425"/>
                    </a:lnTo>
                    <a:lnTo>
                      <a:pt x="3259" y="2425"/>
                    </a:lnTo>
                    <a:lnTo>
                      <a:pt x="3259" y="2425"/>
                    </a:lnTo>
                    <a:lnTo>
                      <a:pt x="3253" y="2419"/>
                    </a:lnTo>
                    <a:lnTo>
                      <a:pt x="3253" y="2419"/>
                    </a:lnTo>
                    <a:lnTo>
                      <a:pt x="3253" y="2419"/>
                    </a:lnTo>
                    <a:lnTo>
                      <a:pt x="3247" y="2419"/>
                    </a:lnTo>
                    <a:lnTo>
                      <a:pt x="3247" y="2412"/>
                    </a:lnTo>
                    <a:lnTo>
                      <a:pt x="3247" y="2412"/>
                    </a:lnTo>
                    <a:lnTo>
                      <a:pt x="3247" y="2406"/>
                    </a:lnTo>
                    <a:lnTo>
                      <a:pt x="3247" y="2406"/>
                    </a:lnTo>
                    <a:lnTo>
                      <a:pt x="3247" y="2406"/>
                    </a:lnTo>
                    <a:lnTo>
                      <a:pt x="3247" y="2400"/>
                    </a:lnTo>
                    <a:lnTo>
                      <a:pt x="3247" y="2400"/>
                    </a:lnTo>
                    <a:lnTo>
                      <a:pt x="3247" y="2400"/>
                    </a:lnTo>
                    <a:lnTo>
                      <a:pt x="3247" y="2400"/>
                    </a:lnTo>
                    <a:lnTo>
                      <a:pt x="3247" y="2400"/>
                    </a:lnTo>
                    <a:lnTo>
                      <a:pt x="3247" y="2394"/>
                    </a:lnTo>
                    <a:lnTo>
                      <a:pt x="3247" y="2394"/>
                    </a:lnTo>
                    <a:lnTo>
                      <a:pt x="3241" y="2388"/>
                    </a:lnTo>
                    <a:lnTo>
                      <a:pt x="3241" y="2388"/>
                    </a:lnTo>
                    <a:lnTo>
                      <a:pt x="3241" y="2388"/>
                    </a:lnTo>
                    <a:lnTo>
                      <a:pt x="3241" y="2388"/>
                    </a:lnTo>
                    <a:lnTo>
                      <a:pt x="3235" y="2388"/>
                    </a:lnTo>
                    <a:lnTo>
                      <a:pt x="3235" y="2388"/>
                    </a:lnTo>
                    <a:lnTo>
                      <a:pt x="3235" y="2388"/>
                    </a:lnTo>
                    <a:lnTo>
                      <a:pt x="3235" y="2388"/>
                    </a:lnTo>
                    <a:lnTo>
                      <a:pt x="3228" y="2394"/>
                    </a:lnTo>
                    <a:lnTo>
                      <a:pt x="3228" y="2394"/>
                    </a:lnTo>
                    <a:lnTo>
                      <a:pt x="3228" y="2394"/>
                    </a:lnTo>
                    <a:lnTo>
                      <a:pt x="3228" y="2400"/>
                    </a:lnTo>
                    <a:lnTo>
                      <a:pt x="3228" y="2400"/>
                    </a:lnTo>
                    <a:lnTo>
                      <a:pt x="3228" y="2400"/>
                    </a:lnTo>
                    <a:lnTo>
                      <a:pt x="3228" y="2400"/>
                    </a:lnTo>
                    <a:lnTo>
                      <a:pt x="3228" y="2406"/>
                    </a:lnTo>
                    <a:lnTo>
                      <a:pt x="3228" y="2406"/>
                    </a:lnTo>
                    <a:lnTo>
                      <a:pt x="3228" y="2406"/>
                    </a:lnTo>
                    <a:lnTo>
                      <a:pt x="3228" y="2406"/>
                    </a:lnTo>
                    <a:lnTo>
                      <a:pt x="3228" y="2406"/>
                    </a:lnTo>
                    <a:lnTo>
                      <a:pt x="3228" y="2412"/>
                    </a:lnTo>
                    <a:lnTo>
                      <a:pt x="3228" y="2412"/>
                    </a:lnTo>
                    <a:lnTo>
                      <a:pt x="3228" y="2412"/>
                    </a:lnTo>
                    <a:lnTo>
                      <a:pt x="3228" y="2419"/>
                    </a:lnTo>
                    <a:lnTo>
                      <a:pt x="3228" y="2425"/>
                    </a:lnTo>
                    <a:lnTo>
                      <a:pt x="3228" y="2425"/>
                    </a:lnTo>
                    <a:lnTo>
                      <a:pt x="3228" y="2425"/>
                    </a:lnTo>
                    <a:lnTo>
                      <a:pt x="3228" y="2425"/>
                    </a:lnTo>
                    <a:lnTo>
                      <a:pt x="3228" y="2431"/>
                    </a:lnTo>
                    <a:lnTo>
                      <a:pt x="3222" y="2431"/>
                    </a:lnTo>
                    <a:lnTo>
                      <a:pt x="3222" y="2431"/>
                    </a:lnTo>
                    <a:lnTo>
                      <a:pt x="3222" y="2431"/>
                    </a:lnTo>
                    <a:lnTo>
                      <a:pt x="3222" y="2425"/>
                    </a:lnTo>
                    <a:lnTo>
                      <a:pt x="3222" y="2425"/>
                    </a:lnTo>
                    <a:lnTo>
                      <a:pt x="3222" y="2425"/>
                    </a:lnTo>
                    <a:lnTo>
                      <a:pt x="3222" y="2425"/>
                    </a:lnTo>
                    <a:lnTo>
                      <a:pt x="3216" y="2425"/>
                    </a:lnTo>
                    <a:lnTo>
                      <a:pt x="3210" y="2425"/>
                    </a:lnTo>
                    <a:lnTo>
                      <a:pt x="3210" y="2425"/>
                    </a:lnTo>
                    <a:lnTo>
                      <a:pt x="3210" y="2425"/>
                    </a:lnTo>
                    <a:lnTo>
                      <a:pt x="3210" y="2425"/>
                    </a:lnTo>
                    <a:lnTo>
                      <a:pt x="3210" y="2425"/>
                    </a:lnTo>
                    <a:lnTo>
                      <a:pt x="3204" y="2425"/>
                    </a:lnTo>
                    <a:lnTo>
                      <a:pt x="3204" y="2425"/>
                    </a:lnTo>
                    <a:lnTo>
                      <a:pt x="3204" y="2425"/>
                    </a:lnTo>
                    <a:lnTo>
                      <a:pt x="3204" y="2425"/>
                    </a:lnTo>
                    <a:lnTo>
                      <a:pt x="3198" y="2425"/>
                    </a:lnTo>
                    <a:lnTo>
                      <a:pt x="3198" y="2406"/>
                    </a:lnTo>
                    <a:lnTo>
                      <a:pt x="3198" y="2406"/>
                    </a:lnTo>
                    <a:lnTo>
                      <a:pt x="3198" y="2406"/>
                    </a:lnTo>
                    <a:lnTo>
                      <a:pt x="3198" y="2394"/>
                    </a:lnTo>
                    <a:lnTo>
                      <a:pt x="3198" y="2394"/>
                    </a:lnTo>
                    <a:lnTo>
                      <a:pt x="3198" y="2388"/>
                    </a:lnTo>
                    <a:lnTo>
                      <a:pt x="3198" y="2382"/>
                    </a:lnTo>
                    <a:lnTo>
                      <a:pt x="3192" y="2370"/>
                    </a:lnTo>
                    <a:lnTo>
                      <a:pt x="3192" y="2370"/>
                    </a:lnTo>
                    <a:lnTo>
                      <a:pt x="3192" y="2351"/>
                    </a:lnTo>
                    <a:lnTo>
                      <a:pt x="3192" y="2339"/>
                    </a:lnTo>
                    <a:lnTo>
                      <a:pt x="3186" y="2327"/>
                    </a:lnTo>
                    <a:lnTo>
                      <a:pt x="3186" y="2327"/>
                    </a:lnTo>
                    <a:lnTo>
                      <a:pt x="3186" y="2327"/>
                    </a:lnTo>
                    <a:lnTo>
                      <a:pt x="3186" y="2315"/>
                    </a:lnTo>
                    <a:lnTo>
                      <a:pt x="3186" y="2303"/>
                    </a:lnTo>
                    <a:lnTo>
                      <a:pt x="3186" y="2303"/>
                    </a:lnTo>
                    <a:lnTo>
                      <a:pt x="3186" y="2296"/>
                    </a:lnTo>
                    <a:lnTo>
                      <a:pt x="3186" y="2296"/>
                    </a:lnTo>
                    <a:lnTo>
                      <a:pt x="3180" y="2284"/>
                    </a:lnTo>
                    <a:lnTo>
                      <a:pt x="3180" y="2272"/>
                    </a:lnTo>
                    <a:lnTo>
                      <a:pt x="3180" y="2272"/>
                    </a:lnTo>
                    <a:lnTo>
                      <a:pt x="3180" y="2260"/>
                    </a:lnTo>
                    <a:lnTo>
                      <a:pt x="3180" y="2254"/>
                    </a:lnTo>
                    <a:lnTo>
                      <a:pt x="3180" y="2254"/>
                    </a:lnTo>
                    <a:lnTo>
                      <a:pt x="3180" y="2254"/>
                    </a:lnTo>
                    <a:lnTo>
                      <a:pt x="3180" y="2248"/>
                    </a:lnTo>
                    <a:lnTo>
                      <a:pt x="3180" y="2235"/>
                    </a:lnTo>
                    <a:lnTo>
                      <a:pt x="3180" y="2217"/>
                    </a:lnTo>
                    <a:lnTo>
                      <a:pt x="3180" y="2211"/>
                    </a:lnTo>
                    <a:lnTo>
                      <a:pt x="3180" y="2193"/>
                    </a:lnTo>
                    <a:lnTo>
                      <a:pt x="3180" y="2186"/>
                    </a:lnTo>
                    <a:lnTo>
                      <a:pt x="3180" y="2180"/>
                    </a:lnTo>
                    <a:lnTo>
                      <a:pt x="3180" y="2168"/>
                    </a:lnTo>
                    <a:lnTo>
                      <a:pt x="3180" y="2156"/>
                    </a:lnTo>
                    <a:lnTo>
                      <a:pt x="3180" y="2150"/>
                    </a:lnTo>
                    <a:lnTo>
                      <a:pt x="3180" y="2138"/>
                    </a:lnTo>
                    <a:lnTo>
                      <a:pt x="3180" y="2125"/>
                    </a:lnTo>
                    <a:lnTo>
                      <a:pt x="3180" y="2113"/>
                    </a:lnTo>
                    <a:lnTo>
                      <a:pt x="3180" y="2101"/>
                    </a:lnTo>
                    <a:lnTo>
                      <a:pt x="3180" y="2101"/>
                    </a:lnTo>
                    <a:lnTo>
                      <a:pt x="3180" y="2095"/>
                    </a:lnTo>
                    <a:lnTo>
                      <a:pt x="3180" y="2083"/>
                    </a:lnTo>
                    <a:lnTo>
                      <a:pt x="3180" y="2064"/>
                    </a:lnTo>
                    <a:lnTo>
                      <a:pt x="3180" y="2052"/>
                    </a:lnTo>
                    <a:lnTo>
                      <a:pt x="3180" y="2052"/>
                    </a:lnTo>
                    <a:lnTo>
                      <a:pt x="3180" y="2052"/>
                    </a:lnTo>
                    <a:lnTo>
                      <a:pt x="3180" y="2040"/>
                    </a:lnTo>
                    <a:lnTo>
                      <a:pt x="3180" y="2040"/>
                    </a:lnTo>
                    <a:lnTo>
                      <a:pt x="3180" y="2040"/>
                    </a:lnTo>
                    <a:lnTo>
                      <a:pt x="3186" y="2034"/>
                    </a:lnTo>
                    <a:lnTo>
                      <a:pt x="3186" y="2028"/>
                    </a:lnTo>
                    <a:lnTo>
                      <a:pt x="3186" y="2028"/>
                    </a:lnTo>
                    <a:lnTo>
                      <a:pt x="3186" y="2022"/>
                    </a:lnTo>
                    <a:lnTo>
                      <a:pt x="3186" y="2015"/>
                    </a:lnTo>
                    <a:lnTo>
                      <a:pt x="3186" y="2003"/>
                    </a:lnTo>
                    <a:lnTo>
                      <a:pt x="3186" y="1991"/>
                    </a:lnTo>
                    <a:lnTo>
                      <a:pt x="3186" y="1985"/>
                    </a:lnTo>
                    <a:lnTo>
                      <a:pt x="3186" y="1985"/>
                    </a:lnTo>
                    <a:lnTo>
                      <a:pt x="3186" y="1979"/>
                    </a:lnTo>
                    <a:lnTo>
                      <a:pt x="3186" y="1979"/>
                    </a:lnTo>
                    <a:lnTo>
                      <a:pt x="3186" y="1973"/>
                    </a:lnTo>
                    <a:lnTo>
                      <a:pt x="3186" y="1967"/>
                    </a:lnTo>
                    <a:lnTo>
                      <a:pt x="3186" y="1961"/>
                    </a:lnTo>
                    <a:lnTo>
                      <a:pt x="3186" y="1954"/>
                    </a:lnTo>
                    <a:lnTo>
                      <a:pt x="3186" y="1936"/>
                    </a:lnTo>
                    <a:lnTo>
                      <a:pt x="3186" y="1936"/>
                    </a:lnTo>
                    <a:lnTo>
                      <a:pt x="3186" y="1930"/>
                    </a:lnTo>
                    <a:lnTo>
                      <a:pt x="3186" y="1918"/>
                    </a:lnTo>
                    <a:lnTo>
                      <a:pt x="3186" y="1918"/>
                    </a:lnTo>
                    <a:lnTo>
                      <a:pt x="3186" y="1912"/>
                    </a:lnTo>
                    <a:lnTo>
                      <a:pt x="3186" y="1899"/>
                    </a:lnTo>
                    <a:lnTo>
                      <a:pt x="3186" y="1899"/>
                    </a:lnTo>
                    <a:lnTo>
                      <a:pt x="3180" y="1899"/>
                    </a:lnTo>
                    <a:lnTo>
                      <a:pt x="3180" y="1899"/>
                    </a:lnTo>
                    <a:lnTo>
                      <a:pt x="3180" y="1899"/>
                    </a:lnTo>
                    <a:lnTo>
                      <a:pt x="3180" y="1899"/>
                    </a:lnTo>
                    <a:lnTo>
                      <a:pt x="3180" y="1899"/>
                    </a:lnTo>
                    <a:lnTo>
                      <a:pt x="3180" y="1893"/>
                    </a:lnTo>
                    <a:lnTo>
                      <a:pt x="3180" y="1893"/>
                    </a:lnTo>
                    <a:lnTo>
                      <a:pt x="3180" y="1893"/>
                    </a:lnTo>
                    <a:lnTo>
                      <a:pt x="3174" y="1893"/>
                    </a:lnTo>
                    <a:lnTo>
                      <a:pt x="3174" y="1893"/>
                    </a:lnTo>
                    <a:lnTo>
                      <a:pt x="3174" y="1887"/>
                    </a:lnTo>
                    <a:lnTo>
                      <a:pt x="3174" y="1887"/>
                    </a:lnTo>
                    <a:lnTo>
                      <a:pt x="3192" y="1887"/>
                    </a:lnTo>
                    <a:lnTo>
                      <a:pt x="3204" y="1887"/>
                    </a:lnTo>
                    <a:lnTo>
                      <a:pt x="3204" y="1887"/>
                    </a:lnTo>
                    <a:lnTo>
                      <a:pt x="3210" y="1887"/>
                    </a:lnTo>
                    <a:lnTo>
                      <a:pt x="3210" y="1887"/>
                    </a:lnTo>
                    <a:lnTo>
                      <a:pt x="3216" y="1887"/>
                    </a:lnTo>
                    <a:lnTo>
                      <a:pt x="3216" y="1887"/>
                    </a:lnTo>
                    <a:lnTo>
                      <a:pt x="3222" y="1887"/>
                    </a:lnTo>
                    <a:lnTo>
                      <a:pt x="3222" y="1887"/>
                    </a:lnTo>
                    <a:lnTo>
                      <a:pt x="3222" y="1887"/>
                    </a:lnTo>
                    <a:lnTo>
                      <a:pt x="3228" y="1887"/>
                    </a:lnTo>
                    <a:lnTo>
                      <a:pt x="3241" y="1881"/>
                    </a:lnTo>
                    <a:lnTo>
                      <a:pt x="3247" y="1881"/>
                    </a:lnTo>
                    <a:lnTo>
                      <a:pt x="3253" y="1881"/>
                    </a:lnTo>
                    <a:lnTo>
                      <a:pt x="3253" y="1881"/>
                    </a:lnTo>
                    <a:lnTo>
                      <a:pt x="3259" y="1881"/>
                    </a:lnTo>
                    <a:lnTo>
                      <a:pt x="3265" y="1881"/>
                    </a:lnTo>
                    <a:lnTo>
                      <a:pt x="3271" y="1881"/>
                    </a:lnTo>
                    <a:lnTo>
                      <a:pt x="3277" y="1881"/>
                    </a:lnTo>
                    <a:lnTo>
                      <a:pt x="3290" y="1881"/>
                    </a:lnTo>
                    <a:lnTo>
                      <a:pt x="3290" y="1881"/>
                    </a:lnTo>
                    <a:lnTo>
                      <a:pt x="3290" y="1881"/>
                    </a:lnTo>
                    <a:lnTo>
                      <a:pt x="3290" y="1881"/>
                    </a:lnTo>
                    <a:lnTo>
                      <a:pt x="3302" y="1881"/>
                    </a:lnTo>
                    <a:lnTo>
                      <a:pt x="3302" y="1881"/>
                    </a:lnTo>
                    <a:lnTo>
                      <a:pt x="3302" y="1881"/>
                    </a:lnTo>
                    <a:lnTo>
                      <a:pt x="3302" y="1881"/>
                    </a:lnTo>
                    <a:lnTo>
                      <a:pt x="3308" y="1881"/>
                    </a:lnTo>
                    <a:lnTo>
                      <a:pt x="3320" y="1875"/>
                    </a:lnTo>
                    <a:lnTo>
                      <a:pt x="3320" y="1875"/>
                    </a:lnTo>
                    <a:lnTo>
                      <a:pt x="3320" y="1875"/>
                    </a:lnTo>
                    <a:lnTo>
                      <a:pt x="3320" y="1875"/>
                    </a:lnTo>
                    <a:lnTo>
                      <a:pt x="3326" y="1875"/>
                    </a:lnTo>
                    <a:lnTo>
                      <a:pt x="3326" y="1875"/>
                    </a:lnTo>
                    <a:lnTo>
                      <a:pt x="3326" y="1875"/>
                    </a:lnTo>
                    <a:lnTo>
                      <a:pt x="3332" y="1875"/>
                    </a:lnTo>
                    <a:lnTo>
                      <a:pt x="3332" y="1875"/>
                    </a:lnTo>
                    <a:lnTo>
                      <a:pt x="3338" y="1875"/>
                    </a:lnTo>
                    <a:lnTo>
                      <a:pt x="3338" y="1875"/>
                    </a:lnTo>
                    <a:lnTo>
                      <a:pt x="3344" y="1875"/>
                    </a:lnTo>
                    <a:lnTo>
                      <a:pt x="3351" y="1875"/>
                    </a:lnTo>
                    <a:lnTo>
                      <a:pt x="3369" y="1875"/>
                    </a:lnTo>
                    <a:lnTo>
                      <a:pt x="3375" y="1869"/>
                    </a:lnTo>
                    <a:lnTo>
                      <a:pt x="3387" y="1869"/>
                    </a:lnTo>
                    <a:lnTo>
                      <a:pt x="3399" y="1869"/>
                    </a:lnTo>
                    <a:lnTo>
                      <a:pt x="3405" y="1869"/>
                    </a:lnTo>
                    <a:moveTo>
                      <a:pt x="378" y="49"/>
                    </a:moveTo>
                    <a:lnTo>
                      <a:pt x="378" y="49"/>
                    </a:lnTo>
                    <a:lnTo>
                      <a:pt x="378" y="49"/>
                    </a:lnTo>
                    <a:lnTo>
                      <a:pt x="378" y="49"/>
                    </a:lnTo>
                    <a:lnTo>
                      <a:pt x="378" y="49"/>
                    </a:lnTo>
                    <a:lnTo>
                      <a:pt x="378" y="43"/>
                    </a:lnTo>
                    <a:lnTo>
                      <a:pt x="385" y="43"/>
                    </a:lnTo>
                    <a:lnTo>
                      <a:pt x="385" y="43"/>
                    </a:lnTo>
                    <a:lnTo>
                      <a:pt x="385" y="43"/>
                    </a:lnTo>
                    <a:lnTo>
                      <a:pt x="385" y="43"/>
                    </a:lnTo>
                    <a:lnTo>
                      <a:pt x="385" y="43"/>
                    </a:lnTo>
                    <a:lnTo>
                      <a:pt x="391" y="37"/>
                    </a:lnTo>
                    <a:lnTo>
                      <a:pt x="391" y="37"/>
                    </a:lnTo>
                    <a:lnTo>
                      <a:pt x="391" y="37"/>
                    </a:lnTo>
                    <a:lnTo>
                      <a:pt x="397" y="37"/>
                    </a:lnTo>
                    <a:lnTo>
                      <a:pt x="397" y="37"/>
                    </a:lnTo>
                    <a:lnTo>
                      <a:pt x="397" y="43"/>
                    </a:lnTo>
                    <a:lnTo>
                      <a:pt x="403" y="43"/>
                    </a:lnTo>
                    <a:lnTo>
                      <a:pt x="403" y="49"/>
                    </a:lnTo>
                    <a:lnTo>
                      <a:pt x="403" y="49"/>
                    </a:lnTo>
                    <a:lnTo>
                      <a:pt x="403" y="49"/>
                    </a:lnTo>
                    <a:lnTo>
                      <a:pt x="397" y="49"/>
                    </a:lnTo>
                    <a:lnTo>
                      <a:pt x="397" y="49"/>
                    </a:lnTo>
                    <a:lnTo>
                      <a:pt x="397" y="49"/>
                    </a:lnTo>
                    <a:lnTo>
                      <a:pt x="397" y="55"/>
                    </a:lnTo>
                    <a:lnTo>
                      <a:pt x="397" y="55"/>
                    </a:lnTo>
                    <a:lnTo>
                      <a:pt x="397" y="55"/>
                    </a:lnTo>
                    <a:lnTo>
                      <a:pt x="397" y="55"/>
                    </a:lnTo>
                    <a:lnTo>
                      <a:pt x="397" y="55"/>
                    </a:lnTo>
                    <a:lnTo>
                      <a:pt x="397" y="61"/>
                    </a:lnTo>
                    <a:lnTo>
                      <a:pt x="397" y="61"/>
                    </a:lnTo>
                    <a:lnTo>
                      <a:pt x="397" y="61"/>
                    </a:lnTo>
                    <a:lnTo>
                      <a:pt x="397" y="61"/>
                    </a:lnTo>
                    <a:lnTo>
                      <a:pt x="397" y="61"/>
                    </a:lnTo>
                    <a:lnTo>
                      <a:pt x="397" y="61"/>
                    </a:lnTo>
                    <a:lnTo>
                      <a:pt x="397" y="67"/>
                    </a:lnTo>
                    <a:lnTo>
                      <a:pt x="391" y="67"/>
                    </a:lnTo>
                    <a:lnTo>
                      <a:pt x="391" y="67"/>
                    </a:lnTo>
                    <a:lnTo>
                      <a:pt x="391" y="67"/>
                    </a:lnTo>
                    <a:lnTo>
                      <a:pt x="391" y="67"/>
                    </a:lnTo>
                    <a:lnTo>
                      <a:pt x="391" y="73"/>
                    </a:lnTo>
                    <a:lnTo>
                      <a:pt x="391" y="73"/>
                    </a:lnTo>
                    <a:lnTo>
                      <a:pt x="385" y="73"/>
                    </a:lnTo>
                    <a:lnTo>
                      <a:pt x="385" y="73"/>
                    </a:lnTo>
                    <a:lnTo>
                      <a:pt x="385" y="73"/>
                    </a:lnTo>
                    <a:lnTo>
                      <a:pt x="385" y="67"/>
                    </a:lnTo>
                    <a:lnTo>
                      <a:pt x="385" y="67"/>
                    </a:lnTo>
                    <a:lnTo>
                      <a:pt x="385" y="67"/>
                    </a:lnTo>
                    <a:lnTo>
                      <a:pt x="385" y="67"/>
                    </a:lnTo>
                    <a:lnTo>
                      <a:pt x="385" y="67"/>
                    </a:lnTo>
                    <a:lnTo>
                      <a:pt x="385" y="67"/>
                    </a:lnTo>
                    <a:lnTo>
                      <a:pt x="385" y="67"/>
                    </a:lnTo>
                    <a:lnTo>
                      <a:pt x="378" y="67"/>
                    </a:lnTo>
                    <a:lnTo>
                      <a:pt x="372" y="61"/>
                    </a:lnTo>
                    <a:lnTo>
                      <a:pt x="372" y="61"/>
                    </a:lnTo>
                    <a:lnTo>
                      <a:pt x="372" y="55"/>
                    </a:lnTo>
                    <a:lnTo>
                      <a:pt x="366" y="55"/>
                    </a:lnTo>
                    <a:lnTo>
                      <a:pt x="366" y="55"/>
                    </a:lnTo>
                    <a:lnTo>
                      <a:pt x="366" y="55"/>
                    </a:lnTo>
                    <a:lnTo>
                      <a:pt x="366" y="55"/>
                    </a:lnTo>
                    <a:lnTo>
                      <a:pt x="366" y="49"/>
                    </a:lnTo>
                    <a:lnTo>
                      <a:pt x="366" y="49"/>
                    </a:lnTo>
                    <a:lnTo>
                      <a:pt x="366" y="49"/>
                    </a:lnTo>
                    <a:lnTo>
                      <a:pt x="366" y="49"/>
                    </a:lnTo>
                    <a:lnTo>
                      <a:pt x="366" y="49"/>
                    </a:lnTo>
                    <a:lnTo>
                      <a:pt x="366" y="43"/>
                    </a:lnTo>
                    <a:lnTo>
                      <a:pt x="366" y="43"/>
                    </a:lnTo>
                    <a:lnTo>
                      <a:pt x="366" y="43"/>
                    </a:lnTo>
                    <a:lnTo>
                      <a:pt x="372" y="43"/>
                    </a:lnTo>
                    <a:lnTo>
                      <a:pt x="372" y="43"/>
                    </a:lnTo>
                    <a:lnTo>
                      <a:pt x="372" y="43"/>
                    </a:lnTo>
                    <a:lnTo>
                      <a:pt x="372" y="43"/>
                    </a:lnTo>
                    <a:lnTo>
                      <a:pt x="378" y="43"/>
                    </a:lnTo>
                    <a:lnTo>
                      <a:pt x="372" y="49"/>
                    </a:lnTo>
                    <a:lnTo>
                      <a:pt x="378" y="49"/>
                    </a:lnTo>
                    <a:lnTo>
                      <a:pt x="378" y="49"/>
                    </a:lnTo>
                    <a:lnTo>
                      <a:pt x="378" y="49"/>
                    </a:lnTo>
                    <a:lnTo>
                      <a:pt x="378" y="55"/>
                    </a:lnTo>
                    <a:lnTo>
                      <a:pt x="378" y="55"/>
                    </a:lnTo>
                    <a:lnTo>
                      <a:pt x="385" y="55"/>
                    </a:lnTo>
                    <a:lnTo>
                      <a:pt x="385" y="55"/>
                    </a:lnTo>
                    <a:lnTo>
                      <a:pt x="385" y="49"/>
                    </a:lnTo>
                    <a:lnTo>
                      <a:pt x="385" y="49"/>
                    </a:lnTo>
                    <a:lnTo>
                      <a:pt x="378" y="49"/>
                    </a:lnTo>
                    <a:moveTo>
                      <a:pt x="4681" y="501"/>
                    </a:moveTo>
                    <a:lnTo>
                      <a:pt x="4681" y="507"/>
                    </a:lnTo>
                    <a:lnTo>
                      <a:pt x="4687" y="507"/>
                    </a:lnTo>
                    <a:lnTo>
                      <a:pt x="4681" y="513"/>
                    </a:lnTo>
                    <a:lnTo>
                      <a:pt x="4681" y="513"/>
                    </a:lnTo>
                    <a:lnTo>
                      <a:pt x="4681" y="507"/>
                    </a:lnTo>
                    <a:lnTo>
                      <a:pt x="4681" y="507"/>
                    </a:lnTo>
                    <a:lnTo>
                      <a:pt x="4681" y="507"/>
                    </a:lnTo>
                    <a:lnTo>
                      <a:pt x="4681" y="507"/>
                    </a:lnTo>
                    <a:lnTo>
                      <a:pt x="4681" y="507"/>
                    </a:lnTo>
                    <a:lnTo>
                      <a:pt x="4681" y="501"/>
                    </a:lnTo>
                    <a:moveTo>
                      <a:pt x="287" y="1887"/>
                    </a:moveTo>
                    <a:lnTo>
                      <a:pt x="287" y="1893"/>
                    </a:lnTo>
                    <a:lnTo>
                      <a:pt x="287" y="1893"/>
                    </a:lnTo>
                    <a:lnTo>
                      <a:pt x="287" y="1893"/>
                    </a:lnTo>
                    <a:lnTo>
                      <a:pt x="287" y="1893"/>
                    </a:lnTo>
                    <a:lnTo>
                      <a:pt x="287" y="1893"/>
                    </a:lnTo>
                    <a:lnTo>
                      <a:pt x="293" y="1899"/>
                    </a:lnTo>
                    <a:lnTo>
                      <a:pt x="293" y="1899"/>
                    </a:lnTo>
                    <a:lnTo>
                      <a:pt x="293" y="1906"/>
                    </a:lnTo>
                    <a:lnTo>
                      <a:pt x="293" y="1906"/>
                    </a:lnTo>
                    <a:lnTo>
                      <a:pt x="299" y="1906"/>
                    </a:lnTo>
                    <a:lnTo>
                      <a:pt x="299" y="1912"/>
                    </a:lnTo>
                    <a:lnTo>
                      <a:pt x="305" y="1918"/>
                    </a:lnTo>
                    <a:lnTo>
                      <a:pt x="305" y="1918"/>
                    </a:lnTo>
                    <a:lnTo>
                      <a:pt x="305" y="1918"/>
                    </a:lnTo>
                    <a:lnTo>
                      <a:pt x="299" y="1918"/>
                    </a:lnTo>
                    <a:lnTo>
                      <a:pt x="299" y="1918"/>
                    </a:lnTo>
                    <a:lnTo>
                      <a:pt x="299" y="1918"/>
                    </a:lnTo>
                    <a:lnTo>
                      <a:pt x="299" y="1918"/>
                    </a:lnTo>
                    <a:lnTo>
                      <a:pt x="299" y="1918"/>
                    </a:lnTo>
                    <a:lnTo>
                      <a:pt x="293" y="1918"/>
                    </a:lnTo>
                    <a:lnTo>
                      <a:pt x="293" y="1912"/>
                    </a:lnTo>
                    <a:lnTo>
                      <a:pt x="293" y="1912"/>
                    </a:lnTo>
                    <a:lnTo>
                      <a:pt x="293" y="1912"/>
                    </a:lnTo>
                    <a:lnTo>
                      <a:pt x="293" y="1912"/>
                    </a:lnTo>
                    <a:lnTo>
                      <a:pt x="293" y="1912"/>
                    </a:lnTo>
                    <a:lnTo>
                      <a:pt x="287" y="1906"/>
                    </a:lnTo>
                    <a:lnTo>
                      <a:pt x="287" y="1906"/>
                    </a:lnTo>
                    <a:lnTo>
                      <a:pt x="287" y="1899"/>
                    </a:lnTo>
                    <a:lnTo>
                      <a:pt x="287" y="1899"/>
                    </a:lnTo>
                    <a:lnTo>
                      <a:pt x="287" y="1899"/>
                    </a:lnTo>
                    <a:lnTo>
                      <a:pt x="287" y="1893"/>
                    </a:lnTo>
                    <a:lnTo>
                      <a:pt x="287" y="1893"/>
                    </a:lnTo>
                    <a:lnTo>
                      <a:pt x="287" y="1893"/>
                    </a:lnTo>
                    <a:lnTo>
                      <a:pt x="287" y="1887"/>
                    </a:lnTo>
                    <a:moveTo>
                      <a:pt x="86" y="1264"/>
                    </a:moveTo>
                    <a:lnTo>
                      <a:pt x="86" y="1264"/>
                    </a:lnTo>
                    <a:lnTo>
                      <a:pt x="86" y="1264"/>
                    </a:lnTo>
                    <a:lnTo>
                      <a:pt x="86" y="1264"/>
                    </a:lnTo>
                    <a:lnTo>
                      <a:pt x="86" y="1264"/>
                    </a:lnTo>
                    <a:lnTo>
                      <a:pt x="86" y="1264"/>
                    </a:lnTo>
                    <a:moveTo>
                      <a:pt x="3180" y="684"/>
                    </a:moveTo>
                    <a:lnTo>
                      <a:pt x="3180" y="678"/>
                    </a:lnTo>
                    <a:lnTo>
                      <a:pt x="3180" y="678"/>
                    </a:lnTo>
                    <a:lnTo>
                      <a:pt x="3180" y="672"/>
                    </a:lnTo>
                    <a:lnTo>
                      <a:pt x="3180" y="672"/>
                    </a:lnTo>
                    <a:lnTo>
                      <a:pt x="3180" y="672"/>
                    </a:lnTo>
                    <a:lnTo>
                      <a:pt x="3180" y="672"/>
                    </a:lnTo>
                    <a:lnTo>
                      <a:pt x="3180" y="678"/>
                    </a:lnTo>
                    <a:lnTo>
                      <a:pt x="3180" y="672"/>
                    </a:lnTo>
                    <a:lnTo>
                      <a:pt x="3186" y="672"/>
                    </a:lnTo>
                    <a:lnTo>
                      <a:pt x="3186" y="672"/>
                    </a:lnTo>
                    <a:lnTo>
                      <a:pt x="3186" y="672"/>
                    </a:lnTo>
                    <a:lnTo>
                      <a:pt x="3186" y="672"/>
                    </a:lnTo>
                    <a:lnTo>
                      <a:pt x="3186" y="672"/>
                    </a:lnTo>
                    <a:lnTo>
                      <a:pt x="3186" y="672"/>
                    </a:lnTo>
                    <a:lnTo>
                      <a:pt x="3186" y="672"/>
                    </a:lnTo>
                    <a:lnTo>
                      <a:pt x="3192" y="672"/>
                    </a:lnTo>
                    <a:lnTo>
                      <a:pt x="3192" y="672"/>
                    </a:lnTo>
                    <a:lnTo>
                      <a:pt x="3186" y="672"/>
                    </a:lnTo>
                    <a:lnTo>
                      <a:pt x="3186" y="678"/>
                    </a:lnTo>
                    <a:lnTo>
                      <a:pt x="3186" y="678"/>
                    </a:lnTo>
                    <a:lnTo>
                      <a:pt x="3186" y="678"/>
                    </a:lnTo>
                    <a:lnTo>
                      <a:pt x="3186" y="684"/>
                    </a:lnTo>
                    <a:lnTo>
                      <a:pt x="3186" y="684"/>
                    </a:lnTo>
                    <a:lnTo>
                      <a:pt x="3186" y="684"/>
                    </a:lnTo>
                    <a:lnTo>
                      <a:pt x="3186" y="684"/>
                    </a:lnTo>
                    <a:lnTo>
                      <a:pt x="3180" y="684"/>
                    </a:lnTo>
                    <a:lnTo>
                      <a:pt x="3186" y="684"/>
                    </a:lnTo>
                    <a:lnTo>
                      <a:pt x="3186" y="690"/>
                    </a:lnTo>
                    <a:lnTo>
                      <a:pt x="3180" y="690"/>
                    </a:lnTo>
                    <a:lnTo>
                      <a:pt x="3180" y="684"/>
                    </a:lnTo>
                    <a:lnTo>
                      <a:pt x="3180" y="684"/>
                    </a:lnTo>
                    <a:lnTo>
                      <a:pt x="3180" y="684"/>
                    </a:lnTo>
                    <a:lnTo>
                      <a:pt x="3180" y="684"/>
                    </a:lnTo>
                    <a:lnTo>
                      <a:pt x="3180" y="684"/>
                    </a:lnTo>
                    <a:lnTo>
                      <a:pt x="3180" y="684"/>
                    </a:lnTo>
                    <a:lnTo>
                      <a:pt x="3180" y="684"/>
                    </a:lnTo>
                    <a:moveTo>
                      <a:pt x="4272" y="538"/>
                    </a:moveTo>
                    <a:lnTo>
                      <a:pt x="4278" y="538"/>
                    </a:lnTo>
                    <a:lnTo>
                      <a:pt x="4278" y="538"/>
                    </a:lnTo>
                    <a:lnTo>
                      <a:pt x="4278" y="538"/>
                    </a:lnTo>
                    <a:lnTo>
                      <a:pt x="4278" y="544"/>
                    </a:lnTo>
                    <a:lnTo>
                      <a:pt x="4278" y="544"/>
                    </a:lnTo>
                    <a:lnTo>
                      <a:pt x="4278" y="544"/>
                    </a:lnTo>
                    <a:lnTo>
                      <a:pt x="4278" y="544"/>
                    </a:lnTo>
                    <a:lnTo>
                      <a:pt x="4278" y="550"/>
                    </a:lnTo>
                    <a:lnTo>
                      <a:pt x="4278" y="550"/>
                    </a:lnTo>
                    <a:lnTo>
                      <a:pt x="4278" y="550"/>
                    </a:lnTo>
                    <a:lnTo>
                      <a:pt x="4278" y="550"/>
                    </a:lnTo>
                    <a:lnTo>
                      <a:pt x="4278" y="550"/>
                    </a:lnTo>
                    <a:lnTo>
                      <a:pt x="4278" y="556"/>
                    </a:lnTo>
                    <a:lnTo>
                      <a:pt x="4278" y="556"/>
                    </a:lnTo>
                    <a:lnTo>
                      <a:pt x="4278" y="556"/>
                    </a:lnTo>
                    <a:lnTo>
                      <a:pt x="4278" y="556"/>
                    </a:lnTo>
                    <a:lnTo>
                      <a:pt x="4278" y="556"/>
                    </a:lnTo>
                    <a:lnTo>
                      <a:pt x="4278" y="556"/>
                    </a:lnTo>
                    <a:lnTo>
                      <a:pt x="4278" y="556"/>
                    </a:lnTo>
                    <a:lnTo>
                      <a:pt x="4284" y="556"/>
                    </a:lnTo>
                    <a:lnTo>
                      <a:pt x="4284" y="562"/>
                    </a:lnTo>
                    <a:lnTo>
                      <a:pt x="4284" y="562"/>
                    </a:lnTo>
                    <a:lnTo>
                      <a:pt x="4284" y="562"/>
                    </a:lnTo>
                    <a:lnTo>
                      <a:pt x="4284" y="562"/>
                    </a:lnTo>
                    <a:lnTo>
                      <a:pt x="4284" y="562"/>
                    </a:lnTo>
                    <a:lnTo>
                      <a:pt x="4284" y="568"/>
                    </a:lnTo>
                    <a:lnTo>
                      <a:pt x="4284" y="568"/>
                    </a:lnTo>
                    <a:lnTo>
                      <a:pt x="4284" y="568"/>
                    </a:lnTo>
                    <a:lnTo>
                      <a:pt x="4284" y="568"/>
                    </a:lnTo>
                    <a:lnTo>
                      <a:pt x="4284" y="568"/>
                    </a:lnTo>
                    <a:lnTo>
                      <a:pt x="4284" y="574"/>
                    </a:lnTo>
                    <a:lnTo>
                      <a:pt x="4284" y="574"/>
                    </a:lnTo>
                    <a:lnTo>
                      <a:pt x="4284" y="574"/>
                    </a:lnTo>
                    <a:lnTo>
                      <a:pt x="4284" y="574"/>
                    </a:lnTo>
                    <a:lnTo>
                      <a:pt x="4284" y="574"/>
                    </a:lnTo>
                    <a:lnTo>
                      <a:pt x="4284" y="574"/>
                    </a:lnTo>
                    <a:lnTo>
                      <a:pt x="4284" y="574"/>
                    </a:lnTo>
                    <a:lnTo>
                      <a:pt x="4284" y="580"/>
                    </a:lnTo>
                    <a:lnTo>
                      <a:pt x="4284" y="580"/>
                    </a:lnTo>
                    <a:lnTo>
                      <a:pt x="4284" y="580"/>
                    </a:lnTo>
                    <a:lnTo>
                      <a:pt x="4284" y="580"/>
                    </a:lnTo>
                    <a:lnTo>
                      <a:pt x="4284" y="580"/>
                    </a:lnTo>
                    <a:lnTo>
                      <a:pt x="4284" y="580"/>
                    </a:lnTo>
                    <a:lnTo>
                      <a:pt x="4284" y="580"/>
                    </a:lnTo>
                    <a:lnTo>
                      <a:pt x="4284" y="580"/>
                    </a:lnTo>
                    <a:lnTo>
                      <a:pt x="4284" y="586"/>
                    </a:lnTo>
                    <a:lnTo>
                      <a:pt x="4284" y="586"/>
                    </a:lnTo>
                    <a:lnTo>
                      <a:pt x="4284" y="586"/>
                    </a:lnTo>
                    <a:lnTo>
                      <a:pt x="4284" y="586"/>
                    </a:lnTo>
                    <a:lnTo>
                      <a:pt x="4284" y="586"/>
                    </a:lnTo>
                    <a:lnTo>
                      <a:pt x="4290" y="586"/>
                    </a:lnTo>
                    <a:lnTo>
                      <a:pt x="4290" y="586"/>
                    </a:lnTo>
                    <a:lnTo>
                      <a:pt x="4290" y="586"/>
                    </a:lnTo>
                    <a:lnTo>
                      <a:pt x="4290" y="586"/>
                    </a:lnTo>
                    <a:lnTo>
                      <a:pt x="4290" y="586"/>
                    </a:lnTo>
                    <a:lnTo>
                      <a:pt x="4290" y="593"/>
                    </a:lnTo>
                    <a:lnTo>
                      <a:pt x="4290" y="593"/>
                    </a:lnTo>
                    <a:lnTo>
                      <a:pt x="4290" y="593"/>
                    </a:lnTo>
                    <a:lnTo>
                      <a:pt x="4290" y="593"/>
                    </a:lnTo>
                    <a:lnTo>
                      <a:pt x="4296" y="593"/>
                    </a:lnTo>
                    <a:lnTo>
                      <a:pt x="4296" y="593"/>
                    </a:lnTo>
                    <a:lnTo>
                      <a:pt x="4296" y="593"/>
                    </a:lnTo>
                    <a:lnTo>
                      <a:pt x="4296" y="593"/>
                    </a:lnTo>
                    <a:lnTo>
                      <a:pt x="4296" y="599"/>
                    </a:lnTo>
                    <a:lnTo>
                      <a:pt x="4296" y="599"/>
                    </a:lnTo>
                    <a:lnTo>
                      <a:pt x="4296" y="599"/>
                    </a:lnTo>
                    <a:lnTo>
                      <a:pt x="4296" y="599"/>
                    </a:lnTo>
                    <a:lnTo>
                      <a:pt x="4296" y="599"/>
                    </a:lnTo>
                    <a:lnTo>
                      <a:pt x="4296" y="605"/>
                    </a:lnTo>
                    <a:lnTo>
                      <a:pt x="4296" y="605"/>
                    </a:lnTo>
                    <a:lnTo>
                      <a:pt x="4296" y="605"/>
                    </a:lnTo>
                    <a:lnTo>
                      <a:pt x="4296" y="605"/>
                    </a:lnTo>
                    <a:lnTo>
                      <a:pt x="4296" y="605"/>
                    </a:lnTo>
                    <a:lnTo>
                      <a:pt x="4296" y="611"/>
                    </a:lnTo>
                    <a:lnTo>
                      <a:pt x="4296" y="611"/>
                    </a:lnTo>
                    <a:lnTo>
                      <a:pt x="4296" y="611"/>
                    </a:lnTo>
                    <a:lnTo>
                      <a:pt x="4296" y="611"/>
                    </a:lnTo>
                    <a:lnTo>
                      <a:pt x="4296" y="611"/>
                    </a:lnTo>
                    <a:lnTo>
                      <a:pt x="4296" y="611"/>
                    </a:lnTo>
                    <a:lnTo>
                      <a:pt x="4296" y="617"/>
                    </a:lnTo>
                    <a:lnTo>
                      <a:pt x="4296" y="617"/>
                    </a:lnTo>
                    <a:lnTo>
                      <a:pt x="4296" y="617"/>
                    </a:lnTo>
                    <a:lnTo>
                      <a:pt x="4303" y="617"/>
                    </a:lnTo>
                    <a:lnTo>
                      <a:pt x="4303" y="617"/>
                    </a:lnTo>
                    <a:lnTo>
                      <a:pt x="4303" y="623"/>
                    </a:lnTo>
                    <a:lnTo>
                      <a:pt x="4303" y="623"/>
                    </a:lnTo>
                    <a:lnTo>
                      <a:pt x="4303" y="623"/>
                    </a:lnTo>
                    <a:lnTo>
                      <a:pt x="4296" y="623"/>
                    </a:lnTo>
                    <a:lnTo>
                      <a:pt x="4296" y="623"/>
                    </a:lnTo>
                    <a:lnTo>
                      <a:pt x="4296" y="623"/>
                    </a:lnTo>
                    <a:lnTo>
                      <a:pt x="4296" y="623"/>
                    </a:lnTo>
                    <a:lnTo>
                      <a:pt x="4296" y="623"/>
                    </a:lnTo>
                    <a:lnTo>
                      <a:pt x="4296" y="629"/>
                    </a:lnTo>
                    <a:lnTo>
                      <a:pt x="4296" y="629"/>
                    </a:lnTo>
                    <a:lnTo>
                      <a:pt x="4296" y="629"/>
                    </a:lnTo>
                    <a:lnTo>
                      <a:pt x="4296" y="629"/>
                    </a:lnTo>
                    <a:lnTo>
                      <a:pt x="4296" y="629"/>
                    </a:lnTo>
                    <a:lnTo>
                      <a:pt x="4296" y="629"/>
                    </a:lnTo>
                    <a:lnTo>
                      <a:pt x="4296" y="629"/>
                    </a:lnTo>
                    <a:lnTo>
                      <a:pt x="4296" y="629"/>
                    </a:lnTo>
                    <a:lnTo>
                      <a:pt x="4296" y="635"/>
                    </a:lnTo>
                    <a:lnTo>
                      <a:pt x="4296" y="635"/>
                    </a:lnTo>
                    <a:lnTo>
                      <a:pt x="4296" y="635"/>
                    </a:lnTo>
                    <a:lnTo>
                      <a:pt x="4296" y="635"/>
                    </a:lnTo>
                    <a:lnTo>
                      <a:pt x="4296" y="635"/>
                    </a:lnTo>
                    <a:lnTo>
                      <a:pt x="4296" y="635"/>
                    </a:lnTo>
                    <a:lnTo>
                      <a:pt x="4296" y="635"/>
                    </a:lnTo>
                    <a:lnTo>
                      <a:pt x="4296" y="641"/>
                    </a:lnTo>
                    <a:lnTo>
                      <a:pt x="4296" y="641"/>
                    </a:lnTo>
                    <a:lnTo>
                      <a:pt x="4296" y="641"/>
                    </a:lnTo>
                    <a:lnTo>
                      <a:pt x="4296" y="647"/>
                    </a:lnTo>
                    <a:lnTo>
                      <a:pt x="4296" y="647"/>
                    </a:lnTo>
                    <a:lnTo>
                      <a:pt x="4296" y="647"/>
                    </a:lnTo>
                    <a:lnTo>
                      <a:pt x="4296" y="647"/>
                    </a:lnTo>
                    <a:lnTo>
                      <a:pt x="4296" y="647"/>
                    </a:lnTo>
                    <a:lnTo>
                      <a:pt x="4296" y="647"/>
                    </a:lnTo>
                    <a:lnTo>
                      <a:pt x="4296" y="647"/>
                    </a:lnTo>
                    <a:lnTo>
                      <a:pt x="4296" y="654"/>
                    </a:lnTo>
                    <a:lnTo>
                      <a:pt x="4303" y="654"/>
                    </a:lnTo>
                    <a:lnTo>
                      <a:pt x="4303" y="654"/>
                    </a:lnTo>
                    <a:lnTo>
                      <a:pt x="4303" y="654"/>
                    </a:lnTo>
                    <a:lnTo>
                      <a:pt x="4303" y="660"/>
                    </a:lnTo>
                    <a:lnTo>
                      <a:pt x="4303" y="660"/>
                    </a:lnTo>
                    <a:lnTo>
                      <a:pt x="4303" y="660"/>
                    </a:lnTo>
                    <a:lnTo>
                      <a:pt x="4303" y="660"/>
                    </a:lnTo>
                    <a:lnTo>
                      <a:pt x="4303" y="660"/>
                    </a:lnTo>
                    <a:lnTo>
                      <a:pt x="4303" y="666"/>
                    </a:lnTo>
                    <a:lnTo>
                      <a:pt x="4303" y="666"/>
                    </a:lnTo>
                    <a:lnTo>
                      <a:pt x="4309" y="666"/>
                    </a:lnTo>
                    <a:lnTo>
                      <a:pt x="4303" y="666"/>
                    </a:lnTo>
                    <a:lnTo>
                      <a:pt x="4303" y="666"/>
                    </a:lnTo>
                    <a:lnTo>
                      <a:pt x="4309" y="666"/>
                    </a:lnTo>
                    <a:lnTo>
                      <a:pt x="4309" y="666"/>
                    </a:lnTo>
                    <a:lnTo>
                      <a:pt x="4309" y="672"/>
                    </a:lnTo>
                    <a:lnTo>
                      <a:pt x="4309" y="672"/>
                    </a:lnTo>
                    <a:lnTo>
                      <a:pt x="4309" y="672"/>
                    </a:lnTo>
                    <a:lnTo>
                      <a:pt x="4309" y="672"/>
                    </a:lnTo>
                    <a:lnTo>
                      <a:pt x="4309" y="672"/>
                    </a:lnTo>
                    <a:lnTo>
                      <a:pt x="4309" y="672"/>
                    </a:lnTo>
                    <a:lnTo>
                      <a:pt x="4309" y="672"/>
                    </a:lnTo>
                    <a:lnTo>
                      <a:pt x="4309" y="678"/>
                    </a:lnTo>
                    <a:lnTo>
                      <a:pt x="4309" y="678"/>
                    </a:lnTo>
                    <a:lnTo>
                      <a:pt x="4309" y="678"/>
                    </a:lnTo>
                    <a:lnTo>
                      <a:pt x="4309" y="678"/>
                    </a:lnTo>
                    <a:lnTo>
                      <a:pt x="4309" y="678"/>
                    </a:lnTo>
                    <a:lnTo>
                      <a:pt x="4309" y="684"/>
                    </a:lnTo>
                    <a:lnTo>
                      <a:pt x="4309" y="684"/>
                    </a:lnTo>
                    <a:lnTo>
                      <a:pt x="4309" y="684"/>
                    </a:lnTo>
                    <a:lnTo>
                      <a:pt x="4309" y="684"/>
                    </a:lnTo>
                    <a:lnTo>
                      <a:pt x="4309" y="684"/>
                    </a:lnTo>
                    <a:lnTo>
                      <a:pt x="4309" y="684"/>
                    </a:lnTo>
                    <a:lnTo>
                      <a:pt x="4309" y="690"/>
                    </a:lnTo>
                    <a:lnTo>
                      <a:pt x="4309" y="690"/>
                    </a:lnTo>
                    <a:lnTo>
                      <a:pt x="4309" y="690"/>
                    </a:lnTo>
                    <a:lnTo>
                      <a:pt x="4309" y="690"/>
                    </a:lnTo>
                    <a:lnTo>
                      <a:pt x="4309" y="690"/>
                    </a:lnTo>
                    <a:lnTo>
                      <a:pt x="4309" y="690"/>
                    </a:lnTo>
                    <a:lnTo>
                      <a:pt x="4309" y="696"/>
                    </a:lnTo>
                    <a:lnTo>
                      <a:pt x="4309" y="696"/>
                    </a:lnTo>
                    <a:lnTo>
                      <a:pt x="4309" y="696"/>
                    </a:lnTo>
                    <a:lnTo>
                      <a:pt x="4309" y="696"/>
                    </a:lnTo>
                    <a:lnTo>
                      <a:pt x="4309" y="696"/>
                    </a:lnTo>
                    <a:lnTo>
                      <a:pt x="4309" y="696"/>
                    </a:lnTo>
                    <a:lnTo>
                      <a:pt x="4309" y="696"/>
                    </a:lnTo>
                    <a:lnTo>
                      <a:pt x="4309" y="702"/>
                    </a:lnTo>
                    <a:lnTo>
                      <a:pt x="4309" y="702"/>
                    </a:lnTo>
                    <a:lnTo>
                      <a:pt x="4315" y="702"/>
                    </a:lnTo>
                    <a:lnTo>
                      <a:pt x="4315" y="696"/>
                    </a:lnTo>
                    <a:lnTo>
                      <a:pt x="4315" y="696"/>
                    </a:lnTo>
                    <a:lnTo>
                      <a:pt x="4315" y="696"/>
                    </a:lnTo>
                    <a:lnTo>
                      <a:pt x="4315" y="696"/>
                    </a:lnTo>
                    <a:lnTo>
                      <a:pt x="4315" y="696"/>
                    </a:lnTo>
                    <a:lnTo>
                      <a:pt x="4315" y="696"/>
                    </a:lnTo>
                    <a:lnTo>
                      <a:pt x="4315" y="696"/>
                    </a:lnTo>
                    <a:lnTo>
                      <a:pt x="4315" y="696"/>
                    </a:lnTo>
                    <a:lnTo>
                      <a:pt x="4315" y="696"/>
                    </a:lnTo>
                    <a:lnTo>
                      <a:pt x="4315" y="690"/>
                    </a:lnTo>
                    <a:lnTo>
                      <a:pt x="4315" y="690"/>
                    </a:lnTo>
                    <a:lnTo>
                      <a:pt x="4315" y="690"/>
                    </a:lnTo>
                    <a:lnTo>
                      <a:pt x="4315" y="690"/>
                    </a:lnTo>
                    <a:lnTo>
                      <a:pt x="4315" y="690"/>
                    </a:lnTo>
                    <a:lnTo>
                      <a:pt x="4321" y="690"/>
                    </a:lnTo>
                    <a:lnTo>
                      <a:pt x="4321" y="696"/>
                    </a:lnTo>
                    <a:lnTo>
                      <a:pt x="4321" y="696"/>
                    </a:lnTo>
                    <a:lnTo>
                      <a:pt x="4321" y="696"/>
                    </a:lnTo>
                    <a:lnTo>
                      <a:pt x="4321" y="696"/>
                    </a:lnTo>
                    <a:lnTo>
                      <a:pt x="4321" y="696"/>
                    </a:lnTo>
                    <a:lnTo>
                      <a:pt x="4321" y="696"/>
                    </a:lnTo>
                    <a:lnTo>
                      <a:pt x="4321" y="696"/>
                    </a:lnTo>
                    <a:lnTo>
                      <a:pt x="4327" y="696"/>
                    </a:lnTo>
                    <a:lnTo>
                      <a:pt x="4327" y="702"/>
                    </a:lnTo>
                    <a:lnTo>
                      <a:pt x="4327" y="702"/>
                    </a:lnTo>
                    <a:lnTo>
                      <a:pt x="4327" y="702"/>
                    </a:lnTo>
                    <a:lnTo>
                      <a:pt x="4327" y="702"/>
                    </a:lnTo>
                    <a:lnTo>
                      <a:pt x="4327" y="709"/>
                    </a:lnTo>
                    <a:lnTo>
                      <a:pt x="4327" y="721"/>
                    </a:lnTo>
                    <a:lnTo>
                      <a:pt x="4333" y="721"/>
                    </a:lnTo>
                    <a:lnTo>
                      <a:pt x="4333" y="733"/>
                    </a:lnTo>
                    <a:lnTo>
                      <a:pt x="4333" y="733"/>
                    </a:lnTo>
                    <a:lnTo>
                      <a:pt x="4339" y="751"/>
                    </a:lnTo>
                    <a:lnTo>
                      <a:pt x="4339" y="757"/>
                    </a:lnTo>
                    <a:lnTo>
                      <a:pt x="4339" y="770"/>
                    </a:lnTo>
                    <a:lnTo>
                      <a:pt x="4339" y="776"/>
                    </a:lnTo>
                    <a:lnTo>
                      <a:pt x="4345" y="782"/>
                    </a:lnTo>
                    <a:lnTo>
                      <a:pt x="4339" y="782"/>
                    </a:lnTo>
                    <a:lnTo>
                      <a:pt x="4345" y="782"/>
                    </a:lnTo>
                    <a:lnTo>
                      <a:pt x="4345" y="782"/>
                    </a:lnTo>
                    <a:lnTo>
                      <a:pt x="4345" y="788"/>
                    </a:lnTo>
                    <a:lnTo>
                      <a:pt x="4345" y="788"/>
                    </a:lnTo>
                    <a:lnTo>
                      <a:pt x="4345" y="800"/>
                    </a:lnTo>
                    <a:lnTo>
                      <a:pt x="4345" y="818"/>
                    </a:lnTo>
                    <a:lnTo>
                      <a:pt x="4345" y="831"/>
                    </a:lnTo>
                    <a:lnTo>
                      <a:pt x="4345" y="843"/>
                    </a:lnTo>
                    <a:lnTo>
                      <a:pt x="4345" y="861"/>
                    </a:lnTo>
                    <a:lnTo>
                      <a:pt x="4345" y="867"/>
                    </a:lnTo>
                    <a:lnTo>
                      <a:pt x="4345" y="873"/>
                    </a:lnTo>
                    <a:lnTo>
                      <a:pt x="4345" y="880"/>
                    </a:lnTo>
                    <a:lnTo>
                      <a:pt x="4345" y="886"/>
                    </a:lnTo>
                    <a:lnTo>
                      <a:pt x="4351" y="886"/>
                    </a:lnTo>
                    <a:lnTo>
                      <a:pt x="4351" y="892"/>
                    </a:lnTo>
                    <a:lnTo>
                      <a:pt x="4351" y="892"/>
                    </a:lnTo>
                    <a:lnTo>
                      <a:pt x="4351" y="898"/>
                    </a:lnTo>
                    <a:lnTo>
                      <a:pt x="4351" y="904"/>
                    </a:lnTo>
                    <a:lnTo>
                      <a:pt x="4351" y="910"/>
                    </a:lnTo>
                    <a:lnTo>
                      <a:pt x="4351" y="916"/>
                    </a:lnTo>
                    <a:lnTo>
                      <a:pt x="4351" y="922"/>
                    </a:lnTo>
                    <a:lnTo>
                      <a:pt x="4358" y="922"/>
                    </a:lnTo>
                    <a:lnTo>
                      <a:pt x="4358" y="935"/>
                    </a:lnTo>
                    <a:lnTo>
                      <a:pt x="4358" y="941"/>
                    </a:lnTo>
                    <a:lnTo>
                      <a:pt x="4358" y="941"/>
                    </a:lnTo>
                    <a:lnTo>
                      <a:pt x="4358" y="941"/>
                    </a:lnTo>
                    <a:lnTo>
                      <a:pt x="4358" y="941"/>
                    </a:lnTo>
                    <a:lnTo>
                      <a:pt x="4358" y="941"/>
                    </a:lnTo>
                    <a:lnTo>
                      <a:pt x="4358" y="947"/>
                    </a:lnTo>
                    <a:lnTo>
                      <a:pt x="4358" y="953"/>
                    </a:lnTo>
                    <a:lnTo>
                      <a:pt x="4358" y="953"/>
                    </a:lnTo>
                    <a:lnTo>
                      <a:pt x="4364" y="953"/>
                    </a:lnTo>
                    <a:lnTo>
                      <a:pt x="4364" y="959"/>
                    </a:lnTo>
                    <a:lnTo>
                      <a:pt x="4364" y="959"/>
                    </a:lnTo>
                    <a:lnTo>
                      <a:pt x="4364" y="959"/>
                    </a:lnTo>
                    <a:lnTo>
                      <a:pt x="4364" y="965"/>
                    </a:lnTo>
                    <a:lnTo>
                      <a:pt x="4370" y="965"/>
                    </a:lnTo>
                    <a:lnTo>
                      <a:pt x="4370" y="971"/>
                    </a:lnTo>
                    <a:lnTo>
                      <a:pt x="4364" y="971"/>
                    </a:lnTo>
                    <a:lnTo>
                      <a:pt x="4358" y="977"/>
                    </a:lnTo>
                    <a:lnTo>
                      <a:pt x="4358" y="977"/>
                    </a:lnTo>
                    <a:lnTo>
                      <a:pt x="4351" y="983"/>
                    </a:lnTo>
                    <a:lnTo>
                      <a:pt x="4351" y="983"/>
                    </a:lnTo>
                    <a:lnTo>
                      <a:pt x="4351" y="989"/>
                    </a:lnTo>
                    <a:lnTo>
                      <a:pt x="4358" y="989"/>
                    </a:lnTo>
                    <a:lnTo>
                      <a:pt x="4358" y="989"/>
                    </a:lnTo>
                    <a:lnTo>
                      <a:pt x="4358" y="996"/>
                    </a:lnTo>
                    <a:lnTo>
                      <a:pt x="4358" y="996"/>
                    </a:lnTo>
                    <a:lnTo>
                      <a:pt x="4358" y="996"/>
                    </a:lnTo>
                    <a:lnTo>
                      <a:pt x="4358" y="996"/>
                    </a:lnTo>
                    <a:lnTo>
                      <a:pt x="4364" y="996"/>
                    </a:lnTo>
                    <a:lnTo>
                      <a:pt x="4364" y="996"/>
                    </a:lnTo>
                    <a:lnTo>
                      <a:pt x="4364" y="1002"/>
                    </a:lnTo>
                    <a:lnTo>
                      <a:pt x="4358" y="1002"/>
                    </a:lnTo>
                    <a:lnTo>
                      <a:pt x="4358" y="1002"/>
                    </a:lnTo>
                    <a:lnTo>
                      <a:pt x="4358" y="1002"/>
                    </a:lnTo>
                    <a:lnTo>
                      <a:pt x="4358" y="1002"/>
                    </a:lnTo>
                    <a:lnTo>
                      <a:pt x="4358" y="1002"/>
                    </a:lnTo>
                    <a:lnTo>
                      <a:pt x="4351" y="1008"/>
                    </a:lnTo>
                    <a:lnTo>
                      <a:pt x="4351" y="1008"/>
                    </a:lnTo>
                    <a:lnTo>
                      <a:pt x="4351" y="1014"/>
                    </a:lnTo>
                    <a:lnTo>
                      <a:pt x="4351" y="1014"/>
                    </a:lnTo>
                    <a:lnTo>
                      <a:pt x="4351" y="1014"/>
                    </a:lnTo>
                    <a:lnTo>
                      <a:pt x="4351" y="1014"/>
                    </a:lnTo>
                    <a:lnTo>
                      <a:pt x="4351" y="1014"/>
                    </a:lnTo>
                    <a:lnTo>
                      <a:pt x="4351" y="1014"/>
                    </a:lnTo>
                    <a:lnTo>
                      <a:pt x="4351" y="1014"/>
                    </a:lnTo>
                    <a:lnTo>
                      <a:pt x="4351" y="1014"/>
                    </a:lnTo>
                    <a:lnTo>
                      <a:pt x="4351" y="1014"/>
                    </a:lnTo>
                    <a:lnTo>
                      <a:pt x="4351" y="1014"/>
                    </a:lnTo>
                    <a:lnTo>
                      <a:pt x="4351" y="1020"/>
                    </a:lnTo>
                    <a:lnTo>
                      <a:pt x="4351" y="1020"/>
                    </a:lnTo>
                    <a:lnTo>
                      <a:pt x="4351" y="1020"/>
                    </a:lnTo>
                    <a:lnTo>
                      <a:pt x="4358" y="1020"/>
                    </a:lnTo>
                    <a:lnTo>
                      <a:pt x="4358" y="1020"/>
                    </a:lnTo>
                    <a:lnTo>
                      <a:pt x="4358" y="1014"/>
                    </a:lnTo>
                    <a:lnTo>
                      <a:pt x="4358" y="1014"/>
                    </a:lnTo>
                    <a:lnTo>
                      <a:pt x="4358" y="1014"/>
                    </a:lnTo>
                    <a:lnTo>
                      <a:pt x="4358" y="1014"/>
                    </a:lnTo>
                    <a:lnTo>
                      <a:pt x="4358" y="1008"/>
                    </a:lnTo>
                    <a:lnTo>
                      <a:pt x="4364" y="1014"/>
                    </a:lnTo>
                    <a:lnTo>
                      <a:pt x="4364" y="1008"/>
                    </a:lnTo>
                    <a:lnTo>
                      <a:pt x="4364" y="1008"/>
                    </a:lnTo>
                    <a:lnTo>
                      <a:pt x="4364" y="1008"/>
                    </a:lnTo>
                    <a:lnTo>
                      <a:pt x="4364" y="1008"/>
                    </a:lnTo>
                    <a:lnTo>
                      <a:pt x="4364" y="1008"/>
                    </a:lnTo>
                    <a:lnTo>
                      <a:pt x="4370" y="1002"/>
                    </a:lnTo>
                    <a:lnTo>
                      <a:pt x="4370" y="1002"/>
                    </a:lnTo>
                    <a:lnTo>
                      <a:pt x="4370" y="1002"/>
                    </a:lnTo>
                    <a:lnTo>
                      <a:pt x="4370" y="1002"/>
                    </a:lnTo>
                    <a:lnTo>
                      <a:pt x="4370" y="1002"/>
                    </a:lnTo>
                    <a:lnTo>
                      <a:pt x="4376" y="1002"/>
                    </a:lnTo>
                    <a:lnTo>
                      <a:pt x="4376" y="1002"/>
                    </a:lnTo>
                    <a:lnTo>
                      <a:pt x="4376" y="1002"/>
                    </a:lnTo>
                    <a:lnTo>
                      <a:pt x="4376" y="1002"/>
                    </a:lnTo>
                    <a:lnTo>
                      <a:pt x="4376" y="1002"/>
                    </a:lnTo>
                    <a:lnTo>
                      <a:pt x="4376" y="996"/>
                    </a:lnTo>
                    <a:lnTo>
                      <a:pt x="4376" y="1002"/>
                    </a:lnTo>
                    <a:lnTo>
                      <a:pt x="4382" y="996"/>
                    </a:lnTo>
                    <a:lnTo>
                      <a:pt x="4382" y="1002"/>
                    </a:lnTo>
                    <a:lnTo>
                      <a:pt x="4382" y="1002"/>
                    </a:lnTo>
                    <a:lnTo>
                      <a:pt x="4382" y="996"/>
                    </a:lnTo>
                    <a:lnTo>
                      <a:pt x="4382" y="996"/>
                    </a:lnTo>
                    <a:lnTo>
                      <a:pt x="4382" y="996"/>
                    </a:lnTo>
                    <a:lnTo>
                      <a:pt x="4388" y="996"/>
                    </a:lnTo>
                    <a:lnTo>
                      <a:pt x="4388" y="996"/>
                    </a:lnTo>
                    <a:lnTo>
                      <a:pt x="4388" y="996"/>
                    </a:lnTo>
                    <a:lnTo>
                      <a:pt x="4388" y="996"/>
                    </a:lnTo>
                    <a:lnTo>
                      <a:pt x="4388" y="996"/>
                    </a:lnTo>
                    <a:lnTo>
                      <a:pt x="4394" y="996"/>
                    </a:lnTo>
                    <a:lnTo>
                      <a:pt x="4400" y="996"/>
                    </a:lnTo>
                    <a:lnTo>
                      <a:pt x="4406" y="996"/>
                    </a:lnTo>
                    <a:lnTo>
                      <a:pt x="4406" y="989"/>
                    </a:lnTo>
                    <a:lnTo>
                      <a:pt x="4406" y="989"/>
                    </a:lnTo>
                    <a:lnTo>
                      <a:pt x="4406" y="989"/>
                    </a:lnTo>
                    <a:lnTo>
                      <a:pt x="4406" y="989"/>
                    </a:lnTo>
                    <a:lnTo>
                      <a:pt x="4412" y="989"/>
                    </a:lnTo>
                    <a:lnTo>
                      <a:pt x="4412" y="989"/>
                    </a:lnTo>
                    <a:lnTo>
                      <a:pt x="4419" y="983"/>
                    </a:lnTo>
                    <a:lnTo>
                      <a:pt x="4419" y="983"/>
                    </a:lnTo>
                    <a:lnTo>
                      <a:pt x="4425" y="983"/>
                    </a:lnTo>
                    <a:lnTo>
                      <a:pt x="4425" y="983"/>
                    </a:lnTo>
                    <a:lnTo>
                      <a:pt x="4431" y="983"/>
                    </a:lnTo>
                    <a:lnTo>
                      <a:pt x="4437" y="983"/>
                    </a:lnTo>
                    <a:lnTo>
                      <a:pt x="4437" y="977"/>
                    </a:lnTo>
                    <a:lnTo>
                      <a:pt x="4443" y="977"/>
                    </a:lnTo>
                    <a:lnTo>
                      <a:pt x="4443" y="977"/>
                    </a:lnTo>
                    <a:lnTo>
                      <a:pt x="4443" y="977"/>
                    </a:lnTo>
                    <a:lnTo>
                      <a:pt x="4449" y="977"/>
                    </a:lnTo>
                    <a:lnTo>
                      <a:pt x="4449" y="971"/>
                    </a:lnTo>
                    <a:lnTo>
                      <a:pt x="4449" y="971"/>
                    </a:lnTo>
                    <a:lnTo>
                      <a:pt x="4455" y="971"/>
                    </a:lnTo>
                    <a:lnTo>
                      <a:pt x="4455" y="971"/>
                    </a:lnTo>
                    <a:lnTo>
                      <a:pt x="4455" y="965"/>
                    </a:lnTo>
                    <a:lnTo>
                      <a:pt x="4461" y="965"/>
                    </a:lnTo>
                    <a:lnTo>
                      <a:pt x="4461" y="965"/>
                    </a:lnTo>
                    <a:lnTo>
                      <a:pt x="4461" y="959"/>
                    </a:lnTo>
                    <a:lnTo>
                      <a:pt x="4461" y="959"/>
                    </a:lnTo>
                    <a:lnTo>
                      <a:pt x="4461" y="959"/>
                    </a:lnTo>
                    <a:lnTo>
                      <a:pt x="4467" y="953"/>
                    </a:lnTo>
                    <a:lnTo>
                      <a:pt x="4467" y="953"/>
                    </a:lnTo>
                    <a:lnTo>
                      <a:pt x="4473" y="947"/>
                    </a:lnTo>
                    <a:lnTo>
                      <a:pt x="4473" y="947"/>
                    </a:lnTo>
                    <a:lnTo>
                      <a:pt x="4473" y="947"/>
                    </a:lnTo>
                    <a:lnTo>
                      <a:pt x="4473" y="947"/>
                    </a:lnTo>
                    <a:lnTo>
                      <a:pt x="4473" y="947"/>
                    </a:lnTo>
                    <a:lnTo>
                      <a:pt x="4473" y="947"/>
                    </a:lnTo>
                    <a:lnTo>
                      <a:pt x="4473" y="953"/>
                    </a:lnTo>
                    <a:lnTo>
                      <a:pt x="4473" y="953"/>
                    </a:lnTo>
                    <a:lnTo>
                      <a:pt x="4473" y="953"/>
                    </a:lnTo>
                    <a:lnTo>
                      <a:pt x="4473" y="953"/>
                    </a:lnTo>
                    <a:lnTo>
                      <a:pt x="4467" y="953"/>
                    </a:lnTo>
                    <a:lnTo>
                      <a:pt x="4467" y="953"/>
                    </a:lnTo>
                    <a:lnTo>
                      <a:pt x="4467" y="953"/>
                    </a:lnTo>
                    <a:lnTo>
                      <a:pt x="4467" y="953"/>
                    </a:lnTo>
                    <a:lnTo>
                      <a:pt x="4473" y="959"/>
                    </a:lnTo>
                    <a:lnTo>
                      <a:pt x="4473" y="959"/>
                    </a:lnTo>
                    <a:lnTo>
                      <a:pt x="4473" y="959"/>
                    </a:lnTo>
                    <a:lnTo>
                      <a:pt x="4473" y="959"/>
                    </a:lnTo>
                    <a:lnTo>
                      <a:pt x="4473" y="959"/>
                    </a:lnTo>
                    <a:lnTo>
                      <a:pt x="4480" y="959"/>
                    </a:lnTo>
                    <a:lnTo>
                      <a:pt x="4480" y="959"/>
                    </a:lnTo>
                    <a:lnTo>
                      <a:pt x="4480" y="959"/>
                    </a:lnTo>
                    <a:lnTo>
                      <a:pt x="4480" y="959"/>
                    </a:lnTo>
                    <a:lnTo>
                      <a:pt x="4480" y="959"/>
                    </a:lnTo>
                    <a:lnTo>
                      <a:pt x="4486" y="959"/>
                    </a:lnTo>
                    <a:lnTo>
                      <a:pt x="4486" y="959"/>
                    </a:lnTo>
                    <a:lnTo>
                      <a:pt x="4486" y="959"/>
                    </a:lnTo>
                    <a:lnTo>
                      <a:pt x="4486" y="959"/>
                    </a:lnTo>
                    <a:lnTo>
                      <a:pt x="4486" y="959"/>
                    </a:lnTo>
                    <a:lnTo>
                      <a:pt x="4486" y="959"/>
                    </a:lnTo>
                    <a:lnTo>
                      <a:pt x="4492" y="965"/>
                    </a:lnTo>
                    <a:lnTo>
                      <a:pt x="4492" y="965"/>
                    </a:lnTo>
                    <a:lnTo>
                      <a:pt x="4492" y="965"/>
                    </a:lnTo>
                    <a:lnTo>
                      <a:pt x="4492" y="965"/>
                    </a:lnTo>
                    <a:lnTo>
                      <a:pt x="4492" y="959"/>
                    </a:lnTo>
                    <a:lnTo>
                      <a:pt x="4492" y="959"/>
                    </a:lnTo>
                    <a:lnTo>
                      <a:pt x="4492" y="959"/>
                    </a:lnTo>
                    <a:lnTo>
                      <a:pt x="4498" y="959"/>
                    </a:lnTo>
                    <a:lnTo>
                      <a:pt x="4492" y="959"/>
                    </a:lnTo>
                    <a:lnTo>
                      <a:pt x="4492" y="959"/>
                    </a:lnTo>
                    <a:lnTo>
                      <a:pt x="4498" y="959"/>
                    </a:lnTo>
                    <a:lnTo>
                      <a:pt x="4498" y="959"/>
                    </a:lnTo>
                    <a:lnTo>
                      <a:pt x="4498" y="953"/>
                    </a:lnTo>
                    <a:lnTo>
                      <a:pt x="4504" y="953"/>
                    </a:lnTo>
                    <a:lnTo>
                      <a:pt x="4504" y="953"/>
                    </a:lnTo>
                    <a:lnTo>
                      <a:pt x="4504" y="953"/>
                    </a:lnTo>
                    <a:lnTo>
                      <a:pt x="4498" y="953"/>
                    </a:lnTo>
                    <a:lnTo>
                      <a:pt x="4504" y="953"/>
                    </a:lnTo>
                    <a:lnTo>
                      <a:pt x="4504" y="947"/>
                    </a:lnTo>
                    <a:lnTo>
                      <a:pt x="4504" y="947"/>
                    </a:lnTo>
                    <a:lnTo>
                      <a:pt x="4504" y="947"/>
                    </a:lnTo>
                    <a:lnTo>
                      <a:pt x="4510" y="947"/>
                    </a:lnTo>
                    <a:lnTo>
                      <a:pt x="4510" y="947"/>
                    </a:lnTo>
                    <a:lnTo>
                      <a:pt x="4510" y="947"/>
                    </a:lnTo>
                    <a:lnTo>
                      <a:pt x="4510" y="953"/>
                    </a:lnTo>
                    <a:lnTo>
                      <a:pt x="4504" y="953"/>
                    </a:lnTo>
                    <a:lnTo>
                      <a:pt x="4504" y="953"/>
                    </a:lnTo>
                    <a:lnTo>
                      <a:pt x="4498" y="959"/>
                    </a:lnTo>
                    <a:lnTo>
                      <a:pt x="4492" y="965"/>
                    </a:lnTo>
                    <a:lnTo>
                      <a:pt x="4480" y="977"/>
                    </a:lnTo>
                    <a:lnTo>
                      <a:pt x="4473" y="977"/>
                    </a:lnTo>
                    <a:lnTo>
                      <a:pt x="4473" y="983"/>
                    </a:lnTo>
                    <a:lnTo>
                      <a:pt x="4467" y="989"/>
                    </a:lnTo>
                    <a:lnTo>
                      <a:pt x="4461" y="989"/>
                    </a:lnTo>
                    <a:lnTo>
                      <a:pt x="4455" y="996"/>
                    </a:lnTo>
                    <a:lnTo>
                      <a:pt x="4449" y="996"/>
                    </a:lnTo>
                    <a:lnTo>
                      <a:pt x="4443" y="1002"/>
                    </a:lnTo>
                    <a:lnTo>
                      <a:pt x="4443" y="1002"/>
                    </a:lnTo>
                    <a:lnTo>
                      <a:pt x="4443" y="1002"/>
                    </a:lnTo>
                    <a:lnTo>
                      <a:pt x="4437" y="1008"/>
                    </a:lnTo>
                    <a:lnTo>
                      <a:pt x="4431" y="1014"/>
                    </a:lnTo>
                    <a:lnTo>
                      <a:pt x="4425" y="1020"/>
                    </a:lnTo>
                    <a:lnTo>
                      <a:pt x="4419" y="1020"/>
                    </a:lnTo>
                    <a:lnTo>
                      <a:pt x="4406" y="1026"/>
                    </a:lnTo>
                    <a:lnTo>
                      <a:pt x="4406" y="1026"/>
                    </a:lnTo>
                    <a:lnTo>
                      <a:pt x="4406" y="1032"/>
                    </a:lnTo>
                    <a:lnTo>
                      <a:pt x="4400" y="1032"/>
                    </a:lnTo>
                    <a:lnTo>
                      <a:pt x="4400" y="1032"/>
                    </a:lnTo>
                    <a:lnTo>
                      <a:pt x="4400" y="1026"/>
                    </a:lnTo>
                    <a:lnTo>
                      <a:pt x="4394" y="1032"/>
                    </a:lnTo>
                    <a:lnTo>
                      <a:pt x="4394" y="1032"/>
                    </a:lnTo>
                    <a:lnTo>
                      <a:pt x="4388" y="1038"/>
                    </a:lnTo>
                    <a:lnTo>
                      <a:pt x="4382" y="1038"/>
                    </a:lnTo>
                    <a:lnTo>
                      <a:pt x="4376" y="1038"/>
                    </a:lnTo>
                    <a:lnTo>
                      <a:pt x="4376" y="1038"/>
                    </a:lnTo>
                    <a:lnTo>
                      <a:pt x="4370" y="1044"/>
                    </a:lnTo>
                    <a:lnTo>
                      <a:pt x="4364" y="1044"/>
                    </a:lnTo>
                    <a:lnTo>
                      <a:pt x="4364" y="1044"/>
                    </a:lnTo>
                    <a:lnTo>
                      <a:pt x="4364" y="1044"/>
                    </a:lnTo>
                    <a:lnTo>
                      <a:pt x="4358" y="1044"/>
                    </a:lnTo>
                    <a:lnTo>
                      <a:pt x="4358" y="1044"/>
                    </a:lnTo>
                    <a:lnTo>
                      <a:pt x="4351" y="1051"/>
                    </a:lnTo>
                    <a:lnTo>
                      <a:pt x="4351" y="1051"/>
                    </a:lnTo>
                    <a:lnTo>
                      <a:pt x="4351" y="1051"/>
                    </a:lnTo>
                    <a:lnTo>
                      <a:pt x="4345" y="1051"/>
                    </a:lnTo>
                    <a:lnTo>
                      <a:pt x="4345" y="1051"/>
                    </a:lnTo>
                    <a:lnTo>
                      <a:pt x="4345" y="1051"/>
                    </a:lnTo>
                    <a:lnTo>
                      <a:pt x="4345" y="1051"/>
                    </a:lnTo>
                    <a:lnTo>
                      <a:pt x="4345" y="1051"/>
                    </a:lnTo>
                    <a:lnTo>
                      <a:pt x="4345" y="1051"/>
                    </a:lnTo>
                    <a:lnTo>
                      <a:pt x="4345" y="1051"/>
                    </a:lnTo>
                    <a:lnTo>
                      <a:pt x="4339" y="1044"/>
                    </a:lnTo>
                    <a:lnTo>
                      <a:pt x="4339" y="1051"/>
                    </a:lnTo>
                    <a:lnTo>
                      <a:pt x="4339" y="1044"/>
                    </a:lnTo>
                    <a:lnTo>
                      <a:pt x="4339" y="1044"/>
                    </a:lnTo>
                    <a:lnTo>
                      <a:pt x="4339" y="1044"/>
                    </a:lnTo>
                    <a:lnTo>
                      <a:pt x="4339" y="1044"/>
                    </a:lnTo>
                    <a:lnTo>
                      <a:pt x="4339" y="1038"/>
                    </a:lnTo>
                    <a:lnTo>
                      <a:pt x="4339" y="1038"/>
                    </a:lnTo>
                    <a:lnTo>
                      <a:pt x="4339" y="1038"/>
                    </a:lnTo>
                    <a:lnTo>
                      <a:pt x="4339" y="1038"/>
                    </a:lnTo>
                    <a:lnTo>
                      <a:pt x="4339" y="1038"/>
                    </a:lnTo>
                    <a:lnTo>
                      <a:pt x="4339" y="1038"/>
                    </a:lnTo>
                    <a:lnTo>
                      <a:pt x="4339" y="1038"/>
                    </a:lnTo>
                    <a:lnTo>
                      <a:pt x="4339" y="1032"/>
                    </a:lnTo>
                    <a:lnTo>
                      <a:pt x="4339" y="1032"/>
                    </a:lnTo>
                    <a:lnTo>
                      <a:pt x="4339" y="1032"/>
                    </a:lnTo>
                    <a:lnTo>
                      <a:pt x="4339" y="1026"/>
                    </a:lnTo>
                    <a:lnTo>
                      <a:pt x="4339" y="1020"/>
                    </a:lnTo>
                    <a:lnTo>
                      <a:pt x="4339" y="1020"/>
                    </a:lnTo>
                    <a:lnTo>
                      <a:pt x="4339" y="1020"/>
                    </a:lnTo>
                    <a:lnTo>
                      <a:pt x="4339" y="1014"/>
                    </a:lnTo>
                    <a:lnTo>
                      <a:pt x="4339" y="1014"/>
                    </a:lnTo>
                    <a:lnTo>
                      <a:pt x="4339" y="1014"/>
                    </a:lnTo>
                    <a:lnTo>
                      <a:pt x="4339" y="1008"/>
                    </a:lnTo>
                    <a:lnTo>
                      <a:pt x="4339" y="1008"/>
                    </a:lnTo>
                    <a:lnTo>
                      <a:pt x="4339" y="1008"/>
                    </a:lnTo>
                    <a:lnTo>
                      <a:pt x="4339" y="1002"/>
                    </a:lnTo>
                    <a:lnTo>
                      <a:pt x="4339" y="1002"/>
                    </a:lnTo>
                    <a:lnTo>
                      <a:pt x="4339" y="1002"/>
                    </a:lnTo>
                    <a:lnTo>
                      <a:pt x="4339" y="1002"/>
                    </a:lnTo>
                    <a:lnTo>
                      <a:pt x="4327" y="996"/>
                    </a:lnTo>
                    <a:lnTo>
                      <a:pt x="4315" y="989"/>
                    </a:lnTo>
                    <a:lnTo>
                      <a:pt x="4309" y="989"/>
                    </a:lnTo>
                    <a:lnTo>
                      <a:pt x="4303" y="989"/>
                    </a:lnTo>
                    <a:lnTo>
                      <a:pt x="4303" y="989"/>
                    </a:lnTo>
                    <a:lnTo>
                      <a:pt x="4296" y="983"/>
                    </a:lnTo>
                    <a:lnTo>
                      <a:pt x="4284" y="983"/>
                    </a:lnTo>
                    <a:lnTo>
                      <a:pt x="4284" y="983"/>
                    </a:lnTo>
                    <a:lnTo>
                      <a:pt x="4272" y="977"/>
                    </a:lnTo>
                    <a:lnTo>
                      <a:pt x="4272" y="977"/>
                    </a:lnTo>
                    <a:lnTo>
                      <a:pt x="4266" y="977"/>
                    </a:lnTo>
                    <a:lnTo>
                      <a:pt x="4266" y="971"/>
                    </a:lnTo>
                    <a:lnTo>
                      <a:pt x="4266" y="971"/>
                    </a:lnTo>
                    <a:lnTo>
                      <a:pt x="4260" y="971"/>
                    </a:lnTo>
                    <a:lnTo>
                      <a:pt x="4260" y="971"/>
                    </a:lnTo>
                    <a:lnTo>
                      <a:pt x="4260" y="971"/>
                    </a:lnTo>
                    <a:lnTo>
                      <a:pt x="4260" y="971"/>
                    </a:lnTo>
                    <a:lnTo>
                      <a:pt x="4260" y="971"/>
                    </a:lnTo>
                    <a:lnTo>
                      <a:pt x="4260" y="971"/>
                    </a:lnTo>
                    <a:lnTo>
                      <a:pt x="4260" y="965"/>
                    </a:lnTo>
                    <a:lnTo>
                      <a:pt x="4260" y="965"/>
                    </a:lnTo>
                    <a:lnTo>
                      <a:pt x="4260" y="971"/>
                    </a:lnTo>
                    <a:lnTo>
                      <a:pt x="4254" y="971"/>
                    </a:lnTo>
                    <a:lnTo>
                      <a:pt x="4254" y="971"/>
                    </a:lnTo>
                    <a:lnTo>
                      <a:pt x="4254" y="971"/>
                    </a:lnTo>
                    <a:lnTo>
                      <a:pt x="4254" y="971"/>
                    </a:lnTo>
                    <a:lnTo>
                      <a:pt x="4254" y="971"/>
                    </a:lnTo>
                    <a:lnTo>
                      <a:pt x="4254" y="965"/>
                    </a:lnTo>
                    <a:lnTo>
                      <a:pt x="4254" y="965"/>
                    </a:lnTo>
                    <a:lnTo>
                      <a:pt x="4254" y="965"/>
                    </a:lnTo>
                    <a:lnTo>
                      <a:pt x="4254" y="971"/>
                    </a:lnTo>
                    <a:lnTo>
                      <a:pt x="4254" y="971"/>
                    </a:lnTo>
                    <a:lnTo>
                      <a:pt x="4248" y="971"/>
                    </a:lnTo>
                    <a:lnTo>
                      <a:pt x="4248" y="971"/>
                    </a:lnTo>
                    <a:lnTo>
                      <a:pt x="4248" y="971"/>
                    </a:lnTo>
                    <a:lnTo>
                      <a:pt x="4248" y="971"/>
                    </a:lnTo>
                    <a:lnTo>
                      <a:pt x="4248" y="971"/>
                    </a:lnTo>
                    <a:lnTo>
                      <a:pt x="4248" y="971"/>
                    </a:lnTo>
                    <a:lnTo>
                      <a:pt x="4248" y="971"/>
                    </a:lnTo>
                    <a:lnTo>
                      <a:pt x="4248" y="965"/>
                    </a:lnTo>
                    <a:lnTo>
                      <a:pt x="4242" y="965"/>
                    </a:lnTo>
                    <a:lnTo>
                      <a:pt x="4242" y="965"/>
                    </a:lnTo>
                    <a:lnTo>
                      <a:pt x="4242" y="965"/>
                    </a:lnTo>
                    <a:lnTo>
                      <a:pt x="4242" y="965"/>
                    </a:lnTo>
                    <a:lnTo>
                      <a:pt x="4242" y="965"/>
                    </a:lnTo>
                    <a:lnTo>
                      <a:pt x="4242" y="965"/>
                    </a:lnTo>
                    <a:lnTo>
                      <a:pt x="4242" y="965"/>
                    </a:lnTo>
                    <a:lnTo>
                      <a:pt x="4242" y="965"/>
                    </a:lnTo>
                    <a:lnTo>
                      <a:pt x="4235" y="965"/>
                    </a:lnTo>
                    <a:lnTo>
                      <a:pt x="4235" y="965"/>
                    </a:lnTo>
                    <a:lnTo>
                      <a:pt x="4235" y="965"/>
                    </a:lnTo>
                    <a:lnTo>
                      <a:pt x="4235" y="965"/>
                    </a:lnTo>
                    <a:lnTo>
                      <a:pt x="4235" y="965"/>
                    </a:lnTo>
                    <a:lnTo>
                      <a:pt x="4235" y="965"/>
                    </a:lnTo>
                    <a:lnTo>
                      <a:pt x="4235" y="965"/>
                    </a:lnTo>
                    <a:lnTo>
                      <a:pt x="4235" y="959"/>
                    </a:lnTo>
                    <a:lnTo>
                      <a:pt x="4229" y="959"/>
                    </a:lnTo>
                    <a:lnTo>
                      <a:pt x="4229" y="959"/>
                    </a:lnTo>
                    <a:lnTo>
                      <a:pt x="4229" y="959"/>
                    </a:lnTo>
                    <a:lnTo>
                      <a:pt x="4229" y="959"/>
                    </a:lnTo>
                    <a:lnTo>
                      <a:pt x="4229" y="959"/>
                    </a:lnTo>
                    <a:lnTo>
                      <a:pt x="4229" y="959"/>
                    </a:lnTo>
                    <a:lnTo>
                      <a:pt x="4229" y="953"/>
                    </a:lnTo>
                    <a:lnTo>
                      <a:pt x="4229" y="953"/>
                    </a:lnTo>
                    <a:lnTo>
                      <a:pt x="4223" y="953"/>
                    </a:lnTo>
                    <a:lnTo>
                      <a:pt x="4223" y="953"/>
                    </a:lnTo>
                    <a:lnTo>
                      <a:pt x="4229" y="953"/>
                    </a:lnTo>
                    <a:lnTo>
                      <a:pt x="4229" y="953"/>
                    </a:lnTo>
                    <a:lnTo>
                      <a:pt x="4229" y="953"/>
                    </a:lnTo>
                    <a:lnTo>
                      <a:pt x="4229" y="953"/>
                    </a:lnTo>
                    <a:lnTo>
                      <a:pt x="4229" y="947"/>
                    </a:lnTo>
                    <a:lnTo>
                      <a:pt x="4229" y="947"/>
                    </a:lnTo>
                    <a:lnTo>
                      <a:pt x="4223" y="947"/>
                    </a:lnTo>
                    <a:lnTo>
                      <a:pt x="4223" y="947"/>
                    </a:lnTo>
                    <a:lnTo>
                      <a:pt x="4223" y="947"/>
                    </a:lnTo>
                    <a:lnTo>
                      <a:pt x="4223" y="947"/>
                    </a:lnTo>
                    <a:lnTo>
                      <a:pt x="4223" y="947"/>
                    </a:lnTo>
                    <a:lnTo>
                      <a:pt x="4223" y="941"/>
                    </a:lnTo>
                    <a:lnTo>
                      <a:pt x="4223" y="941"/>
                    </a:lnTo>
                    <a:lnTo>
                      <a:pt x="4223" y="941"/>
                    </a:lnTo>
                    <a:lnTo>
                      <a:pt x="4223" y="941"/>
                    </a:lnTo>
                    <a:lnTo>
                      <a:pt x="4223" y="941"/>
                    </a:lnTo>
                    <a:lnTo>
                      <a:pt x="4223" y="941"/>
                    </a:lnTo>
                    <a:lnTo>
                      <a:pt x="4223" y="935"/>
                    </a:lnTo>
                    <a:lnTo>
                      <a:pt x="4223" y="935"/>
                    </a:lnTo>
                    <a:lnTo>
                      <a:pt x="4223" y="935"/>
                    </a:lnTo>
                    <a:lnTo>
                      <a:pt x="4223" y="935"/>
                    </a:lnTo>
                    <a:lnTo>
                      <a:pt x="4217" y="935"/>
                    </a:lnTo>
                    <a:lnTo>
                      <a:pt x="4217" y="935"/>
                    </a:lnTo>
                    <a:lnTo>
                      <a:pt x="4217" y="935"/>
                    </a:lnTo>
                    <a:lnTo>
                      <a:pt x="4217" y="935"/>
                    </a:lnTo>
                    <a:lnTo>
                      <a:pt x="4217" y="935"/>
                    </a:lnTo>
                    <a:lnTo>
                      <a:pt x="4223" y="935"/>
                    </a:lnTo>
                    <a:lnTo>
                      <a:pt x="4223" y="935"/>
                    </a:lnTo>
                    <a:lnTo>
                      <a:pt x="4223" y="928"/>
                    </a:lnTo>
                    <a:lnTo>
                      <a:pt x="4217" y="928"/>
                    </a:lnTo>
                    <a:lnTo>
                      <a:pt x="4217" y="935"/>
                    </a:lnTo>
                    <a:lnTo>
                      <a:pt x="4217" y="935"/>
                    </a:lnTo>
                    <a:lnTo>
                      <a:pt x="4217" y="928"/>
                    </a:lnTo>
                    <a:lnTo>
                      <a:pt x="4217" y="928"/>
                    </a:lnTo>
                    <a:lnTo>
                      <a:pt x="4217" y="928"/>
                    </a:lnTo>
                    <a:lnTo>
                      <a:pt x="4217" y="928"/>
                    </a:lnTo>
                    <a:lnTo>
                      <a:pt x="4217" y="928"/>
                    </a:lnTo>
                    <a:lnTo>
                      <a:pt x="4217" y="928"/>
                    </a:lnTo>
                    <a:lnTo>
                      <a:pt x="4211" y="928"/>
                    </a:lnTo>
                    <a:lnTo>
                      <a:pt x="4211" y="928"/>
                    </a:lnTo>
                    <a:lnTo>
                      <a:pt x="4211" y="928"/>
                    </a:lnTo>
                    <a:lnTo>
                      <a:pt x="4211" y="928"/>
                    </a:lnTo>
                    <a:lnTo>
                      <a:pt x="4211" y="928"/>
                    </a:lnTo>
                    <a:lnTo>
                      <a:pt x="4211" y="928"/>
                    </a:lnTo>
                    <a:lnTo>
                      <a:pt x="4211" y="928"/>
                    </a:lnTo>
                    <a:lnTo>
                      <a:pt x="4211" y="928"/>
                    </a:lnTo>
                    <a:lnTo>
                      <a:pt x="4211" y="928"/>
                    </a:lnTo>
                    <a:lnTo>
                      <a:pt x="4205" y="928"/>
                    </a:lnTo>
                    <a:lnTo>
                      <a:pt x="4205" y="928"/>
                    </a:lnTo>
                    <a:lnTo>
                      <a:pt x="4205" y="928"/>
                    </a:lnTo>
                    <a:lnTo>
                      <a:pt x="4205" y="928"/>
                    </a:lnTo>
                    <a:lnTo>
                      <a:pt x="4205" y="928"/>
                    </a:lnTo>
                    <a:lnTo>
                      <a:pt x="4205" y="928"/>
                    </a:lnTo>
                    <a:lnTo>
                      <a:pt x="4205" y="928"/>
                    </a:lnTo>
                    <a:lnTo>
                      <a:pt x="4205" y="928"/>
                    </a:lnTo>
                    <a:lnTo>
                      <a:pt x="4205" y="922"/>
                    </a:lnTo>
                    <a:lnTo>
                      <a:pt x="4205" y="922"/>
                    </a:lnTo>
                    <a:lnTo>
                      <a:pt x="4199" y="922"/>
                    </a:lnTo>
                    <a:lnTo>
                      <a:pt x="4199" y="922"/>
                    </a:lnTo>
                    <a:lnTo>
                      <a:pt x="4199" y="922"/>
                    </a:lnTo>
                    <a:lnTo>
                      <a:pt x="4199" y="922"/>
                    </a:lnTo>
                    <a:lnTo>
                      <a:pt x="4199" y="916"/>
                    </a:lnTo>
                    <a:lnTo>
                      <a:pt x="4199" y="922"/>
                    </a:lnTo>
                    <a:lnTo>
                      <a:pt x="4199" y="922"/>
                    </a:lnTo>
                    <a:lnTo>
                      <a:pt x="4199" y="916"/>
                    </a:lnTo>
                    <a:lnTo>
                      <a:pt x="4193" y="916"/>
                    </a:lnTo>
                    <a:lnTo>
                      <a:pt x="4193" y="916"/>
                    </a:lnTo>
                    <a:lnTo>
                      <a:pt x="4193" y="916"/>
                    </a:lnTo>
                    <a:lnTo>
                      <a:pt x="4193" y="916"/>
                    </a:lnTo>
                    <a:lnTo>
                      <a:pt x="4193" y="916"/>
                    </a:lnTo>
                    <a:lnTo>
                      <a:pt x="4193" y="916"/>
                    </a:lnTo>
                    <a:lnTo>
                      <a:pt x="4187" y="916"/>
                    </a:lnTo>
                    <a:lnTo>
                      <a:pt x="4181" y="916"/>
                    </a:lnTo>
                    <a:lnTo>
                      <a:pt x="4181" y="916"/>
                    </a:lnTo>
                    <a:lnTo>
                      <a:pt x="4168" y="922"/>
                    </a:lnTo>
                    <a:lnTo>
                      <a:pt x="4162" y="922"/>
                    </a:lnTo>
                    <a:lnTo>
                      <a:pt x="4150" y="922"/>
                    </a:lnTo>
                    <a:lnTo>
                      <a:pt x="4138" y="928"/>
                    </a:lnTo>
                    <a:lnTo>
                      <a:pt x="4132" y="928"/>
                    </a:lnTo>
                    <a:lnTo>
                      <a:pt x="4132" y="928"/>
                    </a:lnTo>
                    <a:lnTo>
                      <a:pt x="4126" y="928"/>
                    </a:lnTo>
                    <a:lnTo>
                      <a:pt x="4120" y="935"/>
                    </a:lnTo>
                    <a:lnTo>
                      <a:pt x="4107" y="935"/>
                    </a:lnTo>
                    <a:lnTo>
                      <a:pt x="4101" y="935"/>
                    </a:lnTo>
                    <a:lnTo>
                      <a:pt x="4089" y="935"/>
                    </a:lnTo>
                    <a:lnTo>
                      <a:pt x="4083" y="935"/>
                    </a:lnTo>
                    <a:lnTo>
                      <a:pt x="4077" y="941"/>
                    </a:lnTo>
                    <a:lnTo>
                      <a:pt x="4071" y="941"/>
                    </a:lnTo>
                    <a:lnTo>
                      <a:pt x="4071" y="941"/>
                    </a:lnTo>
                    <a:lnTo>
                      <a:pt x="4065" y="941"/>
                    </a:lnTo>
                    <a:lnTo>
                      <a:pt x="4058" y="941"/>
                    </a:lnTo>
                    <a:lnTo>
                      <a:pt x="4058" y="941"/>
                    </a:lnTo>
                    <a:lnTo>
                      <a:pt x="4052" y="941"/>
                    </a:lnTo>
                    <a:lnTo>
                      <a:pt x="4052" y="947"/>
                    </a:lnTo>
                    <a:lnTo>
                      <a:pt x="4046" y="947"/>
                    </a:lnTo>
                    <a:lnTo>
                      <a:pt x="4034" y="947"/>
                    </a:lnTo>
                    <a:lnTo>
                      <a:pt x="4028" y="947"/>
                    </a:lnTo>
                    <a:lnTo>
                      <a:pt x="4022" y="953"/>
                    </a:lnTo>
                    <a:lnTo>
                      <a:pt x="4010" y="953"/>
                    </a:lnTo>
                    <a:lnTo>
                      <a:pt x="4004" y="953"/>
                    </a:lnTo>
                    <a:lnTo>
                      <a:pt x="3991" y="953"/>
                    </a:lnTo>
                    <a:lnTo>
                      <a:pt x="3991" y="959"/>
                    </a:lnTo>
                    <a:lnTo>
                      <a:pt x="3985" y="959"/>
                    </a:lnTo>
                    <a:lnTo>
                      <a:pt x="3973" y="959"/>
                    </a:lnTo>
                    <a:lnTo>
                      <a:pt x="3967" y="959"/>
                    </a:lnTo>
                    <a:lnTo>
                      <a:pt x="3961" y="965"/>
                    </a:lnTo>
                    <a:lnTo>
                      <a:pt x="3949" y="965"/>
                    </a:lnTo>
                    <a:lnTo>
                      <a:pt x="3943" y="965"/>
                    </a:lnTo>
                    <a:lnTo>
                      <a:pt x="3930" y="965"/>
                    </a:lnTo>
                    <a:lnTo>
                      <a:pt x="3924" y="971"/>
                    </a:lnTo>
                    <a:lnTo>
                      <a:pt x="3906" y="971"/>
                    </a:lnTo>
                    <a:lnTo>
                      <a:pt x="3900" y="977"/>
                    </a:lnTo>
                    <a:lnTo>
                      <a:pt x="3888" y="977"/>
                    </a:lnTo>
                    <a:lnTo>
                      <a:pt x="3882" y="977"/>
                    </a:lnTo>
                    <a:lnTo>
                      <a:pt x="3869" y="977"/>
                    </a:lnTo>
                    <a:lnTo>
                      <a:pt x="3863" y="977"/>
                    </a:lnTo>
                    <a:lnTo>
                      <a:pt x="3857" y="983"/>
                    </a:lnTo>
                    <a:lnTo>
                      <a:pt x="3851" y="983"/>
                    </a:lnTo>
                    <a:lnTo>
                      <a:pt x="3845" y="983"/>
                    </a:lnTo>
                    <a:lnTo>
                      <a:pt x="3839" y="983"/>
                    </a:lnTo>
                    <a:lnTo>
                      <a:pt x="3833" y="983"/>
                    </a:lnTo>
                    <a:lnTo>
                      <a:pt x="3833" y="983"/>
                    </a:lnTo>
                    <a:lnTo>
                      <a:pt x="3833" y="983"/>
                    </a:lnTo>
                    <a:lnTo>
                      <a:pt x="3820" y="989"/>
                    </a:lnTo>
                    <a:lnTo>
                      <a:pt x="3820" y="983"/>
                    </a:lnTo>
                    <a:lnTo>
                      <a:pt x="3820" y="971"/>
                    </a:lnTo>
                    <a:lnTo>
                      <a:pt x="3820" y="971"/>
                    </a:lnTo>
                    <a:lnTo>
                      <a:pt x="3820" y="971"/>
                    </a:lnTo>
                    <a:lnTo>
                      <a:pt x="3820" y="965"/>
                    </a:lnTo>
                    <a:lnTo>
                      <a:pt x="3820" y="965"/>
                    </a:lnTo>
                    <a:lnTo>
                      <a:pt x="3820" y="959"/>
                    </a:lnTo>
                    <a:lnTo>
                      <a:pt x="3820" y="959"/>
                    </a:lnTo>
                    <a:lnTo>
                      <a:pt x="3820" y="959"/>
                    </a:lnTo>
                    <a:lnTo>
                      <a:pt x="3820" y="953"/>
                    </a:lnTo>
                    <a:lnTo>
                      <a:pt x="3827" y="947"/>
                    </a:lnTo>
                    <a:lnTo>
                      <a:pt x="3833" y="947"/>
                    </a:lnTo>
                    <a:lnTo>
                      <a:pt x="3833" y="941"/>
                    </a:lnTo>
                    <a:lnTo>
                      <a:pt x="3839" y="941"/>
                    </a:lnTo>
                    <a:lnTo>
                      <a:pt x="3839" y="935"/>
                    </a:lnTo>
                    <a:lnTo>
                      <a:pt x="3839" y="935"/>
                    </a:lnTo>
                    <a:lnTo>
                      <a:pt x="3845" y="935"/>
                    </a:lnTo>
                    <a:lnTo>
                      <a:pt x="3845" y="928"/>
                    </a:lnTo>
                    <a:lnTo>
                      <a:pt x="3845" y="928"/>
                    </a:lnTo>
                    <a:lnTo>
                      <a:pt x="3845" y="928"/>
                    </a:lnTo>
                    <a:lnTo>
                      <a:pt x="3851" y="928"/>
                    </a:lnTo>
                    <a:lnTo>
                      <a:pt x="3851" y="928"/>
                    </a:lnTo>
                    <a:lnTo>
                      <a:pt x="3851" y="922"/>
                    </a:lnTo>
                    <a:lnTo>
                      <a:pt x="3851" y="922"/>
                    </a:lnTo>
                    <a:lnTo>
                      <a:pt x="3851" y="922"/>
                    </a:lnTo>
                    <a:lnTo>
                      <a:pt x="3851" y="922"/>
                    </a:lnTo>
                    <a:lnTo>
                      <a:pt x="3851" y="922"/>
                    </a:lnTo>
                    <a:lnTo>
                      <a:pt x="3857" y="916"/>
                    </a:lnTo>
                    <a:lnTo>
                      <a:pt x="3857" y="916"/>
                    </a:lnTo>
                    <a:lnTo>
                      <a:pt x="3857" y="916"/>
                    </a:lnTo>
                    <a:lnTo>
                      <a:pt x="3863" y="916"/>
                    </a:lnTo>
                    <a:lnTo>
                      <a:pt x="3863" y="916"/>
                    </a:lnTo>
                    <a:lnTo>
                      <a:pt x="3863" y="910"/>
                    </a:lnTo>
                    <a:lnTo>
                      <a:pt x="3863" y="910"/>
                    </a:lnTo>
                    <a:lnTo>
                      <a:pt x="3863" y="910"/>
                    </a:lnTo>
                    <a:lnTo>
                      <a:pt x="3869" y="904"/>
                    </a:lnTo>
                    <a:lnTo>
                      <a:pt x="3869" y="904"/>
                    </a:lnTo>
                    <a:lnTo>
                      <a:pt x="3869" y="904"/>
                    </a:lnTo>
                    <a:lnTo>
                      <a:pt x="3869" y="898"/>
                    </a:lnTo>
                    <a:lnTo>
                      <a:pt x="3869" y="898"/>
                    </a:lnTo>
                    <a:lnTo>
                      <a:pt x="3869" y="898"/>
                    </a:lnTo>
                    <a:lnTo>
                      <a:pt x="3869" y="898"/>
                    </a:lnTo>
                    <a:lnTo>
                      <a:pt x="3875" y="898"/>
                    </a:lnTo>
                    <a:lnTo>
                      <a:pt x="3875" y="892"/>
                    </a:lnTo>
                    <a:lnTo>
                      <a:pt x="3882" y="892"/>
                    </a:lnTo>
                    <a:lnTo>
                      <a:pt x="3882" y="886"/>
                    </a:lnTo>
                    <a:lnTo>
                      <a:pt x="3882" y="886"/>
                    </a:lnTo>
                    <a:lnTo>
                      <a:pt x="3882" y="880"/>
                    </a:lnTo>
                    <a:lnTo>
                      <a:pt x="3882" y="880"/>
                    </a:lnTo>
                    <a:lnTo>
                      <a:pt x="3882" y="880"/>
                    </a:lnTo>
                    <a:lnTo>
                      <a:pt x="3882" y="880"/>
                    </a:lnTo>
                    <a:lnTo>
                      <a:pt x="3882" y="880"/>
                    </a:lnTo>
                    <a:lnTo>
                      <a:pt x="3882" y="873"/>
                    </a:lnTo>
                    <a:lnTo>
                      <a:pt x="3882" y="873"/>
                    </a:lnTo>
                    <a:lnTo>
                      <a:pt x="3875" y="873"/>
                    </a:lnTo>
                    <a:lnTo>
                      <a:pt x="3875" y="873"/>
                    </a:lnTo>
                    <a:lnTo>
                      <a:pt x="3875" y="873"/>
                    </a:lnTo>
                    <a:lnTo>
                      <a:pt x="3875" y="867"/>
                    </a:lnTo>
                    <a:lnTo>
                      <a:pt x="3875" y="867"/>
                    </a:lnTo>
                    <a:lnTo>
                      <a:pt x="3875" y="867"/>
                    </a:lnTo>
                    <a:lnTo>
                      <a:pt x="3875" y="867"/>
                    </a:lnTo>
                    <a:lnTo>
                      <a:pt x="3869" y="867"/>
                    </a:lnTo>
                    <a:lnTo>
                      <a:pt x="3869" y="867"/>
                    </a:lnTo>
                    <a:lnTo>
                      <a:pt x="3863" y="861"/>
                    </a:lnTo>
                    <a:lnTo>
                      <a:pt x="3863" y="861"/>
                    </a:lnTo>
                    <a:lnTo>
                      <a:pt x="3863" y="861"/>
                    </a:lnTo>
                    <a:lnTo>
                      <a:pt x="3863" y="861"/>
                    </a:lnTo>
                    <a:lnTo>
                      <a:pt x="3863" y="855"/>
                    </a:lnTo>
                    <a:lnTo>
                      <a:pt x="3863" y="855"/>
                    </a:lnTo>
                    <a:lnTo>
                      <a:pt x="3857" y="855"/>
                    </a:lnTo>
                    <a:lnTo>
                      <a:pt x="3857" y="855"/>
                    </a:lnTo>
                    <a:lnTo>
                      <a:pt x="3857" y="849"/>
                    </a:lnTo>
                    <a:lnTo>
                      <a:pt x="3857" y="849"/>
                    </a:lnTo>
                    <a:lnTo>
                      <a:pt x="3857" y="849"/>
                    </a:lnTo>
                    <a:lnTo>
                      <a:pt x="3857" y="849"/>
                    </a:lnTo>
                    <a:lnTo>
                      <a:pt x="3857" y="849"/>
                    </a:lnTo>
                    <a:lnTo>
                      <a:pt x="3857" y="849"/>
                    </a:lnTo>
                    <a:lnTo>
                      <a:pt x="3857" y="843"/>
                    </a:lnTo>
                    <a:lnTo>
                      <a:pt x="3857" y="843"/>
                    </a:lnTo>
                    <a:lnTo>
                      <a:pt x="3857" y="843"/>
                    </a:lnTo>
                    <a:lnTo>
                      <a:pt x="3857" y="843"/>
                    </a:lnTo>
                    <a:lnTo>
                      <a:pt x="3857" y="843"/>
                    </a:lnTo>
                    <a:lnTo>
                      <a:pt x="3857" y="837"/>
                    </a:lnTo>
                    <a:lnTo>
                      <a:pt x="3857" y="837"/>
                    </a:lnTo>
                    <a:lnTo>
                      <a:pt x="3857" y="837"/>
                    </a:lnTo>
                    <a:lnTo>
                      <a:pt x="3857" y="837"/>
                    </a:lnTo>
                    <a:lnTo>
                      <a:pt x="3857" y="831"/>
                    </a:lnTo>
                    <a:lnTo>
                      <a:pt x="3857" y="831"/>
                    </a:lnTo>
                    <a:lnTo>
                      <a:pt x="3863" y="831"/>
                    </a:lnTo>
                    <a:lnTo>
                      <a:pt x="3863" y="825"/>
                    </a:lnTo>
                    <a:lnTo>
                      <a:pt x="3869" y="825"/>
                    </a:lnTo>
                    <a:lnTo>
                      <a:pt x="3875" y="825"/>
                    </a:lnTo>
                    <a:lnTo>
                      <a:pt x="3875" y="818"/>
                    </a:lnTo>
                    <a:lnTo>
                      <a:pt x="3882" y="818"/>
                    </a:lnTo>
                    <a:lnTo>
                      <a:pt x="3882" y="818"/>
                    </a:lnTo>
                    <a:lnTo>
                      <a:pt x="3888" y="812"/>
                    </a:lnTo>
                    <a:lnTo>
                      <a:pt x="3894" y="812"/>
                    </a:lnTo>
                    <a:lnTo>
                      <a:pt x="3900" y="812"/>
                    </a:lnTo>
                    <a:lnTo>
                      <a:pt x="3900" y="812"/>
                    </a:lnTo>
                    <a:lnTo>
                      <a:pt x="3912" y="806"/>
                    </a:lnTo>
                    <a:lnTo>
                      <a:pt x="3912" y="806"/>
                    </a:lnTo>
                    <a:lnTo>
                      <a:pt x="3924" y="806"/>
                    </a:lnTo>
                    <a:lnTo>
                      <a:pt x="3924" y="806"/>
                    </a:lnTo>
                    <a:lnTo>
                      <a:pt x="3930" y="806"/>
                    </a:lnTo>
                    <a:lnTo>
                      <a:pt x="3930" y="806"/>
                    </a:lnTo>
                    <a:lnTo>
                      <a:pt x="3936" y="806"/>
                    </a:lnTo>
                    <a:lnTo>
                      <a:pt x="3943" y="806"/>
                    </a:lnTo>
                    <a:lnTo>
                      <a:pt x="3943" y="806"/>
                    </a:lnTo>
                    <a:lnTo>
                      <a:pt x="3943" y="806"/>
                    </a:lnTo>
                    <a:lnTo>
                      <a:pt x="3943" y="806"/>
                    </a:lnTo>
                    <a:lnTo>
                      <a:pt x="3949" y="806"/>
                    </a:lnTo>
                    <a:lnTo>
                      <a:pt x="3949" y="806"/>
                    </a:lnTo>
                    <a:lnTo>
                      <a:pt x="3955" y="806"/>
                    </a:lnTo>
                    <a:lnTo>
                      <a:pt x="3955" y="806"/>
                    </a:lnTo>
                    <a:lnTo>
                      <a:pt x="3961" y="806"/>
                    </a:lnTo>
                    <a:lnTo>
                      <a:pt x="3961" y="806"/>
                    </a:lnTo>
                    <a:lnTo>
                      <a:pt x="3961" y="800"/>
                    </a:lnTo>
                    <a:lnTo>
                      <a:pt x="3961" y="806"/>
                    </a:lnTo>
                    <a:lnTo>
                      <a:pt x="3967" y="806"/>
                    </a:lnTo>
                    <a:lnTo>
                      <a:pt x="3967" y="806"/>
                    </a:lnTo>
                    <a:lnTo>
                      <a:pt x="3967" y="806"/>
                    </a:lnTo>
                    <a:lnTo>
                      <a:pt x="3973" y="806"/>
                    </a:lnTo>
                    <a:lnTo>
                      <a:pt x="3973" y="806"/>
                    </a:lnTo>
                    <a:lnTo>
                      <a:pt x="3979" y="812"/>
                    </a:lnTo>
                    <a:lnTo>
                      <a:pt x="3979" y="812"/>
                    </a:lnTo>
                    <a:lnTo>
                      <a:pt x="3985" y="812"/>
                    </a:lnTo>
                    <a:lnTo>
                      <a:pt x="3985" y="806"/>
                    </a:lnTo>
                    <a:lnTo>
                      <a:pt x="3985" y="806"/>
                    </a:lnTo>
                    <a:lnTo>
                      <a:pt x="3991" y="806"/>
                    </a:lnTo>
                    <a:lnTo>
                      <a:pt x="3991" y="806"/>
                    </a:lnTo>
                    <a:lnTo>
                      <a:pt x="3991" y="806"/>
                    </a:lnTo>
                    <a:lnTo>
                      <a:pt x="3997" y="800"/>
                    </a:lnTo>
                    <a:lnTo>
                      <a:pt x="3997" y="800"/>
                    </a:lnTo>
                    <a:lnTo>
                      <a:pt x="3997" y="800"/>
                    </a:lnTo>
                    <a:lnTo>
                      <a:pt x="4004" y="800"/>
                    </a:lnTo>
                    <a:lnTo>
                      <a:pt x="4010" y="800"/>
                    </a:lnTo>
                    <a:lnTo>
                      <a:pt x="4010" y="800"/>
                    </a:lnTo>
                    <a:lnTo>
                      <a:pt x="4016" y="800"/>
                    </a:lnTo>
                    <a:lnTo>
                      <a:pt x="4016" y="800"/>
                    </a:lnTo>
                    <a:lnTo>
                      <a:pt x="4016" y="800"/>
                    </a:lnTo>
                    <a:lnTo>
                      <a:pt x="4022" y="800"/>
                    </a:lnTo>
                    <a:lnTo>
                      <a:pt x="4022" y="800"/>
                    </a:lnTo>
                    <a:lnTo>
                      <a:pt x="4028" y="800"/>
                    </a:lnTo>
                    <a:lnTo>
                      <a:pt x="4028" y="800"/>
                    </a:lnTo>
                    <a:lnTo>
                      <a:pt x="4028" y="800"/>
                    </a:lnTo>
                    <a:lnTo>
                      <a:pt x="4034" y="794"/>
                    </a:lnTo>
                    <a:lnTo>
                      <a:pt x="4034" y="794"/>
                    </a:lnTo>
                    <a:lnTo>
                      <a:pt x="4034" y="794"/>
                    </a:lnTo>
                    <a:lnTo>
                      <a:pt x="4034" y="794"/>
                    </a:lnTo>
                    <a:lnTo>
                      <a:pt x="4034" y="794"/>
                    </a:lnTo>
                    <a:lnTo>
                      <a:pt x="4040" y="794"/>
                    </a:lnTo>
                    <a:lnTo>
                      <a:pt x="4040" y="794"/>
                    </a:lnTo>
                    <a:lnTo>
                      <a:pt x="4046" y="788"/>
                    </a:lnTo>
                    <a:lnTo>
                      <a:pt x="4046" y="788"/>
                    </a:lnTo>
                    <a:lnTo>
                      <a:pt x="4046" y="788"/>
                    </a:lnTo>
                    <a:lnTo>
                      <a:pt x="4046" y="788"/>
                    </a:lnTo>
                    <a:lnTo>
                      <a:pt x="4052" y="788"/>
                    </a:lnTo>
                    <a:lnTo>
                      <a:pt x="4052" y="782"/>
                    </a:lnTo>
                    <a:lnTo>
                      <a:pt x="4052" y="776"/>
                    </a:lnTo>
                    <a:lnTo>
                      <a:pt x="4052" y="776"/>
                    </a:lnTo>
                    <a:lnTo>
                      <a:pt x="4052" y="776"/>
                    </a:lnTo>
                    <a:lnTo>
                      <a:pt x="4058" y="770"/>
                    </a:lnTo>
                    <a:lnTo>
                      <a:pt x="4058" y="770"/>
                    </a:lnTo>
                    <a:lnTo>
                      <a:pt x="4058" y="770"/>
                    </a:lnTo>
                    <a:lnTo>
                      <a:pt x="4065" y="770"/>
                    </a:lnTo>
                    <a:lnTo>
                      <a:pt x="4065" y="770"/>
                    </a:lnTo>
                    <a:lnTo>
                      <a:pt x="4065" y="764"/>
                    </a:lnTo>
                    <a:lnTo>
                      <a:pt x="4065" y="764"/>
                    </a:lnTo>
                    <a:lnTo>
                      <a:pt x="4065" y="764"/>
                    </a:lnTo>
                    <a:lnTo>
                      <a:pt x="4071" y="757"/>
                    </a:lnTo>
                    <a:lnTo>
                      <a:pt x="4071" y="764"/>
                    </a:lnTo>
                    <a:lnTo>
                      <a:pt x="4077" y="757"/>
                    </a:lnTo>
                    <a:lnTo>
                      <a:pt x="4077" y="757"/>
                    </a:lnTo>
                    <a:lnTo>
                      <a:pt x="4083" y="757"/>
                    </a:lnTo>
                    <a:lnTo>
                      <a:pt x="4083" y="757"/>
                    </a:lnTo>
                    <a:lnTo>
                      <a:pt x="4083" y="757"/>
                    </a:lnTo>
                    <a:lnTo>
                      <a:pt x="4083" y="757"/>
                    </a:lnTo>
                    <a:lnTo>
                      <a:pt x="4083" y="751"/>
                    </a:lnTo>
                    <a:lnTo>
                      <a:pt x="4083" y="751"/>
                    </a:lnTo>
                    <a:lnTo>
                      <a:pt x="4083" y="745"/>
                    </a:lnTo>
                    <a:lnTo>
                      <a:pt x="4083" y="745"/>
                    </a:lnTo>
                    <a:lnTo>
                      <a:pt x="4077" y="733"/>
                    </a:lnTo>
                    <a:lnTo>
                      <a:pt x="4077" y="733"/>
                    </a:lnTo>
                    <a:lnTo>
                      <a:pt x="4077" y="727"/>
                    </a:lnTo>
                    <a:lnTo>
                      <a:pt x="4071" y="727"/>
                    </a:lnTo>
                    <a:lnTo>
                      <a:pt x="4071" y="721"/>
                    </a:lnTo>
                    <a:lnTo>
                      <a:pt x="4071" y="721"/>
                    </a:lnTo>
                    <a:lnTo>
                      <a:pt x="4071" y="721"/>
                    </a:lnTo>
                    <a:lnTo>
                      <a:pt x="4071" y="721"/>
                    </a:lnTo>
                    <a:lnTo>
                      <a:pt x="4071" y="721"/>
                    </a:lnTo>
                    <a:lnTo>
                      <a:pt x="4071" y="721"/>
                    </a:lnTo>
                    <a:lnTo>
                      <a:pt x="4071" y="721"/>
                    </a:lnTo>
                    <a:lnTo>
                      <a:pt x="4077" y="721"/>
                    </a:lnTo>
                    <a:lnTo>
                      <a:pt x="4077" y="721"/>
                    </a:lnTo>
                    <a:lnTo>
                      <a:pt x="4077" y="721"/>
                    </a:lnTo>
                    <a:lnTo>
                      <a:pt x="4077" y="715"/>
                    </a:lnTo>
                    <a:lnTo>
                      <a:pt x="4077" y="715"/>
                    </a:lnTo>
                    <a:lnTo>
                      <a:pt x="4083" y="715"/>
                    </a:lnTo>
                    <a:lnTo>
                      <a:pt x="4083" y="715"/>
                    </a:lnTo>
                    <a:lnTo>
                      <a:pt x="4083" y="715"/>
                    </a:lnTo>
                    <a:lnTo>
                      <a:pt x="4083" y="715"/>
                    </a:lnTo>
                    <a:lnTo>
                      <a:pt x="4083" y="709"/>
                    </a:lnTo>
                    <a:lnTo>
                      <a:pt x="4083" y="709"/>
                    </a:lnTo>
                    <a:lnTo>
                      <a:pt x="4083" y="709"/>
                    </a:lnTo>
                    <a:lnTo>
                      <a:pt x="4077" y="709"/>
                    </a:lnTo>
                    <a:lnTo>
                      <a:pt x="4077" y="709"/>
                    </a:lnTo>
                    <a:lnTo>
                      <a:pt x="4077" y="709"/>
                    </a:lnTo>
                    <a:lnTo>
                      <a:pt x="4071" y="709"/>
                    </a:lnTo>
                    <a:lnTo>
                      <a:pt x="4071" y="709"/>
                    </a:lnTo>
                    <a:lnTo>
                      <a:pt x="4071" y="709"/>
                    </a:lnTo>
                    <a:lnTo>
                      <a:pt x="4071" y="709"/>
                    </a:lnTo>
                    <a:lnTo>
                      <a:pt x="4071" y="702"/>
                    </a:lnTo>
                    <a:lnTo>
                      <a:pt x="4071" y="702"/>
                    </a:lnTo>
                    <a:lnTo>
                      <a:pt x="4065" y="702"/>
                    </a:lnTo>
                    <a:lnTo>
                      <a:pt x="4065" y="702"/>
                    </a:lnTo>
                    <a:lnTo>
                      <a:pt x="4065" y="702"/>
                    </a:lnTo>
                    <a:lnTo>
                      <a:pt x="4065" y="702"/>
                    </a:lnTo>
                    <a:lnTo>
                      <a:pt x="4065" y="702"/>
                    </a:lnTo>
                    <a:lnTo>
                      <a:pt x="4065" y="702"/>
                    </a:lnTo>
                    <a:lnTo>
                      <a:pt x="4065" y="696"/>
                    </a:lnTo>
                    <a:lnTo>
                      <a:pt x="4065" y="696"/>
                    </a:lnTo>
                    <a:lnTo>
                      <a:pt x="4058" y="696"/>
                    </a:lnTo>
                    <a:lnTo>
                      <a:pt x="4058" y="696"/>
                    </a:lnTo>
                    <a:lnTo>
                      <a:pt x="4058" y="696"/>
                    </a:lnTo>
                    <a:lnTo>
                      <a:pt x="4058" y="690"/>
                    </a:lnTo>
                    <a:lnTo>
                      <a:pt x="4058" y="690"/>
                    </a:lnTo>
                    <a:lnTo>
                      <a:pt x="4058" y="690"/>
                    </a:lnTo>
                    <a:lnTo>
                      <a:pt x="4058" y="684"/>
                    </a:lnTo>
                    <a:lnTo>
                      <a:pt x="4065" y="684"/>
                    </a:lnTo>
                    <a:lnTo>
                      <a:pt x="4065" y="678"/>
                    </a:lnTo>
                    <a:lnTo>
                      <a:pt x="4071" y="678"/>
                    </a:lnTo>
                    <a:lnTo>
                      <a:pt x="4071" y="672"/>
                    </a:lnTo>
                    <a:lnTo>
                      <a:pt x="4071" y="672"/>
                    </a:lnTo>
                    <a:lnTo>
                      <a:pt x="4071" y="666"/>
                    </a:lnTo>
                    <a:lnTo>
                      <a:pt x="4071" y="666"/>
                    </a:lnTo>
                    <a:lnTo>
                      <a:pt x="4071" y="666"/>
                    </a:lnTo>
                    <a:lnTo>
                      <a:pt x="4077" y="666"/>
                    </a:lnTo>
                    <a:lnTo>
                      <a:pt x="4077" y="660"/>
                    </a:lnTo>
                    <a:lnTo>
                      <a:pt x="4083" y="660"/>
                    </a:lnTo>
                    <a:lnTo>
                      <a:pt x="4083" y="660"/>
                    </a:lnTo>
                    <a:lnTo>
                      <a:pt x="4083" y="660"/>
                    </a:lnTo>
                    <a:lnTo>
                      <a:pt x="4083" y="660"/>
                    </a:lnTo>
                    <a:lnTo>
                      <a:pt x="4083" y="660"/>
                    </a:lnTo>
                    <a:lnTo>
                      <a:pt x="4089" y="660"/>
                    </a:lnTo>
                    <a:lnTo>
                      <a:pt x="4089" y="654"/>
                    </a:lnTo>
                    <a:lnTo>
                      <a:pt x="4089" y="654"/>
                    </a:lnTo>
                    <a:lnTo>
                      <a:pt x="4095" y="647"/>
                    </a:lnTo>
                    <a:lnTo>
                      <a:pt x="4095" y="641"/>
                    </a:lnTo>
                    <a:lnTo>
                      <a:pt x="4095" y="635"/>
                    </a:lnTo>
                    <a:lnTo>
                      <a:pt x="4101" y="635"/>
                    </a:lnTo>
                    <a:lnTo>
                      <a:pt x="4101" y="629"/>
                    </a:lnTo>
                    <a:lnTo>
                      <a:pt x="4101" y="629"/>
                    </a:lnTo>
                    <a:lnTo>
                      <a:pt x="4107" y="623"/>
                    </a:lnTo>
                    <a:lnTo>
                      <a:pt x="4107" y="617"/>
                    </a:lnTo>
                    <a:lnTo>
                      <a:pt x="4113" y="611"/>
                    </a:lnTo>
                    <a:lnTo>
                      <a:pt x="4113" y="611"/>
                    </a:lnTo>
                    <a:lnTo>
                      <a:pt x="4120" y="605"/>
                    </a:lnTo>
                    <a:lnTo>
                      <a:pt x="4120" y="605"/>
                    </a:lnTo>
                    <a:lnTo>
                      <a:pt x="4120" y="599"/>
                    </a:lnTo>
                    <a:lnTo>
                      <a:pt x="4120" y="599"/>
                    </a:lnTo>
                    <a:lnTo>
                      <a:pt x="4120" y="599"/>
                    </a:lnTo>
                    <a:lnTo>
                      <a:pt x="4120" y="599"/>
                    </a:lnTo>
                    <a:lnTo>
                      <a:pt x="4126" y="599"/>
                    </a:lnTo>
                    <a:lnTo>
                      <a:pt x="4126" y="599"/>
                    </a:lnTo>
                    <a:lnTo>
                      <a:pt x="4126" y="593"/>
                    </a:lnTo>
                    <a:lnTo>
                      <a:pt x="4126" y="593"/>
                    </a:lnTo>
                    <a:lnTo>
                      <a:pt x="4126" y="593"/>
                    </a:lnTo>
                    <a:lnTo>
                      <a:pt x="4126" y="586"/>
                    </a:lnTo>
                    <a:lnTo>
                      <a:pt x="4132" y="586"/>
                    </a:lnTo>
                    <a:lnTo>
                      <a:pt x="4132" y="586"/>
                    </a:lnTo>
                    <a:lnTo>
                      <a:pt x="4132" y="586"/>
                    </a:lnTo>
                    <a:lnTo>
                      <a:pt x="4132" y="586"/>
                    </a:lnTo>
                    <a:lnTo>
                      <a:pt x="4132" y="586"/>
                    </a:lnTo>
                    <a:lnTo>
                      <a:pt x="4132" y="586"/>
                    </a:lnTo>
                    <a:lnTo>
                      <a:pt x="4132" y="586"/>
                    </a:lnTo>
                    <a:lnTo>
                      <a:pt x="4138" y="580"/>
                    </a:lnTo>
                    <a:lnTo>
                      <a:pt x="4138" y="580"/>
                    </a:lnTo>
                    <a:lnTo>
                      <a:pt x="4138" y="580"/>
                    </a:lnTo>
                    <a:lnTo>
                      <a:pt x="4138" y="580"/>
                    </a:lnTo>
                    <a:lnTo>
                      <a:pt x="4138" y="580"/>
                    </a:lnTo>
                    <a:lnTo>
                      <a:pt x="4144" y="580"/>
                    </a:lnTo>
                    <a:lnTo>
                      <a:pt x="4144" y="580"/>
                    </a:lnTo>
                    <a:lnTo>
                      <a:pt x="4144" y="574"/>
                    </a:lnTo>
                    <a:lnTo>
                      <a:pt x="4144" y="574"/>
                    </a:lnTo>
                    <a:lnTo>
                      <a:pt x="4144" y="574"/>
                    </a:lnTo>
                    <a:lnTo>
                      <a:pt x="4144" y="574"/>
                    </a:lnTo>
                    <a:lnTo>
                      <a:pt x="4150" y="568"/>
                    </a:lnTo>
                    <a:lnTo>
                      <a:pt x="4150" y="568"/>
                    </a:lnTo>
                    <a:lnTo>
                      <a:pt x="4156" y="568"/>
                    </a:lnTo>
                    <a:lnTo>
                      <a:pt x="4156" y="568"/>
                    </a:lnTo>
                    <a:lnTo>
                      <a:pt x="4156" y="568"/>
                    </a:lnTo>
                    <a:lnTo>
                      <a:pt x="4156" y="568"/>
                    </a:lnTo>
                    <a:lnTo>
                      <a:pt x="4156" y="568"/>
                    </a:lnTo>
                    <a:lnTo>
                      <a:pt x="4156" y="568"/>
                    </a:lnTo>
                    <a:lnTo>
                      <a:pt x="4156" y="562"/>
                    </a:lnTo>
                    <a:lnTo>
                      <a:pt x="4162" y="562"/>
                    </a:lnTo>
                    <a:lnTo>
                      <a:pt x="4162" y="562"/>
                    </a:lnTo>
                    <a:lnTo>
                      <a:pt x="4162" y="562"/>
                    </a:lnTo>
                    <a:lnTo>
                      <a:pt x="4162" y="562"/>
                    </a:lnTo>
                    <a:lnTo>
                      <a:pt x="4162" y="568"/>
                    </a:lnTo>
                    <a:lnTo>
                      <a:pt x="4168" y="568"/>
                    </a:lnTo>
                    <a:lnTo>
                      <a:pt x="4168" y="568"/>
                    </a:lnTo>
                    <a:lnTo>
                      <a:pt x="4168" y="562"/>
                    </a:lnTo>
                    <a:lnTo>
                      <a:pt x="4168" y="562"/>
                    </a:lnTo>
                    <a:lnTo>
                      <a:pt x="4168" y="562"/>
                    </a:lnTo>
                    <a:lnTo>
                      <a:pt x="4174" y="562"/>
                    </a:lnTo>
                    <a:lnTo>
                      <a:pt x="4174" y="562"/>
                    </a:lnTo>
                    <a:lnTo>
                      <a:pt x="4181" y="562"/>
                    </a:lnTo>
                    <a:lnTo>
                      <a:pt x="4187" y="562"/>
                    </a:lnTo>
                    <a:lnTo>
                      <a:pt x="4199" y="556"/>
                    </a:lnTo>
                    <a:lnTo>
                      <a:pt x="4205" y="556"/>
                    </a:lnTo>
                    <a:lnTo>
                      <a:pt x="4211" y="556"/>
                    </a:lnTo>
                    <a:lnTo>
                      <a:pt x="4223" y="550"/>
                    </a:lnTo>
                    <a:lnTo>
                      <a:pt x="4235" y="550"/>
                    </a:lnTo>
                    <a:lnTo>
                      <a:pt x="4242" y="544"/>
                    </a:lnTo>
                    <a:lnTo>
                      <a:pt x="4254" y="544"/>
                    </a:lnTo>
                    <a:lnTo>
                      <a:pt x="4254" y="544"/>
                    </a:lnTo>
                    <a:lnTo>
                      <a:pt x="4266" y="538"/>
                    </a:lnTo>
                    <a:lnTo>
                      <a:pt x="4272" y="538"/>
                    </a:lnTo>
                    <a:moveTo>
                      <a:pt x="1794" y="623"/>
                    </a:moveTo>
                    <a:lnTo>
                      <a:pt x="1807" y="623"/>
                    </a:lnTo>
                    <a:lnTo>
                      <a:pt x="1819" y="623"/>
                    </a:lnTo>
                    <a:lnTo>
                      <a:pt x="1825" y="623"/>
                    </a:lnTo>
                    <a:lnTo>
                      <a:pt x="1831" y="623"/>
                    </a:lnTo>
                    <a:lnTo>
                      <a:pt x="1837" y="623"/>
                    </a:lnTo>
                    <a:lnTo>
                      <a:pt x="1843" y="623"/>
                    </a:lnTo>
                    <a:lnTo>
                      <a:pt x="1849" y="623"/>
                    </a:lnTo>
                    <a:lnTo>
                      <a:pt x="1849" y="623"/>
                    </a:lnTo>
                    <a:lnTo>
                      <a:pt x="1855" y="629"/>
                    </a:lnTo>
                    <a:lnTo>
                      <a:pt x="1861" y="629"/>
                    </a:lnTo>
                    <a:lnTo>
                      <a:pt x="1868" y="629"/>
                    </a:lnTo>
                    <a:lnTo>
                      <a:pt x="1868" y="629"/>
                    </a:lnTo>
                    <a:lnTo>
                      <a:pt x="1874" y="629"/>
                    </a:lnTo>
                    <a:lnTo>
                      <a:pt x="1874" y="629"/>
                    </a:lnTo>
                    <a:lnTo>
                      <a:pt x="1880" y="629"/>
                    </a:lnTo>
                    <a:lnTo>
                      <a:pt x="1880" y="629"/>
                    </a:lnTo>
                    <a:lnTo>
                      <a:pt x="1886" y="629"/>
                    </a:lnTo>
                    <a:lnTo>
                      <a:pt x="1904" y="629"/>
                    </a:lnTo>
                    <a:lnTo>
                      <a:pt x="1904" y="629"/>
                    </a:lnTo>
                    <a:lnTo>
                      <a:pt x="1904" y="629"/>
                    </a:lnTo>
                    <a:lnTo>
                      <a:pt x="1910" y="629"/>
                    </a:lnTo>
                    <a:lnTo>
                      <a:pt x="1916" y="629"/>
                    </a:lnTo>
                    <a:lnTo>
                      <a:pt x="1916" y="629"/>
                    </a:lnTo>
                    <a:lnTo>
                      <a:pt x="1922" y="629"/>
                    </a:lnTo>
                    <a:lnTo>
                      <a:pt x="1922" y="629"/>
                    </a:lnTo>
                    <a:lnTo>
                      <a:pt x="1929" y="629"/>
                    </a:lnTo>
                    <a:lnTo>
                      <a:pt x="1929" y="629"/>
                    </a:lnTo>
                    <a:lnTo>
                      <a:pt x="1929" y="629"/>
                    </a:lnTo>
                    <a:lnTo>
                      <a:pt x="1935" y="629"/>
                    </a:lnTo>
                    <a:lnTo>
                      <a:pt x="1935" y="629"/>
                    </a:lnTo>
                    <a:lnTo>
                      <a:pt x="1947" y="635"/>
                    </a:lnTo>
                    <a:lnTo>
                      <a:pt x="1947" y="635"/>
                    </a:lnTo>
                    <a:lnTo>
                      <a:pt x="1953" y="635"/>
                    </a:lnTo>
                    <a:lnTo>
                      <a:pt x="1953" y="635"/>
                    </a:lnTo>
                    <a:lnTo>
                      <a:pt x="1959" y="635"/>
                    </a:lnTo>
                    <a:lnTo>
                      <a:pt x="1965" y="635"/>
                    </a:lnTo>
                    <a:lnTo>
                      <a:pt x="1971" y="635"/>
                    </a:lnTo>
                    <a:lnTo>
                      <a:pt x="1971" y="635"/>
                    </a:lnTo>
                    <a:lnTo>
                      <a:pt x="1977" y="635"/>
                    </a:lnTo>
                    <a:lnTo>
                      <a:pt x="1977" y="635"/>
                    </a:lnTo>
                    <a:lnTo>
                      <a:pt x="1977" y="635"/>
                    </a:lnTo>
                    <a:lnTo>
                      <a:pt x="1977" y="635"/>
                    </a:lnTo>
                    <a:lnTo>
                      <a:pt x="1984" y="635"/>
                    </a:lnTo>
                    <a:lnTo>
                      <a:pt x="1984" y="635"/>
                    </a:lnTo>
                    <a:lnTo>
                      <a:pt x="1984" y="635"/>
                    </a:lnTo>
                    <a:lnTo>
                      <a:pt x="1990" y="635"/>
                    </a:lnTo>
                    <a:lnTo>
                      <a:pt x="1990" y="635"/>
                    </a:lnTo>
                    <a:lnTo>
                      <a:pt x="1996" y="635"/>
                    </a:lnTo>
                    <a:lnTo>
                      <a:pt x="1996" y="635"/>
                    </a:lnTo>
                    <a:lnTo>
                      <a:pt x="2008" y="635"/>
                    </a:lnTo>
                    <a:lnTo>
                      <a:pt x="2014" y="635"/>
                    </a:lnTo>
                    <a:lnTo>
                      <a:pt x="2014" y="635"/>
                    </a:lnTo>
                    <a:lnTo>
                      <a:pt x="2020" y="635"/>
                    </a:lnTo>
                    <a:lnTo>
                      <a:pt x="2020" y="635"/>
                    </a:lnTo>
                    <a:lnTo>
                      <a:pt x="2026" y="635"/>
                    </a:lnTo>
                    <a:lnTo>
                      <a:pt x="2026" y="635"/>
                    </a:lnTo>
                    <a:lnTo>
                      <a:pt x="2026" y="635"/>
                    </a:lnTo>
                    <a:lnTo>
                      <a:pt x="2032" y="635"/>
                    </a:lnTo>
                    <a:lnTo>
                      <a:pt x="2032" y="635"/>
                    </a:lnTo>
                    <a:lnTo>
                      <a:pt x="2045" y="641"/>
                    </a:lnTo>
                    <a:lnTo>
                      <a:pt x="2045" y="641"/>
                    </a:lnTo>
                    <a:lnTo>
                      <a:pt x="2045" y="641"/>
                    </a:lnTo>
                    <a:lnTo>
                      <a:pt x="2051" y="641"/>
                    </a:lnTo>
                    <a:lnTo>
                      <a:pt x="2063" y="641"/>
                    </a:lnTo>
                    <a:lnTo>
                      <a:pt x="2063" y="641"/>
                    </a:lnTo>
                    <a:lnTo>
                      <a:pt x="2063" y="641"/>
                    </a:lnTo>
                    <a:lnTo>
                      <a:pt x="2069" y="641"/>
                    </a:lnTo>
                    <a:lnTo>
                      <a:pt x="2069" y="641"/>
                    </a:lnTo>
                    <a:lnTo>
                      <a:pt x="2081" y="641"/>
                    </a:lnTo>
                    <a:lnTo>
                      <a:pt x="2087" y="641"/>
                    </a:lnTo>
                    <a:lnTo>
                      <a:pt x="2087" y="641"/>
                    </a:lnTo>
                    <a:lnTo>
                      <a:pt x="2087" y="641"/>
                    </a:lnTo>
                    <a:lnTo>
                      <a:pt x="2099" y="641"/>
                    </a:lnTo>
                    <a:lnTo>
                      <a:pt x="2099" y="641"/>
                    </a:lnTo>
                    <a:lnTo>
                      <a:pt x="2106" y="641"/>
                    </a:lnTo>
                    <a:lnTo>
                      <a:pt x="2112" y="641"/>
                    </a:lnTo>
                    <a:lnTo>
                      <a:pt x="2112" y="641"/>
                    </a:lnTo>
                    <a:lnTo>
                      <a:pt x="2112" y="641"/>
                    </a:lnTo>
                    <a:lnTo>
                      <a:pt x="2118" y="641"/>
                    </a:lnTo>
                    <a:lnTo>
                      <a:pt x="2118" y="641"/>
                    </a:lnTo>
                    <a:lnTo>
                      <a:pt x="2124" y="641"/>
                    </a:lnTo>
                    <a:lnTo>
                      <a:pt x="2130" y="641"/>
                    </a:lnTo>
                    <a:lnTo>
                      <a:pt x="2136" y="641"/>
                    </a:lnTo>
                    <a:lnTo>
                      <a:pt x="2142" y="641"/>
                    </a:lnTo>
                    <a:lnTo>
                      <a:pt x="2142" y="641"/>
                    </a:lnTo>
                    <a:lnTo>
                      <a:pt x="2148" y="641"/>
                    </a:lnTo>
                    <a:lnTo>
                      <a:pt x="2148" y="641"/>
                    </a:lnTo>
                    <a:lnTo>
                      <a:pt x="2154" y="641"/>
                    </a:lnTo>
                    <a:lnTo>
                      <a:pt x="2160" y="641"/>
                    </a:lnTo>
                    <a:lnTo>
                      <a:pt x="2173" y="647"/>
                    </a:lnTo>
                    <a:lnTo>
                      <a:pt x="2173" y="647"/>
                    </a:lnTo>
                    <a:lnTo>
                      <a:pt x="2173" y="647"/>
                    </a:lnTo>
                    <a:lnTo>
                      <a:pt x="2179" y="647"/>
                    </a:lnTo>
                    <a:lnTo>
                      <a:pt x="2179" y="647"/>
                    </a:lnTo>
                    <a:lnTo>
                      <a:pt x="2179" y="647"/>
                    </a:lnTo>
                    <a:lnTo>
                      <a:pt x="2179" y="647"/>
                    </a:lnTo>
                    <a:lnTo>
                      <a:pt x="2185" y="647"/>
                    </a:lnTo>
                    <a:lnTo>
                      <a:pt x="2185" y="647"/>
                    </a:lnTo>
                    <a:lnTo>
                      <a:pt x="2197" y="647"/>
                    </a:lnTo>
                    <a:lnTo>
                      <a:pt x="2203" y="647"/>
                    </a:lnTo>
                    <a:lnTo>
                      <a:pt x="2222" y="647"/>
                    </a:lnTo>
                    <a:lnTo>
                      <a:pt x="2234" y="647"/>
                    </a:lnTo>
                    <a:lnTo>
                      <a:pt x="2240" y="647"/>
                    </a:lnTo>
                    <a:lnTo>
                      <a:pt x="2246" y="647"/>
                    </a:lnTo>
                    <a:lnTo>
                      <a:pt x="2252" y="647"/>
                    </a:lnTo>
                    <a:lnTo>
                      <a:pt x="2270" y="647"/>
                    </a:lnTo>
                    <a:lnTo>
                      <a:pt x="2283" y="647"/>
                    </a:lnTo>
                    <a:lnTo>
                      <a:pt x="2283" y="647"/>
                    </a:lnTo>
                    <a:lnTo>
                      <a:pt x="2289" y="647"/>
                    </a:lnTo>
                    <a:lnTo>
                      <a:pt x="2295" y="647"/>
                    </a:lnTo>
                    <a:lnTo>
                      <a:pt x="2301" y="647"/>
                    </a:lnTo>
                    <a:lnTo>
                      <a:pt x="2301" y="647"/>
                    </a:lnTo>
                    <a:lnTo>
                      <a:pt x="2313" y="647"/>
                    </a:lnTo>
                    <a:lnTo>
                      <a:pt x="2319" y="647"/>
                    </a:lnTo>
                    <a:lnTo>
                      <a:pt x="2319" y="647"/>
                    </a:lnTo>
                    <a:lnTo>
                      <a:pt x="2325" y="647"/>
                    </a:lnTo>
                    <a:lnTo>
                      <a:pt x="2337" y="647"/>
                    </a:lnTo>
                    <a:lnTo>
                      <a:pt x="2344" y="647"/>
                    </a:lnTo>
                    <a:lnTo>
                      <a:pt x="2350" y="647"/>
                    </a:lnTo>
                    <a:lnTo>
                      <a:pt x="2356" y="647"/>
                    </a:lnTo>
                    <a:lnTo>
                      <a:pt x="2356" y="647"/>
                    </a:lnTo>
                    <a:lnTo>
                      <a:pt x="2362" y="647"/>
                    </a:lnTo>
                    <a:lnTo>
                      <a:pt x="2374" y="647"/>
                    </a:lnTo>
                    <a:lnTo>
                      <a:pt x="2380" y="647"/>
                    </a:lnTo>
                    <a:lnTo>
                      <a:pt x="2380" y="647"/>
                    </a:lnTo>
                    <a:lnTo>
                      <a:pt x="2386" y="647"/>
                    </a:lnTo>
                    <a:lnTo>
                      <a:pt x="2386" y="647"/>
                    </a:lnTo>
                    <a:lnTo>
                      <a:pt x="2392" y="647"/>
                    </a:lnTo>
                    <a:lnTo>
                      <a:pt x="2392" y="647"/>
                    </a:lnTo>
                    <a:lnTo>
                      <a:pt x="2392" y="647"/>
                    </a:lnTo>
                    <a:lnTo>
                      <a:pt x="2392" y="647"/>
                    </a:lnTo>
                    <a:lnTo>
                      <a:pt x="2399" y="647"/>
                    </a:lnTo>
                    <a:lnTo>
                      <a:pt x="2399" y="647"/>
                    </a:lnTo>
                    <a:lnTo>
                      <a:pt x="2399" y="654"/>
                    </a:lnTo>
                    <a:lnTo>
                      <a:pt x="2399" y="654"/>
                    </a:lnTo>
                    <a:lnTo>
                      <a:pt x="2399" y="654"/>
                    </a:lnTo>
                    <a:lnTo>
                      <a:pt x="2399" y="654"/>
                    </a:lnTo>
                    <a:lnTo>
                      <a:pt x="2399" y="654"/>
                    </a:lnTo>
                    <a:lnTo>
                      <a:pt x="2399" y="654"/>
                    </a:lnTo>
                    <a:lnTo>
                      <a:pt x="2399" y="660"/>
                    </a:lnTo>
                    <a:lnTo>
                      <a:pt x="2399" y="660"/>
                    </a:lnTo>
                    <a:lnTo>
                      <a:pt x="2399" y="660"/>
                    </a:lnTo>
                    <a:lnTo>
                      <a:pt x="2399" y="660"/>
                    </a:lnTo>
                    <a:lnTo>
                      <a:pt x="2399" y="666"/>
                    </a:lnTo>
                    <a:lnTo>
                      <a:pt x="2392" y="666"/>
                    </a:lnTo>
                    <a:lnTo>
                      <a:pt x="2392" y="666"/>
                    </a:lnTo>
                    <a:lnTo>
                      <a:pt x="2392" y="666"/>
                    </a:lnTo>
                    <a:lnTo>
                      <a:pt x="2392" y="666"/>
                    </a:lnTo>
                    <a:lnTo>
                      <a:pt x="2392" y="666"/>
                    </a:lnTo>
                    <a:lnTo>
                      <a:pt x="2392" y="666"/>
                    </a:lnTo>
                    <a:lnTo>
                      <a:pt x="2392" y="666"/>
                    </a:lnTo>
                    <a:lnTo>
                      <a:pt x="2392" y="672"/>
                    </a:lnTo>
                    <a:lnTo>
                      <a:pt x="2392" y="672"/>
                    </a:lnTo>
                    <a:lnTo>
                      <a:pt x="2392" y="672"/>
                    </a:lnTo>
                    <a:lnTo>
                      <a:pt x="2386" y="672"/>
                    </a:lnTo>
                    <a:lnTo>
                      <a:pt x="2386" y="672"/>
                    </a:lnTo>
                    <a:lnTo>
                      <a:pt x="2386" y="672"/>
                    </a:lnTo>
                    <a:lnTo>
                      <a:pt x="2380" y="678"/>
                    </a:lnTo>
                    <a:lnTo>
                      <a:pt x="2380" y="678"/>
                    </a:lnTo>
                    <a:lnTo>
                      <a:pt x="2380" y="678"/>
                    </a:lnTo>
                    <a:lnTo>
                      <a:pt x="2380" y="684"/>
                    </a:lnTo>
                    <a:lnTo>
                      <a:pt x="2374" y="684"/>
                    </a:lnTo>
                    <a:lnTo>
                      <a:pt x="2374" y="684"/>
                    </a:lnTo>
                    <a:lnTo>
                      <a:pt x="2374" y="684"/>
                    </a:lnTo>
                    <a:lnTo>
                      <a:pt x="2374" y="684"/>
                    </a:lnTo>
                    <a:lnTo>
                      <a:pt x="2374" y="684"/>
                    </a:lnTo>
                    <a:lnTo>
                      <a:pt x="2374" y="690"/>
                    </a:lnTo>
                    <a:lnTo>
                      <a:pt x="2374" y="690"/>
                    </a:lnTo>
                    <a:lnTo>
                      <a:pt x="2374" y="690"/>
                    </a:lnTo>
                    <a:lnTo>
                      <a:pt x="2374" y="690"/>
                    </a:lnTo>
                    <a:lnTo>
                      <a:pt x="2380" y="696"/>
                    </a:lnTo>
                    <a:lnTo>
                      <a:pt x="2380" y="696"/>
                    </a:lnTo>
                    <a:lnTo>
                      <a:pt x="2380" y="696"/>
                    </a:lnTo>
                    <a:lnTo>
                      <a:pt x="2380" y="696"/>
                    </a:lnTo>
                    <a:lnTo>
                      <a:pt x="2380" y="696"/>
                    </a:lnTo>
                    <a:lnTo>
                      <a:pt x="2380" y="702"/>
                    </a:lnTo>
                    <a:lnTo>
                      <a:pt x="2380" y="702"/>
                    </a:lnTo>
                    <a:lnTo>
                      <a:pt x="2380" y="702"/>
                    </a:lnTo>
                    <a:lnTo>
                      <a:pt x="2386" y="702"/>
                    </a:lnTo>
                    <a:lnTo>
                      <a:pt x="2386" y="702"/>
                    </a:lnTo>
                    <a:lnTo>
                      <a:pt x="2386" y="709"/>
                    </a:lnTo>
                    <a:lnTo>
                      <a:pt x="2386" y="709"/>
                    </a:lnTo>
                    <a:lnTo>
                      <a:pt x="2386" y="709"/>
                    </a:lnTo>
                    <a:lnTo>
                      <a:pt x="2386" y="709"/>
                    </a:lnTo>
                    <a:lnTo>
                      <a:pt x="2386" y="709"/>
                    </a:lnTo>
                    <a:lnTo>
                      <a:pt x="2386" y="709"/>
                    </a:lnTo>
                    <a:lnTo>
                      <a:pt x="2386" y="709"/>
                    </a:lnTo>
                    <a:lnTo>
                      <a:pt x="2392" y="709"/>
                    </a:lnTo>
                    <a:lnTo>
                      <a:pt x="2392" y="709"/>
                    </a:lnTo>
                    <a:lnTo>
                      <a:pt x="2392" y="709"/>
                    </a:lnTo>
                    <a:lnTo>
                      <a:pt x="2392" y="709"/>
                    </a:lnTo>
                    <a:lnTo>
                      <a:pt x="2392" y="709"/>
                    </a:lnTo>
                    <a:lnTo>
                      <a:pt x="2399" y="715"/>
                    </a:lnTo>
                    <a:lnTo>
                      <a:pt x="2399" y="715"/>
                    </a:lnTo>
                    <a:lnTo>
                      <a:pt x="2399" y="715"/>
                    </a:lnTo>
                    <a:lnTo>
                      <a:pt x="2399" y="715"/>
                    </a:lnTo>
                    <a:lnTo>
                      <a:pt x="2399" y="715"/>
                    </a:lnTo>
                    <a:lnTo>
                      <a:pt x="2405" y="715"/>
                    </a:lnTo>
                    <a:lnTo>
                      <a:pt x="2405" y="715"/>
                    </a:lnTo>
                    <a:lnTo>
                      <a:pt x="2405" y="721"/>
                    </a:lnTo>
                    <a:lnTo>
                      <a:pt x="2405" y="721"/>
                    </a:lnTo>
                    <a:lnTo>
                      <a:pt x="2405" y="721"/>
                    </a:lnTo>
                    <a:lnTo>
                      <a:pt x="2405" y="721"/>
                    </a:lnTo>
                    <a:lnTo>
                      <a:pt x="2405" y="721"/>
                    </a:lnTo>
                    <a:lnTo>
                      <a:pt x="2405" y="727"/>
                    </a:lnTo>
                    <a:lnTo>
                      <a:pt x="2405" y="727"/>
                    </a:lnTo>
                    <a:lnTo>
                      <a:pt x="2405" y="733"/>
                    </a:lnTo>
                    <a:lnTo>
                      <a:pt x="2405" y="739"/>
                    </a:lnTo>
                    <a:lnTo>
                      <a:pt x="2405" y="745"/>
                    </a:lnTo>
                    <a:lnTo>
                      <a:pt x="2405" y="745"/>
                    </a:lnTo>
                    <a:lnTo>
                      <a:pt x="2405" y="751"/>
                    </a:lnTo>
                    <a:lnTo>
                      <a:pt x="2405" y="751"/>
                    </a:lnTo>
                    <a:lnTo>
                      <a:pt x="2405" y="757"/>
                    </a:lnTo>
                    <a:lnTo>
                      <a:pt x="2405" y="764"/>
                    </a:lnTo>
                    <a:lnTo>
                      <a:pt x="2405" y="770"/>
                    </a:lnTo>
                    <a:lnTo>
                      <a:pt x="2405" y="770"/>
                    </a:lnTo>
                    <a:lnTo>
                      <a:pt x="2405" y="782"/>
                    </a:lnTo>
                    <a:lnTo>
                      <a:pt x="2405" y="782"/>
                    </a:lnTo>
                    <a:lnTo>
                      <a:pt x="2405" y="788"/>
                    </a:lnTo>
                    <a:lnTo>
                      <a:pt x="2405" y="788"/>
                    </a:lnTo>
                    <a:lnTo>
                      <a:pt x="2405" y="794"/>
                    </a:lnTo>
                    <a:lnTo>
                      <a:pt x="2405" y="800"/>
                    </a:lnTo>
                    <a:lnTo>
                      <a:pt x="2405" y="812"/>
                    </a:lnTo>
                    <a:lnTo>
                      <a:pt x="2405" y="812"/>
                    </a:lnTo>
                    <a:lnTo>
                      <a:pt x="2405" y="812"/>
                    </a:lnTo>
                    <a:lnTo>
                      <a:pt x="2405" y="812"/>
                    </a:lnTo>
                    <a:lnTo>
                      <a:pt x="2405" y="818"/>
                    </a:lnTo>
                    <a:lnTo>
                      <a:pt x="2405" y="818"/>
                    </a:lnTo>
                    <a:lnTo>
                      <a:pt x="2405" y="825"/>
                    </a:lnTo>
                    <a:lnTo>
                      <a:pt x="2405" y="831"/>
                    </a:lnTo>
                    <a:lnTo>
                      <a:pt x="2405" y="831"/>
                    </a:lnTo>
                    <a:lnTo>
                      <a:pt x="2405" y="831"/>
                    </a:lnTo>
                    <a:lnTo>
                      <a:pt x="2405" y="837"/>
                    </a:lnTo>
                    <a:lnTo>
                      <a:pt x="2405" y="837"/>
                    </a:lnTo>
                    <a:lnTo>
                      <a:pt x="2405" y="837"/>
                    </a:lnTo>
                    <a:lnTo>
                      <a:pt x="2405" y="837"/>
                    </a:lnTo>
                    <a:lnTo>
                      <a:pt x="2405" y="843"/>
                    </a:lnTo>
                    <a:lnTo>
                      <a:pt x="2405" y="843"/>
                    </a:lnTo>
                    <a:lnTo>
                      <a:pt x="2405" y="843"/>
                    </a:lnTo>
                    <a:lnTo>
                      <a:pt x="2405" y="843"/>
                    </a:lnTo>
                    <a:lnTo>
                      <a:pt x="2405" y="867"/>
                    </a:lnTo>
                    <a:lnTo>
                      <a:pt x="2405" y="867"/>
                    </a:lnTo>
                    <a:lnTo>
                      <a:pt x="2405" y="873"/>
                    </a:lnTo>
                    <a:lnTo>
                      <a:pt x="2405" y="873"/>
                    </a:lnTo>
                    <a:lnTo>
                      <a:pt x="2405" y="873"/>
                    </a:lnTo>
                    <a:lnTo>
                      <a:pt x="2405" y="873"/>
                    </a:lnTo>
                    <a:lnTo>
                      <a:pt x="2405" y="880"/>
                    </a:lnTo>
                    <a:lnTo>
                      <a:pt x="2405" y="880"/>
                    </a:lnTo>
                    <a:lnTo>
                      <a:pt x="2405" y="886"/>
                    </a:lnTo>
                    <a:lnTo>
                      <a:pt x="2405" y="898"/>
                    </a:lnTo>
                    <a:lnTo>
                      <a:pt x="2405" y="898"/>
                    </a:lnTo>
                    <a:lnTo>
                      <a:pt x="2405" y="910"/>
                    </a:lnTo>
                    <a:lnTo>
                      <a:pt x="2405" y="922"/>
                    </a:lnTo>
                    <a:lnTo>
                      <a:pt x="2405" y="935"/>
                    </a:lnTo>
                    <a:lnTo>
                      <a:pt x="2392" y="935"/>
                    </a:lnTo>
                    <a:lnTo>
                      <a:pt x="2392" y="935"/>
                    </a:lnTo>
                    <a:lnTo>
                      <a:pt x="2392" y="935"/>
                    </a:lnTo>
                    <a:lnTo>
                      <a:pt x="2392" y="935"/>
                    </a:lnTo>
                    <a:lnTo>
                      <a:pt x="2392" y="935"/>
                    </a:lnTo>
                    <a:lnTo>
                      <a:pt x="2392" y="935"/>
                    </a:lnTo>
                    <a:lnTo>
                      <a:pt x="2392" y="935"/>
                    </a:lnTo>
                    <a:lnTo>
                      <a:pt x="2392" y="935"/>
                    </a:lnTo>
                    <a:lnTo>
                      <a:pt x="2392" y="935"/>
                    </a:lnTo>
                    <a:lnTo>
                      <a:pt x="2392" y="941"/>
                    </a:lnTo>
                    <a:lnTo>
                      <a:pt x="2392" y="941"/>
                    </a:lnTo>
                    <a:lnTo>
                      <a:pt x="2399" y="941"/>
                    </a:lnTo>
                    <a:lnTo>
                      <a:pt x="2392" y="941"/>
                    </a:lnTo>
                    <a:lnTo>
                      <a:pt x="2399" y="941"/>
                    </a:lnTo>
                    <a:lnTo>
                      <a:pt x="2399" y="941"/>
                    </a:lnTo>
                    <a:lnTo>
                      <a:pt x="2399" y="941"/>
                    </a:lnTo>
                    <a:lnTo>
                      <a:pt x="2399" y="941"/>
                    </a:lnTo>
                    <a:lnTo>
                      <a:pt x="2399" y="941"/>
                    </a:lnTo>
                    <a:lnTo>
                      <a:pt x="2399" y="947"/>
                    </a:lnTo>
                    <a:lnTo>
                      <a:pt x="2399" y="947"/>
                    </a:lnTo>
                    <a:lnTo>
                      <a:pt x="2399" y="947"/>
                    </a:lnTo>
                    <a:lnTo>
                      <a:pt x="2399" y="947"/>
                    </a:lnTo>
                    <a:lnTo>
                      <a:pt x="2399" y="947"/>
                    </a:lnTo>
                    <a:lnTo>
                      <a:pt x="2399" y="953"/>
                    </a:lnTo>
                    <a:lnTo>
                      <a:pt x="2399" y="953"/>
                    </a:lnTo>
                    <a:lnTo>
                      <a:pt x="2399" y="953"/>
                    </a:lnTo>
                    <a:lnTo>
                      <a:pt x="2399" y="953"/>
                    </a:lnTo>
                    <a:lnTo>
                      <a:pt x="2399" y="953"/>
                    </a:lnTo>
                    <a:lnTo>
                      <a:pt x="2399" y="953"/>
                    </a:lnTo>
                    <a:lnTo>
                      <a:pt x="2399" y="953"/>
                    </a:lnTo>
                    <a:lnTo>
                      <a:pt x="2392" y="953"/>
                    </a:lnTo>
                    <a:lnTo>
                      <a:pt x="2392" y="953"/>
                    </a:lnTo>
                    <a:lnTo>
                      <a:pt x="2392" y="959"/>
                    </a:lnTo>
                    <a:lnTo>
                      <a:pt x="2392" y="959"/>
                    </a:lnTo>
                    <a:lnTo>
                      <a:pt x="2392" y="959"/>
                    </a:lnTo>
                    <a:lnTo>
                      <a:pt x="2392" y="959"/>
                    </a:lnTo>
                    <a:lnTo>
                      <a:pt x="2399" y="959"/>
                    </a:lnTo>
                    <a:lnTo>
                      <a:pt x="2399" y="959"/>
                    </a:lnTo>
                    <a:lnTo>
                      <a:pt x="2399" y="959"/>
                    </a:lnTo>
                    <a:lnTo>
                      <a:pt x="2399" y="959"/>
                    </a:lnTo>
                    <a:lnTo>
                      <a:pt x="2392" y="959"/>
                    </a:lnTo>
                    <a:lnTo>
                      <a:pt x="2399" y="965"/>
                    </a:lnTo>
                    <a:lnTo>
                      <a:pt x="2399" y="965"/>
                    </a:lnTo>
                    <a:lnTo>
                      <a:pt x="2399" y="965"/>
                    </a:lnTo>
                    <a:lnTo>
                      <a:pt x="2399" y="965"/>
                    </a:lnTo>
                    <a:lnTo>
                      <a:pt x="2399" y="965"/>
                    </a:lnTo>
                    <a:lnTo>
                      <a:pt x="2399" y="965"/>
                    </a:lnTo>
                    <a:lnTo>
                      <a:pt x="2405" y="965"/>
                    </a:lnTo>
                    <a:lnTo>
                      <a:pt x="2405" y="965"/>
                    </a:lnTo>
                    <a:lnTo>
                      <a:pt x="2405" y="965"/>
                    </a:lnTo>
                    <a:lnTo>
                      <a:pt x="2405" y="965"/>
                    </a:lnTo>
                    <a:lnTo>
                      <a:pt x="2405" y="965"/>
                    </a:lnTo>
                    <a:lnTo>
                      <a:pt x="2405" y="965"/>
                    </a:lnTo>
                    <a:lnTo>
                      <a:pt x="2405" y="971"/>
                    </a:lnTo>
                    <a:lnTo>
                      <a:pt x="2405" y="971"/>
                    </a:lnTo>
                    <a:lnTo>
                      <a:pt x="2405" y="971"/>
                    </a:lnTo>
                    <a:lnTo>
                      <a:pt x="2405" y="971"/>
                    </a:lnTo>
                    <a:lnTo>
                      <a:pt x="2405" y="971"/>
                    </a:lnTo>
                    <a:lnTo>
                      <a:pt x="2405" y="971"/>
                    </a:lnTo>
                    <a:lnTo>
                      <a:pt x="2405" y="977"/>
                    </a:lnTo>
                    <a:lnTo>
                      <a:pt x="2405" y="977"/>
                    </a:lnTo>
                    <a:lnTo>
                      <a:pt x="2405" y="977"/>
                    </a:lnTo>
                    <a:lnTo>
                      <a:pt x="2405" y="977"/>
                    </a:lnTo>
                    <a:lnTo>
                      <a:pt x="2405" y="977"/>
                    </a:lnTo>
                    <a:lnTo>
                      <a:pt x="2405" y="977"/>
                    </a:lnTo>
                    <a:lnTo>
                      <a:pt x="2405" y="977"/>
                    </a:lnTo>
                    <a:lnTo>
                      <a:pt x="2405" y="983"/>
                    </a:lnTo>
                    <a:lnTo>
                      <a:pt x="2405" y="983"/>
                    </a:lnTo>
                    <a:lnTo>
                      <a:pt x="2405" y="983"/>
                    </a:lnTo>
                    <a:lnTo>
                      <a:pt x="2405" y="983"/>
                    </a:lnTo>
                    <a:lnTo>
                      <a:pt x="2399" y="983"/>
                    </a:lnTo>
                    <a:lnTo>
                      <a:pt x="2399" y="983"/>
                    </a:lnTo>
                    <a:lnTo>
                      <a:pt x="2399" y="983"/>
                    </a:lnTo>
                    <a:lnTo>
                      <a:pt x="2399" y="983"/>
                    </a:lnTo>
                    <a:lnTo>
                      <a:pt x="2399" y="983"/>
                    </a:lnTo>
                    <a:lnTo>
                      <a:pt x="2399" y="983"/>
                    </a:lnTo>
                    <a:lnTo>
                      <a:pt x="2399" y="989"/>
                    </a:lnTo>
                    <a:lnTo>
                      <a:pt x="2399" y="989"/>
                    </a:lnTo>
                    <a:lnTo>
                      <a:pt x="2405" y="989"/>
                    </a:lnTo>
                    <a:lnTo>
                      <a:pt x="2405" y="989"/>
                    </a:lnTo>
                    <a:lnTo>
                      <a:pt x="2399" y="989"/>
                    </a:lnTo>
                    <a:lnTo>
                      <a:pt x="2399" y="989"/>
                    </a:lnTo>
                    <a:lnTo>
                      <a:pt x="2399" y="989"/>
                    </a:lnTo>
                    <a:lnTo>
                      <a:pt x="2399" y="989"/>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8"/>
                    </a:lnTo>
                    <a:lnTo>
                      <a:pt x="2399" y="1008"/>
                    </a:lnTo>
                    <a:lnTo>
                      <a:pt x="2399" y="1008"/>
                    </a:lnTo>
                    <a:lnTo>
                      <a:pt x="2399" y="1008"/>
                    </a:lnTo>
                    <a:lnTo>
                      <a:pt x="2399" y="1008"/>
                    </a:lnTo>
                    <a:lnTo>
                      <a:pt x="2399" y="1008"/>
                    </a:lnTo>
                    <a:lnTo>
                      <a:pt x="2392" y="1008"/>
                    </a:lnTo>
                    <a:lnTo>
                      <a:pt x="2392" y="1008"/>
                    </a:lnTo>
                    <a:lnTo>
                      <a:pt x="2392" y="1008"/>
                    </a:lnTo>
                    <a:lnTo>
                      <a:pt x="2392" y="1008"/>
                    </a:lnTo>
                    <a:lnTo>
                      <a:pt x="2392" y="1008"/>
                    </a:lnTo>
                    <a:lnTo>
                      <a:pt x="2392" y="1008"/>
                    </a:lnTo>
                    <a:lnTo>
                      <a:pt x="2392" y="1014"/>
                    </a:lnTo>
                    <a:lnTo>
                      <a:pt x="2392" y="1014"/>
                    </a:lnTo>
                    <a:lnTo>
                      <a:pt x="2392" y="1014"/>
                    </a:lnTo>
                    <a:lnTo>
                      <a:pt x="2392" y="1014"/>
                    </a:lnTo>
                    <a:lnTo>
                      <a:pt x="2392" y="1014"/>
                    </a:lnTo>
                    <a:lnTo>
                      <a:pt x="2392" y="1014"/>
                    </a:lnTo>
                    <a:lnTo>
                      <a:pt x="2392" y="1014"/>
                    </a:lnTo>
                    <a:lnTo>
                      <a:pt x="2392" y="1020"/>
                    </a:lnTo>
                    <a:lnTo>
                      <a:pt x="2392" y="1020"/>
                    </a:lnTo>
                    <a:lnTo>
                      <a:pt x="2392" y="1020"/>
                    </a:lnTo>
                    <a:lnTo>
                      <a:pt x="2386" y="1020"/>
                    </a:lnTo>
                    <a:lnTo>
                      <a:pt x="2386" y="1020"/>
                    </a:lnTo>
                    <a:lnTo>
                      <a:pt x="2392" y="1020"/>
                    </a:lnTo>
                    <a:lnTo>
                      <a:pt x="2392" y="1020"/>
                    </a:lnTo>
                    <a:lnTo>
                      <a:pt x="2392" y="1020"/>
                    </a:lnTo>
                    <a:lnTo>
                      <a:pt x="2392" y="1020"/>
                    </a:lnTo>
                    <a:lnTo>
                      <a:pt x="2392" y="1026"/>
                    </a:lnTo>
                    <a:lnTo>
                      <a:pt x="2392" y="1026"/>
                    </a:lnTo>
                    <a:lnTo>
                      <a:pt x="2392" y="1026"/>
                    </a:lnTo>
                    <a:lnTo>
                      <a:pt x="2392" y="1026"/>
                    </a:lnTo>
                    <a:lnTo>
                      <a:pt x="2392" y="1026"/>
                    </a:lnTo>
                    <a:lnTo>
                      <a:pt x="2392" y="1026"/>
                    </a:lnTo>
                    <a:lnTo>
                      <a:pt x="2392" y="1026"/>
                    </a:lnTo>
                    <a:lnTo>
                      <a:pt x="2392" y="1026"/>
                    </a:lnTo>
                    <a:lnTo>
                      <a:pt x="2392" y="1026"/>
                    </a:lnTo>
                    <a:lnTo>
                      <a:pt x="2399" y="1026"/>
                    </a:lnTo>
                    <a:lnTo>
                      <a:pt x="2399" y="1026"/>
                    </a:lnTo>
                    <a:lnTo>
                      <a:pt x="2399" y="1026"/>
                    </a:lnTo>
                    <a:lnTo>
                      <a:pt x="2399" y="1032"/>
                    </a:lnTo>
                    <a:lnTo>
                      <a:pt x="2399" y="1032"/>
                    </a:lnTo>
                    <a:lnTo>
                      <a:pt x="2399" y="1032"/>
                    </a:lnTo>
                    <a:lnTo>
                      <a:pt x="2399" y="1032"/>
                    </a:lnTo>
                    <a:lnTo>
                      <a:pt x="2399" y="1032"/>
                    </a:lnTo>
                    <a:lnTo>
                      <a:pt x="2399" y="1032"/>
                    </a:lnTo>
                    <a:lnTo>
                      <a:pt x="2399" y="1032"/>
                    </a:lnTo>
                    <a:lnTo>
                      <a:pt x="2399" y="1032"/>
                    </a:lnTo>
                    <a:lnTo>
                      <a:pt x="2399" y="1032"/>
                    </a:lnTo>
                    <a:lnTo>
                      <a:pt x="2399" y="1038"/>
                    </a:lnTo>
                    <a:lnTo>
                      <a:pt x="2399" y="1038"/>
                    </a:lnTo>
                    <a:lnTo>
                      <a:pt x="2399" y="1038"/>
                    </a:lnTo>
                    <a:lnTo>
                      <a:pt x="2405" y="1038"/>
                    </a:lnTo>
                    <a:lnTo>
                      <a:pt x="2405" y="1038"/>
                    </a:lnTo>
                    <a:lnTo>
                      <a:pt x="2399" y="1038"/>
                    </a:lnTo>
                    <a:lnTo>
                      <a:pt x="2399" y="1038"/>
                    </a:lnTo>
                    <a:lnTo>
                      <a:pt x="2399" y="1038"/>
                    </a:lnTo>
                    <a:lnTo>
                      <a:pt x="2405" y="1038"/>
                    </a:lnTo>
                    <a:lnTo>
                      <a:pt x="2405" y="1044"/>
                    </a:lnTo>
                    <a:lnTo>
                      <a:pt x="2405" y="1044"/>
                    </a:lnTo>
                    <a:lnTo>
                      <a:pt x="2405" y="1044"/>
                    </a:lnTo>
                    <a:lnTo>
                      <a:pt x="2405" y="1044"/>
                    </a:lnTo>
                    <a:lnTo>
                      <a:pt x="2405" y="1044"/>
                    </a:lnTo>
                    <a:lnTo>
                      <a:pt x="2405" y="1044"/>
                    </a:lnTo>
                    <a:lnTo>
                      <a:pt x="2405" y="1044"/>
                    </a:lnTo>
                    <a:lnTo>
                      <a:pt x="2405" y="1044"/>
                    </a:lnTo>
                    <a:lnTo>
                      <a:pt x="2405" y="1051"/>
                    </a:lnTo>
                    <a:lnTo>
                      <a:pt x="2405" y="1051"/>
                    </a:lnTo>
                    <a:lnTo>
                      <a:pt x="2405" y="1051"/>
                    </a:lnTo>
                    <a:lnTo>
                      <a:pt x="2405" y="1051"/>
                    </a:lnTo>
                    <a:lnTo>
                      <a:pt x="2405" y="1051"/>
                    </a:lnTo>
                    <a:lnTo>
                      <a:pt x="2405" y="1051"/>
                    </a:lnTo>
                    <a:lnTo>
                      <a:pt x="2399" y="1051"/>
                    </a:lnTo>
                    <a:lnTo>
                      <a:pt x="2399" y="1051"/>
                    </a:lnTo>
                    <a:lnTo>
                      <a:pt x="2399" y="1051"/>
                    </a:lnTo>
                    <a:lnTo>
                      <a:pt x="2399" y="1044"/>
                    </a:lnTo>
                    <a:lnTo>
                      <a:pt x="2399" y="1044"/>
                    </a:lnTo>
                    <a:lnTo>
                      <a:pt x="2399" y="1044"/>
                    </a:lnTo>
                    <a:lnTo>
                      <a:pt x="2399" y="1044"/>
                    </a:lnTo>
                    <a:lnTo>
                      <a:pt x="2399" y="1044"/>
                    </a:lnTo>
                    <a:lnTo>
                      <a:pt x="2392" y="1044"/>
                    </a:lnTo>
                    <a:lnTo>
                      <a:pt x="2392" y="1044"/>
                    </a:lnTo>
                    <a:lnTo>
                      <a:pt x="2392" y="1044"/>
                    </a:lnTo>
                    <a:lnTo>
                      <a:pt x="2392" y="1044"/>
                    </a:lnTo>
                    <a:lnTo>
                      <a:pt x="2392" y="1044"/>
                    </a:lnTo>
                    <a:lnTo>
                      <a:pt x="2392" y="1044"/>
                    </a:lnTo>
                    <a:lnTo>
                      <a:pt x="2392" y="1044"/>
                    </a:lnTo>
                    <a:lnTo>
                      <a:pt x="2392" y="1044"/>
                    </a:lnTo>
                    <a:lnTo>
                      <a:pt x="2386" y="1044"/>
                    </a:lnTo>
                    <a:lnTo>
                      <a:pt x="2386" y="1038"/>
                    </a:lnTo>
                    <a:lnTo>
                      <a:pt x="2386" y="1038"/>
                    </a:lnTo>
                    <a:lnTo>
                      <a:pt x="2386" y="1038"/>
                    </a:lnTo>
                    <a:lnTo>
                      <a:pt x="2386" y="1038"/>
                    </a:lnTo>
                    <a:lnTo>
                      <a:pt x="2386" y="1038"/>
                    </a:lnTo>
                    <a:lnTo>
                      <a:pt x="2386" y="1038"/>
                    </a:lnTo>
                    <a:lnTo>
                      <a:pt x="2386" y="1038"/>
                    </a:lnTo>
                    <a:lnTo>
                      <a:pt x="2380" y="1032"/>
                    </a:lnTo>
                    <a:lnTo>
                      <a:pt x="2380" y="1032"/>
                    </a:lnTo>
                    <a:lnTo>
                      <a:pt x="2380" y="1032"/>
                    </a:lnTo>
                    <a:lnTo>
                      <a:pt x="2386" y="1032"/>
                    </a:lnTo>
                    <a:lnTo>
                      <a:pt x="2386" y="1032"/>
                    </a:lnTo>
                    <a:lnTo>
                      <a:pt x="2386" y="1032"/>
                    </a:lnTo>
                    <a:lnTo>
                      <a:pt x="2386" y="1026"/>
                    </a:lnTo>
                    <a:lnTo>
                      <a:pt x="2386" y="1026"/>
                    </a:lnTo>
                    <a:lnTo>
                      <a:pt x="2380" y="1026"/>
                    </a:lnTo>
                    <a:lnTo>
                      <a:pt x="2380" y="1026"/>
                    </a:lnTo>
                    <a:lnTo>
                      <a:pt x="2380" y="1026"/>
                    </a:lnTo>
                    <a:lnTo>
                      <a:pt x="2380" y="1026"/>
                    </a:lnTo>
                    <a:lnTo>
                      <a:pt x="2380" y="1026"/>
                    </a:lnTo>
                    <a:lnTo>
                      <a:pt x="2374" y="1026"/>
                    </a:lnTo>
                    <a:lnTo>
                      <a:pt x="2374" y="1026"/>
                    </a:lnTo>
                    <a:lnTo>
                      <a:pt x="2374" y="1026"/>
                    </a:lnTo>
                    <a:lnTo>
                      <a:pt x="2374" y="1020"/>
                    </a:lnTo>
                    <a:lnTo>
                      <a:pt x="2374" y="1020"/>
                    </a:lnTo>
                    <a:lnTo>
                      <a:pt x="2374" y="1020"/>
                    </a:lnTo>
                    <a:lnTo>
                      <a:pt x="2374" y="1020"/>
                    </a:lnTo>
                    <a:lnTo>
                      <a:pt x="2374" y="1020"/>
                    </a:lnTo>
                    <a:lnTo>
                      <a:pt x="2368" y="1020"/>
                    </a:lnTo>
                    <a:lnTo>
                      <a:pt x="2368" y="1020"/>
                    </a:lnTo>
                    <a:lnTo>
                      <a:pt x="2368" y="1020"/>
                    </a:lnTo>
                    <a:lnTo>
                      <a:pt x="2368" y="1020"/>
                    </a:lnTo>
                    <a:lnTo>
                      <a:pt x="2362" y="1020"/>
                    </a:lnTo>
                    <a:lnTo>
                      <a:pt x="2362" y="1020"/>
                    </a:lnTo>
                    <a:lnTo>
                      <a:pt x="2362" y="1020"/>
                    </a:lnTo>
                    <a:lnTo>
                      <a:pt x="2362" y="1020"/>
                    </a:lnTo>
                    <a:lnTo>
                      <a:pt x="2362" y="1020"/>
                    </a:lnTo>
                    <a:lnTo>
                      <a:pt x="2362" y="1020"/>
                    </a:lnTo>
                    <a:lnTo>
                      <a:pt x="2362" y="1014"/>
                    </a:lnTo>
                    <a:lnTo>
                      <a:pt x="2362" y="1014"/>
                    </a:lnTo>
                    <a:lnTo>
                      <a:pt x="2362" y="1014"/>
                    </a:lnTo>
                    <a:lnTo>
                      <a:pt x="2356" y="1014"/>
                    </a:lnTo>
                    <a:lnTo>
                      <a:pt x="2356" y="1014"/>
                    </a:lnTo>
                    <a:lnTo>
                      <a:pt x="2356" y="1014"/>
                    </a:lnTo>
                    <a:lnTo>
                      <a:pt x="2356" y="1014"/>
                    </a:lnTo>
                    <a:lnTo>
                      <a:pt x="2350" y="1014"/>
                    </a:lnTo>
                    <a:lnTo>
                      <a:pt x="2350" y="1014"/>
                    </a:lnTo>
                    <a:lnTo>
                      <a:pt x="2350" y="1014"/>
                    </a:lnTo>
                    <a:lnTo>
                      <a:pt x="2350" y="1014"/>
                    </a:lnTo>
                    <a:lnTo>
                      <a:pt x="2350" y="1014"/>
                    </a:lnTo>
                    <a:lnTo>
                      <a:pt x="2350" y="1014"/>
                    </a:lnTo>
                    <a:lnTo>
                      <a:pt x="2350" y="1014"/>
                    </a:lnTo>
                    <a:lnTo>
                      <a:pt x="2344" y="1014"/>
                    </a:lnTo>
                    <a:lnTo>
                      <a:pt x="2344" y="1014"/>
                    </a:lnTo>
                    <a:lnTo>
                      <a:pt x="2344" y="1014"/>
                    </a:lnTo>
                    <a:lnTo>
                      <a:pt x="2344" y="1008"/>
                    </a:lnTo>
                    <a:lnTo>
                      <a:pt x="2344" y="1008"/>
                    </a:lnTo>
                    <a:lnTo>
                      <a:pt x="2344" y="1008"/>
                    </a:lnTo>
                    <a:lnTo>
                      <a:pt x="2344" y="1008"/>
                    </a:lnTo>
                    <a:lnTo>
                      <a:pt x="2344" y="1008"/>
                    </a:lnTo>
                    <a:lnTo>
                      <a:pt x="2344" y="1008"/>
                    </a:lnTo>
                    <a:lnTo>
                      <a:pt x="2344" y="1008"/>
                    </a:lnTo>
                    <a:lnTo>
                      <a:pt x="2337" y="1008"/>
                    </a:lnTo>
                    <a:lnTo>
                      <a:pt x="2337" y="1008"/>
                    </a:lnTo>
                    <a:lnTo>
                      <a:pt x="2337" y="1008"/>
                    </a:lnTo>
                    <a:lnTo>
                      <a:pt x="2337" y="1008"/>
                    </a:lnTo>
                    <a:lnTo>
                      <a:pt x="2337" y="1002"/>
                    </a:lnTo>
                    <a:lnTo>
                      <a:pt x="2331" y="1002"/>
                    </a:lnTo>
                    <a:lnTo>
                      <a:pt x="2331" y="1002"/>
                    </a:lnTo>
                    <a:lnTo>
                      <a:pt x="2331" y="1002"/>
                    </a:lnTo>
                    <a:lnTo>
                      <a:pt x="2331" y="1002"/>
                    </a:lnTo>
                    <a:lnTo>
                      <a:pt x="2331" y="1002"/>
                    </a:lnTo>
                    <a:lnTo>
                      <a:pt x="2331" y="1002"/>
                    </a:lnTo>
                    <a:lnTo>
                      <a:pt x="2325" y="1002"/>
                    </a:lnTo>
                    <a:lnTo>
                      <a:pt x="2325" y="1002"/>
                    </a:lnTo>
                    <a:lnTo>
                      <a:pt x="2325" y="1002"/>
                    </a:lnTo>
                    <a:lnTo>
                      <a:pt x="2325" y="1002"/>
                    </a:lnTo>
                    <a:lnTo>
                      <a:pt x="2325" y="1002"/>
                    </a:lnTo>
                    <a:lnTo>
                      <a:pt x="2325" y="1002"/>
                    </a:lnTo>
                    <a:lnTo>
                      <a:pt x="2325" y="1008"/>
                    </a:lnTo>
                    <a:lnTo>
                      <a:pt x="2319" y="1008"/>
                    </a:lnTo>
                    <a:lnTo>
                      <a:pt x="2319" y="1008"/>
                    </a:lnTo>
                    <a:lnTo>
                      <a:pt x="2319" y="1008"/>
                    </a:lnTo>
                    <a:lnTo>
                      <a:pt x="2319" y="1008"/>
                    </a:lnTo>
                    <a:lnTo>
                      <a:pt x="2319" y="1002"/>
                    </a:lnTo>
                    <a:lnTo>
                      <a:pt x="2313" y="1002"/>
                    </a:lnTo>
                    <a:lnTo>
                      <a:pt x="2313" y="1008"/>
                    </a:lnTo>
                    <a:lnTo>
                      <a:pt x="2313" y="1008"/>
                    </a:lnTo>
                    <a:lnTo>
                      <a:pt x="2313" y="1008"/>
                    </a:lnTo>
                    <a:lnTo>
                      <a:pt x="2313" y="1008"/>
                    </a:lnTo>
                    <a:lnTo>
                      <a:pt x="2307" y="1002"/>
                    </a:lnTo>
                    <a:lnTo>
                      <a:pt x="2307" y="1002"/>
                    </a:lnTo>
                    <a:lnTo>
                      <a:pt x="2307" y="1002"/>
                    </a:lnTo>
                    <a:lnTo>
                      <a:pt x="2307" y="1008"/>
                    </a:lnTo>
                    <a:lnTo>
                      <a:pt x="2307" y="1008"/>
                    </a:lnTo>
                    <a:lnTo>
                      <a:pt x="2301" y="1008"/>
                    </a:lnTo>
                    <a:lnTo>
                      <a:pt x="2301" y="1008"/>
                    </a:lnTo>
                    <a:lnTo>
                      <a:pt x="2301" y="1008"/>
                    </a:lnTo>
                    <a:lnTo>
                      <a:pt x="2301" y="1008"/>
                    </a:lnTo>
                    <a:lnTo>
                      <a:pt x="2295" y="1008"/>
                    </a:lnTo>
                    <a:lnTo>
                      <a:pt x="2295" y="1008"/>
                    </a:lnTo>
                    <a:lnTo>
                      <a:pt x="2295" y="1002"/>
                    </a:lnTo>
                    <a:lnTo>
                      <a:pt x="2295" y="1002"/>
                    </a:lnTo>
                    <a:lnTo>
                      <a:pt x="2295" y="1002"/>
                    </a:lnTo>
                    <a:lnTo>
                      <a:pt x="2289" y="1002"/>
                    </a:lnTo>
                    <a:lnTo>
                      <a:pt x="2289" y="1002"/>
                    </a:lnTo>
                    <a:lnTo>
                      <a:pt x="2289" y="1002"/>
                    </a:lnTo>
                    <a:lnTo>
                      <a:pt x="2289" y="1002"/>
                    </a:lnTo>
                    <a:lnTo>
                      <a:pt x="2289" y="1002"/>
                    </a:lnTo>
                    <a:lnTo>
                      <a:pt x="2283" y="1002"/>
                    </a:lnTo>
                    <a:lnTo>
                      <a:pt x="2289" y="1002"/>
                    </a:lnTo>
                    <a:lnTo>
                      <a:pt x="2283" y="1008"/>
                    </a:lnTo>
                    <a:lnTo>
                      <a:pt x="2283" y="1008"/>
                    </a:lnTo>
                    <a:lnTo>
                      <a:pt x="2283" y="1008"/>
                    </a:lnTo>
                    <a:lnTo>
                      <a:pt x="2283" y="1008"/>
                    </a:lnTo>
                    <a:lnTo>
                      <a:pt x="2283" y="1008"/>
                    </a:lnTo>
                    <a:lnTo>
                      <a:pt x="2283" y="1014"/>
                    </a:lnTo>
                    <a:lnTo>
                      <a:pt x="2283" y="1014"/>
                    </a:lnTo>
                    <a:lnTo>
                      <a:pt x="2283" y="1014"/>
                    </a:lnTo>
                    <a:lnTo>
                      <a:pt x="2276" y="1014"/>
                    </a:lnTo>
                    <a:lnTo>
                      <a:pt x="2276" y="1014"/>
                    </a:lnTo>
                    <a:lnTo>
                      <a:pt x="2276" y="1014"/>
                    </a:lnTo>
                    <a:lnTo>
                      <a:pt x="2276" y="1014"/>
                    </a:lnTo>
                    <a:lnTo>
                      <a:pt x="2276" y="1014"/>
                    </a:lnTo>
                    <a:lnTo>
                      <a:pt x="2276" y="1014"/>
                    </a:lnTo>
                    <a:lnTo>
                      <a:pt x="2276" y="1014"/>
                    </a:lnTo>
                    <a:lnTo>
                      <a:pt x="2276" y="1014"/>
                    </a:lnTo>
                    <a:lnTo>
                      <a:pt x="2270" y="1014"/>
                    </a:lnTo>
                    <a:lnTo>
                      <a:pt x="2270" y="1014"/>
                    </a:lnTo>
                    <a:lnTo>
                      <a:pt x="2270" y="1014"/>
                    </a:lnTo>
                    <a:lnTo>
                      <a:pt x="2270" y="1014"/>
                    </a:lnTo>
                    <a:lnTo>
                      <a:pt x="2270" y="1014"/>
                    </a:lnTo>
                    <a:lnTo>
                      <a:pt x="2270" y="1014"/>
                    </a:lnTo>
                    <a:lnTo>
                      <a:pt x="2270" y="1008"/>
                    </a:lnTo>
                    <a:lnTo>
                      <a:pt x="2264" y="1008"/>
                    </a:lnTo>
                    <a:lnTo>
                      <a:pt x="2264" y="1008"/>
                    </a:lnTo>
                    <a:lnTo>
                      <a:pt x="2264" y="1008"/>
                    </a:lnTo>
                    <a:lnTo>
                      <a:pt x="2264" y="1008"/>
                    </a:lnTo>
                    <a:lnTo>
                      <a:pt x="2264" y="1008"/>
                    </a:lnTo>
                    <a:lnTo>
                      <a:pt x="2258" y="1008"/>
                    </a:lnTo>
                    <a:lnTo>
                      <a:pt x="2258" y="1008"/>
                    </a:lnTo>
                    <a:lnTo>
                      <a:pt x="2258" y="1002"/>
                    </a:lnTo>
                    <a:lnTo>
                      <a:pt x="2258" y="1002"/>
                    </a:lnTo>
                    <a:lnTo>
                      <a:pt x="2258" y="1002"/>
                    </a:lnTo>
                    <a:lnTo>
                      <a:pt x="2252" y="1002"/>
                    </a:lnTo>
                    <a:lnTo>
                      <a:pt x="2252" y="1002"/>
                    </a:lnTo>
                    <a:lnTo>
                      <a:pt x="2252" y="1002"/>
                    </a:lnTo>
                    <a:lnTo>
                      <a:pt x="2252" y="1002"/>
                    </a:lnTo>
                    <a:lnTo>
                      <a:pt x="2252" y="1002"/>
                    </a:lnTo>
                    <a:lnTo>
                      <a:pt x="2252" y="1002"/>
                    </a:lnTo>
                    <a:lnTo>
                      <a:pt x="2246" y="1002"/>
                    </a:lnTo>
                    <a:lnTo>
                      <a:pt x="2246" y="1002"/>
                    </a:lnTo>
                    <a:lnTo>
                      <a:pt x="2246" y="1002"/>
                    </a:lnTo>
                    <a:lnTo>
                      <a:pt x="2246" y="996"/>
                    </a:lnTo>
                    <a:lnTo>
                      <a:pt x="2246" y="996"/>
                    </a:lnTo>
                    <a:lnTo>
                      <a:pt x="2246" y="996"/>
                    </a:lnTo>
                    <a:lnTo>
                      <a:pt x="2246" y="996"/>
                    </a:lnTo>
                    <a:lnTo>
                      <a:pt x="2240" y="996"/>
                    </a:lnTo>
                    <a:lnTo>
                      <a:pt x="2240" y="996"/>
                    </a:lnTo>
                    <a:lnTo>
                      <a:pt x="2240" y="996"/>
                    </a:lnTo>
                    <a:lnTo>
                      <a:pt x="2240" y="996"/>
                    </a:lnTo>
                    <a:lnTo>
                      <a:pt x="2240" y="996"/>
                    </a:lnTo>
                    <a:lnTo>
                      <a:pt x="2240" y="996"/>
                    </a:lnTo>
                    <a:lnTo>
                      <a:pt x="2240" y="996"/>
                    </a:lnTo>
                    <a:lnTo>
                      <a:pt x="2234" y="996"/>
                    </a:lnTo>
                    <a:lnTo>
                      <a:pt x="2234" y="989"/>
                    </a:lnTo>
                    <a:lnTo>
                      <a:pt x="2234" y="989"/>
                    </a:lnTo>
                    <a:lnTo>
                      <a:pt x="2234" y="989"/>
                    </a:lnTo>
                    <a:lnTo>
                      <a:pt x="2234" y="989"/>
                    </a:lnTo>
                    <a:lnTo>
                      <a:pt x="2228" y="989"/>
                    </a:lnTo>
                    <a:lnTo>
                      <a:pt x="2228" y="989"/>
                    </a:lnTo>
                    <a:lnTo>
                      <a:pt x="2222" y="989"/>
                    </a:lnTo>
                    <a:lnTo>
                      <a:pt x="2222" y="989"/>
                    </a:lnTo>
                    <a:lnTo>
                      <a:pt x="2215" y="989"/>
                    </a:lnTo>
                    <a:lnTo>
                      <a:pt x="2209" y="983"/>
                    </a:lnTo>
                    <a:lnTo>
                      <a:pt x="2209" y="983"/>
                    </a:lnTo>
                    <a:lnTo>
                      <a:pt x="2209" y="983"/>
                    </a:lnTo>
                    <a:lnTo>
                      <a:pt x="2203" y="983"/>
                    </a:lnTo>
                    <a:lnTo>
                      <a:pt x="2203" y="983"/>
                    </a:lnTo>
                    <a:lnTo>
                      <a:pt x="2203" y="983"/>
                    </a:lnTo>
                    <a:lnTo>
                      <a:pt x="2197" y="983"/>
                    </a:lnTo>
                    <a:lnTo>
                      <a:pt x="2197" y="983"/>
                    </a:lnTo>
                    <a:lnTo>
                      <a:pt x="2191" y="983"/>
                    </a:lnTo>
                    <a:lnTo>
                      <a:pt x="2191" y="983"/>
                    </a:lnTo>
                    <a:lnTo>
                      <a:pt x="2191" y="983"/>
                    </a:lnTo>
                    <a:lnTo>
                      <a:pt x="2185" y="983"/>
                    </a:lnTo>
                    <a:lnTo>
                      <a:pt x="2185" y="983"/>
                    </a:lnTo>
                    <a:lnTo>
                      <a:pt x="2179" y="983"/>
                    </a:lnTo>
                    <a:lnTo>
                      <a:pt x="2179" y="983"/>
                    </a:lnTo>
                    <a:lnTo>
                      <a:pt x="2179" y="983"/>
                    </a:lnTo>
                    <a:lnTo>
                      <a:pt x="2173" y="983"/>
                    </a:lnTo>
                    <a:lnTo>
                      <a:pt x="2173" y="983"/>
                    </a:lnTo>
                    <a:lnTo>
                      <a:pt x="2173" y="983"/>
                    </a:lnTo>
                    <a:lnTo>
                      <a:pt x="2173" y="983"/>
                    </a:lnTo>
                    <a:lnTo>
                      <a:pt x="2167" y="983"/>
                    </a:lnTo>
                    <a:lnTo>
                      <a:pt x="2160" y="983"/>
                    </a:lnTo>
                    <a:lnTo>
                      <a:pt x="2160" y="983"/>
                    </a:lnTo>
                    <a:lnTo>
                      <a:pt x="2160" y="983"/>
                    </a:lnTo>
                    <a:lnTo>
                      <a:pt x="2154" y="983"/>
                    </a:lnTo>
                    <a:lnTo>
                      <a:pt x="2154" y="983"/>
                    </a:lnTo>
                    <a:lnTo>
                      <a:pt x="2148" y="983"/>
                    </a:lnTo>
                    <a:lnTo>
                      <a:pt x="2142" y="983"/>
                    </a:lnTo>
                    <a:lnTo>
                      <a:pt x="2142" y="983"/>
                    </a:lnTo>
                    <a:lnTo>
                      <a:pt x="2142" y="983"/>
                    </a:lnTo>
                    <a:lnTo>
                      <a:pt x="2136" y="983"/>
                    </a:lnTo>
                    <a:lnTo>
                      <a:pt x="2130" y="983"/>
                    </a:lnTo>
                    <a:lnTo>
                      <a:pt x="2130" y="983"/>
                    </a:lnTo>
                    <a:lnTo>
                      <a:pt x="2130" y="983"/>
                    </a:lnTo>
                    <a:lnTo>
                      <a:pt x="2130" y="983"/>
                    </a:lnTo>
                    <a:lnTo>
                      <a:pt x="2130" y="983"/>
                    </a:lnTo>
                    <a:lnTo>
                      <a:pt x="2124" y="983"/>
                    </a:lnTo>
                    <a:lnTo>
                      <a:pt x="2124" y="983"/>
                    </a:lnTo>
                    <a:lnTo>
                      <a:pt x="2124" y="983"/>
                    </a:lnTo>
                    <a:lnTo>
                      <a:pt x="2124" y="983"/>
                    </a:lnTo>
                    <a:lnTo>
                      <a:pt x="2124" y="983"/>
                    </a:lnTo>
                    <a:lnTo>
                      <a:pt x="2118" y="983"/>
                    </a:lnTo>
                    <a:lnTo>
                      <a:pt x="2118" y="983"/>
                    </a:lnTo>
                    <a:lnTo>
                      <a:pt x="2118" y="983"/>
                    </a:lnTo>
                    <a:lnTo>
                      <a:pt x="2112" y="983"/>
                    </a:lnTo>
                    <a:lnTo>
                      <a:pt x="2112" y="983"/>
                    </a:lnTo>
                    <a:lnTo>
                      <a:pt x="2112" y="983"/>
                    </a:lnTo>
                    <a:lnTo>
                      <a:pt x="2106" y="983"/>
                    </a:lnTo>
                    <a:lnTo>
                      <a:pt x="2099" y="983"/>
                    </a:lnTo>
                    <a:lnTo>
                      <a:pt x="2093" y="983"/>
                    </a:lnTo>
                    <a:lnTo>
                      <a:pt x="2081" y="983"/>
                    </a:lnTo>
                    <a:lnTo>
                      <a:pt x="2081" y="983"/>
                    </a:lnTo>
                    <a:lnTo>
                      <a:pt x="2075" y="983"/>
                    </a:lnTo>
                    <a:lnTo>
                      <a:pt x="2069" y="983"/>
                    </a:lnTo>
                    <a:lnTo>
                      <a:pt x="2063" y="983"/>
                    </a:lnTo>
                    <a:lnTo>
                      <a:pt x="2063" y="983"/>
                    </a:lnTo>
                    <a:lnTo>
                      <a:pt x="2057" y="977"/>
                    </a:lnTo>
                    <a:lnTo>
                      <a:pt x="2051" y="977"/>
                    </a:lnTo>
                    <a:lnTo>
                      <a:pt x="2045" y="977"/>
                    </a:lnTo>
                    <a:lnTo>
                      <a:pt x="2045" y="977"/>
                    </a:lnTo>
                    <a:lnTo>
                      <a:pt x="2032" y="977"/>
                    </a:lnTo>
                    <a:lnTo>
                      <a:pt x="2032" y="977"/>
                    </a:lnTo>
                    <a:lnTo>
                      <a:pt x="2032" y="977"/>
                    </a:lnTo>
                    <a:lnTo>
                      <a:pt x="2026" y="977"/>
                    </a:lnTo>
                    <a:lnTo>
                      <a:pt x="2026" y="977"/>
                    </a:lnTo>
                    <a:lnTo>
                      <a:pt x="2026" y="977"/>
                    </a:lnTo>
                    <a:lnTo>
                      <a:pt x="2020" y="977"/>
                    </a:lnTo>
                    <a:lnTo>
                      <a:pt x="2014" y="977"/>
                    </a:lnTo>
                    <a:lnTo>
                      <a:pt x="2002" y="977"/>
                    </a:lnTo>
                    <a:lnTo>
                      <a:pt x="1984" y="977"/>
                    </a:lnTo>
                    <a:lnTo>
                      <a:pt x="1984" y="977"/>
                    </a:lnTo>
                    <a:lnTo>
                      <a:pt x="1977" y="977"/>
                    </a:lnTo>
                    <a:lnTo>
                      <a:pt x="1971" y="977"/>
                    </a:lnTo>
                    <a:lnTo>
                      <a:pt x="1965" y="977"/>
                    </a:lnTo>
                    <a:lnTo>
                      <a:pt x="1953" y="977"/>
                    </a:lnTo>
                    <a:lnTo>
                      <a:pt x="1953" y="977"/>
                    </a:lnTo>
                    <a:lnTo>
                      <a:pt x="1941" y="971"/>
                    </a:lnTo>
                    <a:lnTo>
                      <a:pt x="1935" y="971"/>
                    </a:lnTo>
                    <a:lnTo>
                      <a:pt x="1929" y="971"/>
                    </a:lnTo>
                    <a:lnTo>
                      <a:pt x="1910" y="971"/>
                    </a:lnTo>
                    <a:lnTo>
                      <a:pt x="1904" y="971"/>
                    </a:lnTo>
                    <a:lnTo>
                      <a:pt x="1898" y="971"/>
                    </a:lnTo>
                    <a:lnTo>
                      <a:pt x="1892" y="971"/>
                    </a:lnTo>
                    <a:lnTo>
                      <a:pt x="1886" y="971"/>
                    </a:lnTo>
                    <a:lnTo>
                      <a:pt x="1880" y="971"/>
                    </a:lnTo>
                    <a:lnTo>
                      <a:pt x="1874" y="971"/>
                    </a:lnTo>
                    <a:lnTo>
                      <a:pt x="1868" y="971"/>
                    </a:lnTo>
                    <a:lnTo>
                      <a:pt x="1855" y="965"/>
                    </a:lnTo>
                    <a:lnTo>
                      <a:pt x="1843" y="965"/>
                    </a:lnTo>
                    <a:lnTo>
                      <a:pt x="1837" y="965"/>
                    </a:lnTo>
                    <a:lnTo>
                      <a:pt x="1831" y="965"/>
                    </a:lnTo>
                    <a:lnTo>
                      <a:pt x="1825" y="965"/>
                    </a:lnTo>
                    <a:lnTo>
                      <a:pt x="1825" y="965"/>
                    </a:lnTo>
                    <a:lnTo>
                      <a:pt x="1825" y="965"/>
                    </a:lnTo>
                    <a:lnTo>
                      <a:pt x="1819" y="965"/>
                    </a:lnTo>
                    <a:lnTo>
                      <a:pt x="1813" y="965"/>
                    </a:lnTo>
                    <a:lnTo>
                      <a:pt x="1807" y="965"/>
                    </a:lnTo>
                    <a:lnTo>
                      <a:pt x="1807" y="965"/>
                    </a:lnTo>
                    <a:lnTo>
                      <a:pt x="1800" y="965"/>
                    </a:lnTo>
                    <a:lnTo>
                      <a:pt x="1794" y="965"/>
                    </a:lnTo>
                    <a:lnTo>
                      <a:pt x="1794" y="965"/>
                    </a:lnTo>
                    <a:lnTo>
                      <a:pt x="1788" y="959"/>
                    </a:lnTo>
                    <a:lnTo>
                      <a:pt x="1776" y="959"/>
                    </a:lnTo>
                    <a:lnTo>
                      <a:pt x="1776" y="959"/>
                    </a:lnTo>
                    <a:lnTo>
                      <a:pt x="1770" y="959"/>
                    </a:lnTo>
                    <a:lnTo>
                      <a:pt x="1764" y="959"/>
                    </a:lnTo>
                    <a:lnTo>
                      <a:pt x="1770" y="928"/>
                    </a:lnTo>
                    <a:lnTo>
                      <a:pt x="1770" y="928"/>
                    </a:lnTo>
                    <a:lnTo>
                      <a:pt x="1770" y="922"/>
                    </a:lnTo>
                    <a:lnTo>
                      <a:pt x="1770" y="910"/>
                    </a:lnTo>
                    <a:lnTo>
                      <a:pt x="1770" y="904"/>
                    </a:lnTo>
                    <a:lnTo>
                      <a:pt x="1770" y="898"/>
                    </a:lnTo>
                    <a:lnTo>
                      <a:pt x="1770" y="892"/>
                    </a:lnTo>
                    <a:lnTo>
                      <a:pt x="1776" y="873"/>
                    </a:lnTo>
                    <a:lnTo>
                      <a:pt x="1776" y="861"/>
                    </a:lnTo>
                    <a:lnTo>
                      <a:pt x="1776" y="855"/>
                    </a:lnTo>
                    <a:lnTo>
                      <a:pt x="1776" y="825"/>
                    </a:lnTo>
                    <a:lnTo>
                      <a:pt x="1776" y="818"/>
                    </a:lnTo>
                    <a:lnTo>
                      <a:pt x="1782" y="788"/>
                    </a:lnTo>
                    <a:lnTo>
                      <a:pt x="1782" y="764"/>
                    </a:lnTo>
                    <a:lnTo>
                      <a:pt x="1782" y="764"/>
                    </a:lnTo>
                    <a:lnTo>
                      <a:pt x="1782" y="764"/>
                    </a:lnTo>
                    <a:lnTo>
                      <a:pt x="1782" y="764"/>
                    </a:lnTo>
                    <a:lnTo>
                      <a:pt x="1782" y="757"/>
                    </a:lnTo>
                    <a:lnTo>
                      <a:pt x="1782" y="745"/>
                    </a:lnTo>
                    <a:lnTo>
                      <a:pt x="1782" y="745"/>
                    </a:lnTo>
                    <a:lnTo>
                      <a:pt x="1788" y="727"/>
                    </a:lnTo>
                    <a:lnTo>
                      <a:pt x="1788" y="727"/>
                    </a:lnTo>
                    <a:lnTo>
                      <a:pt x="1788" y="715"/>
                    </a:lnTo>
                    <a:lnTo>
                      <a:pt x="1788" y="690"/>
                    </a:lnTo>
                    <a:lnTo>
                      <a:pt x="1788" y="684"/>
                    </a:lnTo>
                    <a:lnTo>
                      <a:pt x="1794" y="684"/>
                    </a:lnTo>
                    <a:lnTo>
                      <a:pt x="1794" y="678"/>
                    </a:lnTo>
                    <a:lnTo>
                      <a:pt x="1794" y="672"/>
                    </a:lnTo>
                    <a:lnTo>
                      <a:pt x="1794" y="672"/>
                    </a:lnTo>
                    <a:lnTo>
                      <a:pt x="1794" y="666"/>
                    </a:lnTo>
                    <a:lnTo>
                      <a:pt x="1794" y="666"/>
                    </a:lnTo>
                    <a:lnTo>
                      <a:pt x="1794" y="641"/>
                    </a:lnTo>
                    <a:lnTo>
                      <a:pt x="1794" y="629"/>
                    </a:lnTo>
                    <a:lnTo>
                      <a:pt x="1794" y="629"/>
                    </a:lnTo>
                    <a:lnTo>
                      <a:pt x="1794" y="623"/>
                    </a:lnTo>
                    <a:moveTo>
                      <a:pt x="3784" y="1154"/>
                    </a:moveTo>
                    <a:lnTo>
                      <a:pt x="3784" y="1154"/>
                    </a:lnTo>
                    <a:lnTo>
                      <a:pt x="3784" y="1154"/>
                    </a:lnTo>
                    <a:lnTo>
                      <a:pt x="3784" y="1154"/>
                    </a:lnTo>
                    <a:lnTo>
                      <a:pt x="3784" y="1154"/>
                    </a:lnTo>
                    <a:lnTo>
                      <a:pt x="3784" y="1154"/>
                    </a:lnTo>
                    <a:lnTo>
                      <a:pt x="3778" y="1154"/>
                    </a:lnTo>
                    <a:lnTo>
                      <a:pt x="3778" y="1154"/>
                    </a:lnTo>
                    <a:lnTo>
                      <a:pt x="3778" y="1154"/>
                    </a:lnTo>
                    <a:lnTo>
                      <a:pt x="3778" y="1154"/>
                    </a:lnTo>
                    <a:lnTo>
                      <a:pt x="3778" y="1160"/>
                    </a:lnTo>
                    <a:lnTo>
                      <a:pt x="3778" y="1160"/>
                    </a:lnTo>
                    <a:lnTo>
                      <a:pt x="3778" y="1160"/>
                    </a:lnTo>
                    <a:lnTo>
                      <a:pt x="3778" y="1160"/>
                    </a:lnTo>
                    <a:lnTo>
                      <a:pt x="3772" y="1160"/>
                    </a:lnTo>
                    <a:lnTo>
                      <a:pt x="3772" y="1160"/>
                    </a:lnTo>
                    <a:lnTo>
                      <a:pt x="3772" y="1160"/>
                    </a:lnTo>
                    <a:lnTo>
                      <a:pt x="3772" y="1167"/>
                    </a:lnTo>
                    <a:lnTo>
                      <a:pt x="3778" y="1167"/>
                    </a:lnTo>
                    <a:lnTo>
                      <a:pt x="3778" y="1167"/>
                    </a:lnTo>
                    <a:lnTo>
                      <a:pt x="3778" y="1167"/>
                    </a:lnTo>
                    <a:lnTo>
                      <a:pt x="3778" y="1167"/>
                    </a:lnTo>
                    <a:lnTo>
                      <a:pt x="3778" y="1173"/>
                    </a:lnTo>
                    <a:lnTo>
                      <a:pt x="3778" y="1173"/>
                    </a:lnTo>
                    <a:lnTo>
                      <a:pt x="3778" y="1173"/>
                    </a:lnTo>
                    <a:lnTo>
                      <a:pt x="3784" y="1173"/>
                    </a:lnTo>
                    <a:lnTo>
                      <a:pt x="3784" y="1173"/>
                    </a:lnTo>
                    <a:lnTo>
                      <a:pt x="3784" y="1173"/>
                    </a:lnTo>
                    <a:lnTo>
                      <a:pt x="3784" y="1179"/>
                    </a:lnTo>
                    <a:lnTo>
                      <a:pt x="3784" y="1179"/>
                    </a:lnTo>
                    <a:lnTo>
                      <a:pt x="3784" y="1179"/>
                    </a:lnTo>
                    <a:lnTo>
                      <a:pt x="3784" y="1179"/>
                    </a:lnTo>
                    <a:lnTo>
                      <a:pt x="3784" y="1179"/>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91"/>
                    </a:lnTo>
                    <a:lnTo>
                      <a:pt x="3784" y="1191"/>
                    </a:lnTo>
                    <a:lnTo>
                      <a:pt x="3784" y="1191"/>
                    </a:lnTo>
                    <a:lnTo>
                      <a:pt x="3784" y="1191"/>
                    </a:lnTo>
                    <a:lnTo>
                      <a:pt x="3784" y="1191"/>
                    </a:lnTo>
                    <a:lnTo>
                      <a:pt x="3784" y="1197"/>
                    </a:lnTo>
                    <a:lnTo>
                      <a:pt x="3784" y="1197"/>
                    </a:lnTo>
                    <a:lnTo>
                      <a:pt x="3784" y="1197"/>
                    </a:lnTo>
                    <a:lnTo>
                      <a:pt x="3784" y="1203"/>
                    </a:lnTo>
                    <a:lnTo>
                      <a:pt x="3784" y="1197"/>
                    </a:lnTo>
                    <a:lnTo>
                      <a:pt x="3784" y="1203"/>
                    </a:lnTo>
                    <a:lnTo>
                      <a:pt x="3784" y="1203"/>
                    </a:lnTo>
                    <a:lnTo>
                      <a:pt x="3784" y="1203"/>
                    </a:lnTo>
                    <a:lnTo>
                      <a:pt x="3784" y="1203"/>
                    </a:lnTo>
                    <a:lnTo>
                      <a:pt x="3784" y="1203"/>
                    </a:lnTo>
                    <a:lnTo>
                      <a:pt x="3784" y="1209"/>
                    </a:lnTo>
                    <a:lnTo>
                      <a:pt x="3784" y="1209"/>
                    </a:lnTo>
                    <a:lnTo>
                      <a:pt x="3778" y="1209"/>
                    </a:lnTo>
                    <a:lnTo>
                      <a:pt x="3778" y="1215"/>
                    </a:lnTo>
                    <a:lnTo>
                      <a:pt x="3778" y="1215"/>
                    </a:lnTo>
                    <a:lnTo>
                      <a:pt x="3778" y="1215"/>
                    </a:lnTo>
                    <a:lnTo>
                      <a:pt x="3778" y="1215"/>
                    </a:lnTo>
                    <a:lnTo>
                      <a:pt x="3778" y="1215"/>
                    </a:lnTo>
                    <a:lnTo>
                      <a:pt x="3778" y="1222"/>
                    </a:lnTo>
                    <a:lnTo>
                      <a:pt x="3778" y="1222"/>
                    </a:lnTo>
                    <a:lnTo>
                      <a:pt x="3778" y="1222"/>
                    </a:lnTo>
                    <a:lnTo>
                      <a:pt x="3778" y="1222"/>
                    </a:lnTo>
                    <a:lnTo>
                      <a:pt x="3778" y="1228"/>
                    </a:lnTo>
                    <a:lnTo>
                      <a:pt x="3778" y="1228"/>
                    </a:lnTo>
                    <a:lnTo>
                      <a:pt x="3778" y="1228"/>
                    </a:lnTo>
                    <a:lnTo>
                      <a:pt x="3778" y="1228"/>
                    </a:lnTo>
                    <a:lnTo>
                      <a:pt x="3778" y="1228"/>
                    </a:lnTo>
                    <a:lnTo>
                      <a:pt x="3778" y="1228"/>
                    </a:lnTo>
                    <a:lnTo>
                      <a:pt x="3778" y="1228"/>
                    </a:lnTo>
                    <a:lnTo>
                      <a:pt x="3778" y="1234"/>
                    </a:lnTo>
                    <a:lnTo>
                      <a:pt x="3778" y="1234"/>
                    </a:lnTo>
                    <a:lnTo>
                      <a:pt x="3778" y="1234"/>
                    </a:lnTo>
                    <a:lnTo>
                      <a:pt x="3778" y="1234"/>
                    </a:lnTo>
                    <a:lnTo>
                      <a:pt x="3778" y="1240"/>
                    </a:lnTo>
                    <a:lnTo>
                      <a:pt x="3778" y="1240"/>
                    </a:lnTo>
                    <a:lnTo>
                      <a:pt x="3778" y="1240"/>
                    </a:lnTo>
                    <a:lnTo>
                      <a:pt x="3778" y="1240"/>
                    </a:lnTo>
                    <a:lnTo>
                      <a:pt x="3778" y="1240"/>
                    </a:lnTo>
                    <a:lnTo>
                      <a:pt x="3778" y="1240"/>
                    </a:lnTo>
                    <a:lnTo>
                      <a:pt x="3772" y="1240"/>
                    </a:lnTo>
                    <a:lnTo>
                      <a:pt x="3772" y="1240"/>
                    </a:lnTo>
                    <a:lnTo>
                      <a:pt x="3772" y="1240"/>
                    </a:lnTo>
                    <a:lnTo>
                      <a:pt x="3772" y="1246"/>
                    </a:lnTo>
                    <a:lnTo>
                      <a:pt x="3778" y="1246"/>
                    </a:lnTo>
                    <a:lnTo>
                      <a:pt x="3778" y="1246"/>
                    </a:lnTo>
                    <a:lnTo>
                      <a:pt x="3778" y="1246"/>
                    </a:lnTo>
                    <a:lnTo>
                      <a:pt x="3778" y="1246"/>
                    </a:lnTo>
                    <a:lnTo>
                      <a:pt x="3778" y="1246"/>
                    </a:lnTo>
                    <a:lnTo>
                      <a:pt x="3778" y="1246"/>
                    </a:lnTo>
                    <a:lnTo>
                      <a:pt x="3772" y="1246"/>
                    </a:lnTo>
                    <a:lnTo>
                      <a:pt x="3772" y="1252"/>
                    </a:lnTo>
                    <a:lnTo>
                      <a:pt x="3772" y="1252"/>
                    </a:lnTo>
                    <a:lnTo>
                      <a:pt x="3772" y="1252"/>
                    </a:lnTo>
                    <a:lnTo>
                      <a:pt x="3778" y="1252"/>
                    </a:lnTo>
                    <a:lnTo>
                      <a:pt x="3778" y="1252"/>
                    </a:lnTo>
                    <a:lnTo>
                      <a:pt x="3772" y="1258"/>
                    </a:lnTo>
                    <a:lnTo>
                      <a:pt x="3772" y="1258"/>
                    </a:lnTo>
                    <a:lnTo>
                      <a:pt x="3772" y="1258"/>
                    </a:lnTo>
                    <a:lnTo>
                      <a:pt x="3772" y="1258"/>
                    </a:lnTo>
                    <a:lnTo>
                      <a:pt x="3772" y="1264"/>
                    </a:lnTo>
                    <a:lnTo>
                      <a:pt x="3772" y="1264"/>
                    </a:lnTo>
                    <a:lnTo>
                      <a:pt x="3778" y="1264"/>
                    </a:lnTo>
                    <a:lnTo>
                      <a:pt x="3778" y="1264"/>
                    </a:lnTo>
                    <a:lnTo>
                      <a:pt x="3778" y="1264"/>
                    </a:lnTo>
                    <a:lnTo>
                      <a:pt x="3778" y="1264"/>
                    </a:lnTo>
                    <a:lnTo>
                      <a:pt x="3772" y="1264"/>
                    </a:lnTo>
                    <a:lnTo>
                      <a:pt x="3772" y="1270"/>
                    </a:lnTo>
                    <a:lnTo>
                      <a:pt x="3772" y="1270"/>
                    </a:lnTo>
                    <a:lnTo>
                      <a:pt x="3772" y="1270"/>
                    </a:lnTo>
                    <a:lnTo>
                      <a:pt x="3772" y="1270"/>
                    </a:lnTo>
                    <a:lnTo>
                      <a:pt x="3772" y="1270"/>
                    </a:lnTo>
                    <a:lnTo>
                      <a:pt x="3772" y="1277"/>
                    </a:lnTo>
                    <a:lnTo>
                      <a:pt x="3772" y="1277"/>
                    </a:lnTo>
                    <a:lnTo>
                      <a:pt x="3772" y="1277"/>
                    </a:lnTo>
                    <a:lnTo>
                      <a:pt x="3772" y="1277"/>
                    </a:lnTo>
                    <a:lnTo>
                      <a:pt x="3772" y="1277"/>
                    </a:lnTo>
                    <a:lnTo>
                      <a:pt x="3772" y="1277"/>
                    </a:lnTo>
                    <a:lnTo>
                      <a:pt x="3772" y="1277"/>
                    </a:lnTo>
                    <a:lnTo>
                      <a:pt x="3766" y="1277"/>
                    </a:lnTo>
                    <a:lnTo>
                      <a:pt x="3766" y="1277"/>
                    </a:lnTo>
                    <a:lnTo>
                      <a:pt x="3766" y="1283"/>
                    </a:lnTo>
                    <a:lnTo>
                      <a:pt x="3766" y="1283"/>
                    </a:lnTo>
                    <a:lnTo>
                      <a:pt x="3766" y="1283"/>
                    </a:lnTo>
                    <a:lnTo>
                      <a:pt x="3766" y="1283"/>
                    </a:lnTo>
                    <a:lnTo>
                      <a:pt x="3766" y="1283"/>
                    </a:lnTo>
                    <a:lnTo>
                      <a:pt x="3759" y="1283"/>
                    </a:lnTo>
                    <a:lnTo>
                      <a:pt x="3759" y="1289"/>
                    </a:lnTo>
                    <a:lnTo>
                      <a:pt x="3759" y="1289"/>
                    </a:lnTo>
                    <a:lnTo>
                      <a:pt x="3759" y="1289"/>
                    </a:lnTo>
                    <a:lnTo>
                      <a:pt x="3759" y="1289"/>
                    </a:lnTo>
                    <a:lnTo>
                      <a:pt x="3759" y="1289"/>
                    </a:lnTo>
                    <a:lnTo>
                      <a:pt x="3759" y="1289"/>
                    </a:lnTo>
                    <a:lnTo>
                      <a:pt x="3759" y="1295"/>
                    </a:lnTo>
                    <a:lnTo>
                      <a:pt x="3753" y="1295"/>
                    </a:lnTo>
                    <a:lnTo>
                      <a:pt x="3753" y="1295"/>
                    </a:lnTo>
                    <a:lnTo>
                      <a:pt x="3753" y="1301"/>
                    </a:lnTo>
                    <a:lnTo>
                      <a:pt x="3753" y="1301"/>
                    </a:lnTo>
                    <a:lnTo>
                      <a:pt x="3753" y="1301"/>
                    </a:lnTo>
                    <a:lnTo>
                      <a:pt x="3753" y="1301"/>
                    </a:lnTo>
                    <a:lnTo>
                      <a:pt x="3753" y="1301"/>
                    </a:lnTo>
                    <a:lnTo>
                      <a:pt x="3753" y="1301"/>
                    </a:lnTo>
                    <a:lnTo>
                      <a:pt x="3747" y="1301"/>
                    </a:lnTo>
                    <a:lnTo>
                      <a:pt x="3747" y="1301"/>
                    </a:lnTo>
                    <a:lnTo>
                      <a:pt x="3747" y="1301"/>
                    </a:lnTo>
                    <a:lnTo>
                      <a:pt x="3747" y="1307"/>
                    </a:lnTo>
                    <a:lnTo>
                      <a:pt x="3747" y="1307"/>
                    </a:lnTo>
                    <a:lnTo>
                      <a:pt x="3747" y="1307"/>
                    </a:lnTo>
                    <a:lnTo>
                      <a:pt x="3747" y="1307"/>
                    </a:lnTo>
                    <a:lnTo>
                      <a:pt x="3747" y="1307"/>
                    </a:lnTo>
                    <a:lnTo>
                      <a:pt x="3741" y="1307"/>
                    </a:lnTo>
                    <a:lnTo>
                      <a:pt x="3741" y="1307"/>
                    </a:lnTo>
                    <a:lnTo>
                      <a:pt x="3741" y="1307"/>
                    </a:lnTo>
                    <a:lnTo>
                      <a:pt x="3741" y="1307"/>
                    </a:lnTo>
                    <a:lnTo>
                      <a:pt x="3741" y="1313"/>
                    </a:lnTo>
                    <a:lnTo>
                      <a:pt x="3741" y="1313"/>
                    </a:lnTo>
                    <a:lnTo>
                      <a:pt x="3735" y="1313"/>
                    </a:lnTo>
                    <a:lnTo>
                      <a:pt x="3735" y="1313"/>
                    </a:lnTo>
                    <a:lnTo>
                      <a:pt x="3735" y="1313"/>
                    </a:lnTo>
                    <a:lnTo>
                      <a:pt x="3735" y="1313"/>
                    </a:lnTo>
                    <a:lnTo>
                      <a:pt x="3735" y="1313"/>
                    </a:lnTo>
                    <a:lnTo>
                      <a:pt x="3729" y="1313"/>
                    </a:lnTo>
                    <a:lnTo>
                      <a:pt x="3729" y="1313"/>
                    </a:lnTo>
                    <a:lnTo>
                      <a:pt x="3729" y="1307"/>
                    </a:lnTo>
                    <a:lnTo>
                      <a:pt x="3729" y="1307"/>
                    </a:lnTo>
                    <a:lnTo>
                      <a:pt x="3729" y="1307"/>
                    </a:lnTo>
                    <a:lnTo>
                      <a:pt x="3729" y="1307"/>
                    </a:lnTo>
                    <a:lnTo>
                      <a:pt x="3723" y="1307"/>
                    </a:lnTo>
                    <a:lnTo>
                      <a:pt x="3723" y="1307"/>
                    </a:lnTo>
                    <a:lnTo>
                      <a:pt x="3723" y="1313"/>
                    </a:lnTo>
                    <a:lnTo>
                      <a:pt x="3723" y="1313"/>
                    </a:lnTo>
                    <a:lnTo>
                      <a:pt x="3723" y="1313"/>
                    </a:lnTo>
                    <a:lnTo>
                      <a:pt x="3723" y="1313"/>
                    </a:lnTo>
                    <a:lnTo>
                      <a:pt x="3723" y="1313"/>
                    </a:lnTo>
                    <a:lnTo>
                      <a:pt x="3723" y="1313"/>
                    </a:lnTo>
                    <a:lnTo>
                      <a:pt x="3717" y="1313"/>
                    </a:lnTo>
                    <a:lnTo>
                      <a:pt x="3717" y="1319"/>
                    </a:lnTo>
                    <a:lnTo>
                      <a:pt x="3717" y="1319"/>
                    </a:lnTo>
                    <a:lnTo>
                      <a:pt x="3717" y="1319"/>
                    </a:lnTo>
                    <a:lnTo>
                      <a:pt x="3717" y="1325"/>
                    </a:lnTo>
                    <a:lnTo>
                      <a:pt x="3717" y="1325"/>
                    </a:lnTo>
                    <a:lnTo>
                      <a:pt x="3717" y="1325"/>
                    </a:lnTo>
                    <a:lnTo>
                      <a:pt x="3717" y="1325"/>
                    </a:lnTo>
                    <a:lnTo>
                      <a:pt x="3717" y="1325"/>
                    </a:lnTo>
                    <a:lnTo>
                      <a:pt x="3717" y="1325"/>
                    </a:lnTo>
                    <a:lnTo>
                      <a:pt x="3717" y="1325"/>
                    </a:lnTo>
                    <a:lnTo>
                      <a:pt x="3717" y="1325"/>
                    </a:lnTo>
                    <a:lnTo>
                      <a:pt x="3711" y="1325"/>
                    </a:lnTo>
                    <a:lnTo>
                      <a:pt x="3711" y="1325"/>
                    </a:lnTo>
                    <a:lnTo>
                      <a:pt x="3711" y="1325"/>
                    </a:lnTo>
                    <a:lnTo>
                      <a:pt x="3711" y="1325"/>
                    </a:lnTo>
                    <a:lnTo>
                      <a:pt x="3711" y="1325"/>
                    </a:lnTo>
                    <a:lnTo>
                      <a:pt x="3711" y="1325"/>
                    </a:lnTo>
                    <a:lnTo>
                      <a:pt x="3711" y="1331"/>
                    </a:lnTo>
                    <a:lnTo>
                      <a:pt x="3711" y="1331"/>
                    </a:lnTo>
                    <a:lnTo>
                      <a:pt x="3711" y="1331"/>
                    </a:lnTo>
                    <a:lnTo>
                      <a:pt x="3711" y="1331"/>
                    </a:lnTo>
                    <a:lnTo>
                      <a:pt x="3711" y="1331"/>
                    </a:lnTo>
                    <a:lnTo>
                      <a:pt x="3711" y="1331"/>
                    </a:lnTo>
                    <a:lnTo>
                      <a:pt x="3705" y="1331"/>
                    </a:lnTo>
                    <a:lnTo>
                      <a:pt x="3705" y="1338"/>
                    </a:lnTo>
                    <a:lnTo>
                      <a:pt x="3705" y="1338"/>
                    </a:lnTo>
                    <a:lnTo>
                      <a:pt x="3705" y="1338"/>
                    </a:lnTo>
                    <a:lnTo>
                      <a:pt x="3705" y="1338"/>
                    </a:lnTo>
                    <a:lnTo>
                      <a:pt x="3705" y="1338"/>
                    </a:lnTo>
                    <a:lnTo>
                      <a:pt x="3705" y="1338"/>
                    </a:lnTo>
                    <a:lnTo>
                      <a:pt x="3705" y="1344"/>
                    </a:lnTo>
                    <a:lnTo>
                      <a:pt x="3705" y="1344"/>
                    </a:lnTo>
                    <a:lnTo>
                      <a:pt x="3705" y="1344"/>
                    </a:lnTo>
                    <a:lnTo>
                      <a:pt x="3705" y="1344"/>
                    </a:lnTo>
                    <a:lnTo>
                      <a:pt x="3705" y="1350"/>
                    </a:lnTo>
                    <a:lnTo>
                      <a:pt x="3705" y="1350"/>
                    </a:lnTo>
                    <a:lnTo>
                      <a:pt x="3705" y="1350"/>
                    </a:lnTo>
                    <a:lnTo>
                      <a:pt x="3705" y="1350"/>
                    </a:lnTo>
                    <a:lnTo>
                      <a:pt x="3705" y="1350"/>
                    </a:lnTo>
                    <a:lnTo>
                      <a:pt x="3705" y="1350"/>
                    </a:lnTo>
                    <a:lnTo>
                      <a:pt x="3705" y="1350"/>
                    </a:lnTo>
                    <a:lnTo>
                      <a:pt x="3705" y="1350"/>
                    </a:lnTo>
                    <a:lnTo>
                      <a:pt x="3698" y="1350"/>
                    </a:lnTo>
                    <a:lnTo>
                      <a:pt x="3698" y="1350"/>
                    </a:lnTo>
                    <a:lnTo>
                      <a:pt x="3698" y="1356"/>
                    </a:lnTo>
                    <a:lnTo>
                      <a:pt x="3705" y="1356"/>
                    </a:lnTo>
                    <a:lnTo>
                      <a:pt x="3705" y="1356"/>
                    </a:lnTo>
                    <a:lnTo>
                      <a:pt x="3705" y="1356"/>
                    </a:lnTo>
                    <a:lnTo>
                      <a:pt x="3705" y="1356"/>
                    </a:lnTo>
                    <a:lnTo>
                      <a:pt x="3705" y="1356"/>
                    </a:lnTo>
                    <a:lnTo>
                      <a:pt x="3705" y="1356"/>
                    </a:lnTo>
                    <a:lnTo>
                      <a:pt x="3705" y="1356"/>
                    </a:lnTo>
                    <a:lnTo>
                      <a:pt x="3705" y="1362"/>
                    </a:lnTo>
                    <a:lnTo>
                      <a:pt x="3705" y="1362"/>
                    </a:lnTo>
                    <a:lnTo>
                      <a:pt x="3705" y="1362"/>
                    </a:lnTo>
                    <a:lnTo>
                      <a:pt x="3705" y="1362"/>
                    </a:lnTo>
                    <a:lnTo>
                      <a:pt x="3705" y="1362"/>
                    </a:lnTo>
                    <a:lnTo>
                      <a:pt x="3705" y="1362"/>
                    </a:lnTo>
                    <a:lnTo>
                      <a:pt x="3705" y="1362"/>
                    </a:lnTo>
                    <a:lnTo>
                      <a:pt x="3711" y="1368"/>
                    </a:lnTo>
                    <a:lnTo>
                      <a:pt x="3711" y="1368"/>
                    </a:lnTo>
                    <a:lnTo>
                      <a:pt x="3711" y="1368"/>
                    </a:lnTo>
                    <a:lnTo>
                      <a:pt x="3711" y="1368"/>
                    </a:lnTo>
                    <a:lnTo>
                      <a:pt x="3705" y="1368"/>
                    </a:lnTo>
                    <a:lnTo>
                      <a:pt x="3705" y="1368"/>
                    </a:lnTo>
                    <a:lnTo>
                      <a:pt x="3705" y="1368"/>
                    </a:lnTo>
                    <a:lnTo>
                      <a:pt x="3705" y="1368"/>
                    </a:lnTo>
                    <a:lnTo>
                      <a:pt x="3705" y="1368"/>
                    </a:lnTo>
                    <a:lnTo>
                      <a:pt x="3705" y="1368"/>
                    </a:lnTo>
                    <a:lnTo>
                      <a:pt x="3705" y="1368"/>
                    </a:lnTo>
                    <a:lnTo>
                      <a:pt x="3698" y="1368"/>
                    </a:lnTo>
                    <a:lnTo>
                      <a:pt x="3698" y="1368"/>
                    </a:lnTo>
                    <a:lnTo>
                      <a:pt x="3698" y="1374"/>
                    </a:lnTo>
                    <a:lnTo>
                      <a:pt x="3698" y="1374"/>
                    </a:lnTo>
                    <a:lnTo>
                      <a:pt x="3698" y="1374"/>
                    </a:lnTo>
                    <a:lnTo>
                      <a:pt x="3698" y="1374"/>
                    </a:lnTo>
                    <a:lnTo>
                      <a:pt x="3698" y="1374"/>
                    </a:lnTo>
                    <a:lnTo>
                      <a:pt x="3698" y="1374"/>
                    </a:lnTo>
                    <a:lnTo>
                      <a:pt x="3698" y="1374"/>
                    </a:lnTo>
                    <a:lnTo>
                      <a:pt x="3692" y="1374"/>
                    </a:lnTo>
                    <a:lnTo>
                      <a:pt x="3692" y="1374"/>
                    </a:lnTo>
                    <a:lnTo>
                      <a:pt x="3692" y="1374"/>
                    </a:lnTo>
                    <a:lnTo>
                      <a:pt x="3692" y="1374"/>
                    </a:lnTo>
                    <a:lnTo>
                      <a:pt x="3692" y="1368"/>
                    </a:lnTo>
                    <a:lnTo>
                      <a:pt x="3698" y="1368"/>
                    </a:lnTo>
                    <a:lnTo>
                      <a:pt x="3698" y="1368"/>
                    </a:lnTo>
                    <a:lnTo>
                      <a:pt x="3698" y="1368"/>
                    </a:lnTo>
                    <a:lnTo>
                      <a:pt x="3692" y="1368"/>
                    </a:lnTo>
                    <a:lnTo>
                      <a:pt x="3692" y="1362"/>
                    </a:lnTo>
                    <a:lnTo>
                      <a:pt x="3692" y="1362"/>
                    </a:lnTo>
                    <a:lnTo>
                      <a:pt x="3692" y="1362"/>
                    </a:lnTo>
                    <a:lnTo>
                      <a:pt x="3692" y="1362"/>
                    </a:lnTo>
                    <a:lnTo>
                      <a:pt x="3686" y="1362"/>
                    </a:lnTo>
                    <a:lnTo>
                      <a:pt x="3686" y="1362"/>
                    </a:lnTo>
                    <a:lnTo>
                      <a:pt x="3686" y="1362"/>
                    </a:lnTo>
                    <a:lnTo>
                      <a:pt x="3686" y="1362"/>
                    </a:lnTo>
                    <a:lnTo>
                      <a:pt x="3686" y="1362"/>
                    </a:lnTo>
                    <a:lnTo>
                      <a:pt x="3686" y="1362"/>
                    </a:lnTo>
                    <a:lnTo>
                      <a:pt x="3686" y="1362"/>
                    </a:lnTo>
                    <a:lnTo>
                      <a:pt x="3686" y="1356"/>
                    </a:lnTo>
                    <a:lnTo>
                      <a:pt x="3686" y="1356"/>
                    </a:lnTo>
                    <a:lnTo>
                      <a:pt x="3680" y="1362"/>
                    </a:lnTo>
                    <a:lnTo>
                      <a:pt x="3680" y="1362"/>
                    </a:lnTo>
                    <a:lnTo>
                      <a:pt x="3680" y="1362"/>
                    </a:lnTo>
                    <a:lnTo>
                      <a:pt x="3680" y="1362"/>
                    </a:lnTo>
                    <a:lnTo>
                      <a:pt x="3680" y="1362"/>
                    </a:lnTo>
                    <a:lnTo>
                      <a:pt x="3680" y="1362"/>
                    </a:lnTo>
                    <a:lnTo>
                      <a:pt x="3680" y="1368"/>
                    </a:lnTo>
                    <a:lnTo>
                      <a:pt x="3680" y="1368"/>
                    </a:lnTo>
                    <a:lnTo>
                      <a:pt x="3680" y="1368"/>
                    </a:lnTo>
                    <a:lnTo>
                      <a:pt x="3674" y="1368"/>
                    </a:lnTo>
                    <a:lnTo>
                      <a:pt x="3674" y="1368"/>
                    </a:lnTo>
                    <a:lnTo>
                      <a:pt x="3680" y="1374"/>
                    </a:lnTo>
                    <a:lnTo>
                      <a:pt x="3674" y="1374"/>
                    </a:lnTo>
                    <a:lnTo>
                      <a:pt x="3674" y="1374"/>
                    </a:lnTo>
                    <a:lnTo>
                      <a:pt x="3674" y="1374"/>
                    </a:lnTo>
                    <a:lnTo>
                      <a:pt x="3674" y="1374"/>
                    </a:lnTo>
                    <a:lnTo>
                      <a:pt x="3674" y="1374"/>
                    </a:lnTo>
                    <a:lnTo>
                      <a:pt x="3674" y="1380"/>
                    </a:lnTo>
                    <a:lnTo>
                      <a:pt x="3674" y="1380"/>
                    </a:lnTo>
                    <a:lnTo>
                      <a:pt x="3674" y="1380"/>
                    </a:lnTo>
                    <a:lnTo>
                      <a:pt x="3674" y="1380"/>
                    </a:lnTo>
                    <a:lnTo>
                      <a:pt x="3674" y="1380"/>
                    </a:lnTo>
                    <a:lnTo>
                      <a:pt x="3674" y="1386"/>
                    </a:lnTo>
                    <a:lnTo>
                      <a:pt x="3674" y="1386"/>
                    </a:lnTo>
                    <a:lnTo>
                      <a:pt x="3674" y="1386"/>
                    </a:lnTo>
                    <a:lnTo>
                      <a:pt x="3674" y="1386"/>
                    </a:lnTo>
                    <a:lnTo>
                      <a:pt x="3668" y="1386"/>
                    </a:lnTo>
                    <a:lnTo>
                      <a:pt x="3668" y="1386"/>
                    </a:lnTo>
                    <a:lnTo>
                      <a:pt x="3668" y="1393"/>
                    </a:lnTo>
                    <a:lnTo>
                      <a:pt x="3668" y="1393"/>
                    </a:lnTo>
                    <a:lnTo>
                      <a:pt x="3668" y="1393"/>
                    </a:lnTo>
                    <a:lnTo>
                      <a:pt x="3674" y="1393"/>
                    </a:lnTo>
                    <a:lnTo>
                      <a:pt x="3674" y="1393"/>
                    </a:lnTo>
                    <a:lnTo>
                      <a:pt x="3674" y="1393"/>
                    </a:lnTo>
                    <a:lnTo>
                      <a:pt x="3674" y="1393"/>
                    </a:lnTo>
                    <a:lnTo>
                      <a:pt x="3674" y="1399"/>
                    </a:lnTo>
                    <a:lnTo>
                      <a:pt x="3674" y="1399"/>
                    </a:lnTo>
                    <a:lnTo>
                      <a:pt x="3674" y="1399"/>
                    </a:lnTo>
                    <a:lnTo>
                      <a:pt x="3674" y="1399"/>
                    </a:lnTo>
                    <a:lnTo>
                      <a:pt x="3674" y="1399"/>
                    </a:lnTo>
                    <a:lnTo>
                      <a:pt x="3674" y="1405"/>
                    </a:lnTo>
                    <a:lnTo>
                      <a:pt x="3674" y="1405"/>
                    </a:lnTo>
                    <a:lnTo>
                      <a:pt x="3674" y="1405"/>
                    </a:lnTo>
                    <a:lnTo>
                      <a:pt x="3674" y="1405"/>
                    </a:lnTo>
                    <a:lnTo>
                      <a:pt x="3674" y="1405"/>
                    </a:lnTo>
                    <a:lnTo>
                      <a:pt x="3674" y="1405"/>
                    </a:lnTo>
                    <a:lnTo>
                      <a:pt x="3674" y="1411"/>
                    </a:lnTo>
                    <a:lnTo>
                      <a:pt x="3674" y="1411"/>
                    </a:lnTo>
                    <a:lnTo>
                      <a:pt x="3674" y="1411"/>
                    </a:lnTo>
                    <a:lnTo>
                      <a:pt x="3674" y="1411"/>
                    </a:lnTo>
                    <a:lnTo>
                      <a:pt x="3674" y="1411"/>
                    </a:lnTo>
                    <a:lnTo>
                      <a:pt x="3674" y="1411"/>
                    </a:lnTo>
                    <a:lnTo>
                      <a:pt x="3668" y="1411"/>
                    </a:lnTo>
                    <a:lnTo>
                      <a:pt x="3668" y="1411"/>
                    </a:lnTo>
                    <a:lnTo>
                      <a:pt x="3668" y="1411"/>
                    </a:lnTo>
                    <a:lnTo>
                      <a:pt x="3668" y="1417"/>
                    </a:lnTo>
                    <a:lnTo>
                      <a:pt x="3668" y="1417"/>
                    </a:lnTo>
                    <a:lnTo>
                      <a:pt x="3668" y="1423"/>
                    </a:lnTo>
                    <a:lnTo>
                      <a:pt x="3668" y="1423"/>
                    </a:lnTo>
                    <a:lnTo>
                      <a:pt x="3668" y="1423"/>
                    </a:lnTo>
                    <a:lnTo>
                      <a:pt x="3668" y="1423"/>
                    </a:lnTo>
                    <a:lnTo>
                      <a:pt x="3668" y="1423"/>
                    </a:lnTo>
                    <a:lnTo>
                      <a:pt x="3668" y="1423"/>
                    </a:lnTo>
                    <a:lnTo>
                      <a:pt x="3668" y="1429"/>
                    </a:lnTo>
                    <a:lnTo>
                      <a:pt x="3668" y="1429"/>
                    </a:lnTo>
                    <a:lnTo>
                      <a:pt x="3668" y="1429"/>
                    </a:lnTo>
                    <a:lnTo>
                      <a:pt x="3668" y="1429"/>
                    </a:lnTo>
                    <a:lnTo>
                      <a:pt x="3662" y="1429"/>
                    </a:lnTo>
                    <a:lnTo>
                      <a:pt x="3662" y="1429"/>
                    </a:lnTo>
                    <a:lnTo>
                      <a:pt x="3662" y="1429"/>
                    </a:lnTo>
                    <a:lnTo>
                      <a:pt x="3662" y="1435"/>
                    </a:lnTo>
                    <a:lnTo>
                      <a:pt x="3662" y="1429"/>
                    </a:lnTo>
                    <a:lnTo>
                      <a:pt x="3656" y="1435"/>
                    </a:lnTo>
                    <a:lnTo>
                      <a:pt x="3656" y="1435"/>
                    </a:lnTo>
                    <a:lnTo>
                      <a:pt x="3656" y="1435"/>
                    </a:lnTo>
                    <a:lnTo>
                      <a:pt x="3650" y="1435"/>
                    </a:lnTo>
                    <a:lnTo>
                      <a:pt x="3650" y="1435"/>
                    </a:lnTo>
                    <a:lnTo>
                      <a:pt x="3650" y="1435"/>
                    </a:lnTo>
                    <a:lnTo>
                      <a:pt x="3650" y="1435"/>
                    </a:lnTo>
                    <a:lnTo>
                      <a:pt x="3643" y="1435"/>
                    </a:lnTo>
                    <a:lnTo>
                      <a:pt x="3643" y="1435"/>
                    </a:lnTo>
                    <a:lnTo>
                      <a:pt x="3643" y="1435"/>
                    </a:lnTo>
                    <a:lnTo>
                      <a:pt x="3643" y="1435"/>
                    </a:lnTo>
                    <a:lnTo>
                      <a:pt x="3643" y="1435"/>
                    </a:lnTo>
                    <a:lnTo>
                      <a:pt x="3643" y="1435"/>
                    </a:lnTo>
                    <a:lnTo>
                      <a:pt x="3643" y="1429"/>
                    </a:lnTo>
                    <a:lnTo>
                      <a:pt x="3643" y="1429"/>
                    </a:lnTo>
                    <a:lnTo>
                      <a:pt x="3643" y="1429"/>
                    </a:lnTo>
                    <a:lnTo>
                      <a:pt x="3637" y="1429"/>
                    </a:lnTo>
                    <a:lnTo>
                      <a:pt x="3637" y="1429"/>
                    </a:lnTo>
                    <a:lnTo>
                      <a:pt x="3637" y="1429"/>
                    </a:lnTo>
                    <a:lnTo>
                      <a:pt x="3637" y="1429"/>
                    </a:lnTo>
                    <a:lnTo>
                      <a:pt x="3637" y="1429"/>
                    </a:lnTo>
                    <a:lnTo>
                      <a:pt x="3631" y="1423"/>
                    </a:lnTo>
                    <a:lnTo>
                      <a:pt x="3631" y="1423"/>
                    </a:lnTo>
                    <a:lnTo>
                      <a:pt x="3631" y="1423"/>
                    </a:lnTo>
                    <a:lnTo>
                      <a:pt x="3631" y="1423"/>
                    </a:lnTo>
                    <a:lnTo>
                      <a:pt x="3631" y="1423"/>
                    </a:lnTo>
                    <a:lnTo>
                      <a:pt x="3625" y="1423"/>
                    </a:lnTo>
                    <a:lnTo>
                      <a:pt x="3625" y="1423"/>
                    </a:lnTo>
                    <a:lnTo>
                      <a:pt x="3625" y="1423"/>
                    </a:lnTo>
                    <a:lnTo>
                      <a:pt x="3625" y="1423"/>
                    </a:lnTo>
                    <a:lnTo>
                      <a:pt x="3619" y="1423"/>
                    </a:lnTo>
                    <a:lnTo>
                      <a:pt x="3619" y="1423"/>
                    </a:lnTo>
                    <a:lnTo>
                      <a:pt x="3619" y="1423"/>
                    </a:lnTo>
                    <a:lnTo>
                      <a:pt x="3619" y="1417"/>
                    </a:lnTo>
                    <a:lnTo>
                      <a:pt x="3619" y="1417"/>
                    </a:lnTo>
                    <a:lnTo>
                      <a:pt x="3619" y="1417"/>
                    </a:lnTo>
                    <a:lnTo>
                      <a:pt x="3619" y="1417"/>
                    </a:lnTo>
                    <a:lnTo>
                      <a:pt x="3613" y="1411"/>
                    </a:lnTo>
                    <a:lnTo>
                      <a:pt x="3613" y="1411"/>
                    </a:lnTo>
                    <a:lnTo>
                      <a:pt x="3613" y="1411"/>
                    </a:lnTo>
                    <a:lnTo>
                      <a:pt x="3613" y="1411"/>
                    </a:lnTo>
                    <a:lnTo>
                      <a:pt x="3613" y="1411"/>
                    </a:lnTo>
                    <a:lnTo>
                      <a:pt x="3613" y="1405"/>
                    </a:lnTo>
                    <a:lnTo>
                      <a:pt x="3613" y="1405"/>
                    </a:lnTo>
                    <a:lnTo>
                      <a:pt x="3613" y="1405"/>
                    </a:lnTo>
                    <a:lnTo>
                      <a:pt x="3613" y="1405"/>
                    </a:lnTo>
                    <a:lnTo>
                      <a:pt x="3613" y="1405"/>
                    </a:lnTo>
                    <a:lnTo>
                      <a:pt x="3607" y="1405"/>
                    </a:lnTo>
                    <a:lnTo>
                      <a:pt x="3607" y="1405"/>
                    </a:lnTo>
                    <a:lnTo>
                      <a:pt x="3607" y="1405"/>
                    </a:lnTo>
                    <a:lnTo>
                      <a:pt x="3607" y="1405"/>
                    </a:lnTo>
                    <a:lnTo>
                      <a:pt x="3601" y="1405"/>
                    </a:lnTo>
                    <a:lnTo>
                      <a:pt x="3601" y="1405"/>
                    </a:lnTo>
                    <a:lnTo>
                      <a:pt x="3601" y="1405"/>
                    </a:lnTo>
                    <a:lnTo>
                      <a:pt x="3601" y="1405"/>
                    </a:lnTo>
                    <a:lnTo>
                      <a:pt x="3601" y="1405"/>
                    </a:lnTo>
                    <a:lnTo>
                      <a:pt x="3601" y="1411"/>
                    </a:lnTo>
                    <a:lnTo>
                      <a:pt x="3601" y="1411"/>
                    </a:lnTo>
                    <a:lnTo>
                      <a:pt x="3595" y="1411"/>
                    </a:lnTo>
                    <a:lnTo>
                      <a:pt x="3595" y="1411"/>
                    </a:lnTo>
                    <a:lnTo>
                      <a:pt x="3595" y="1411"/>
                    </a:lnTo>
                    <a:lnTo>
                      <a:pt x="3595" y="1417"/>
                    </a:lnTo>
                    <a:lnTo>
                      <a:pt x="3595" y="1417"/>
                    </a:lnTo>
                    <a:lnTo>
                      <a:pt x="3595" y="1417"/>
                    </a:lnTo>
                    <a:lnTo>
                      <a:pt x="3595" y="1417"/>
                    </a:lnTo>
                    <a:lnTo>
                      <a:pt x="3595" y="1417"/>
                    </a:lnTo>
                    <a:lnTo>
                      <a:pt x="3589" y="1417"/>
                    </a:lnTo>
                    <a:lnTo>
                      <a:pt x="3589" y="1417"/>
                    </a:lnTo>
                    <a:lnTo>
                      <a:pt x="3589" y="1423"/>
                    </a:lnTo>
                    <a:lnTo>
                      <a:pt x="3589" y="1423"/>
                    </a:lnTo>
                    <a:lnTo>
                      <a:pt x="3589" y="1423"/>
                    </a:lnTo>
                    <a:lnTo>
                      <a:pt x="3589" y="1423"/>
                    </a:lnTo>
                    <a:lnTo>
                      <a:pt x="3589" y="1423"/>
                    </a:lnTo>
                    <a:lnTo>
                      <a:pt x="3582" y="1423"/>
                    </a:lnTo>
                    <a:lnTo>
                      <a:pt x="3582" y="1423"/>
                    </a:lnTo>
                    <a:lnTo>
                      <a:pt x="3582" y="1423"/>
                    </a:lnTo>
                    <a:lnTo>
                      <a:pt x="3582" y="1423"/>
                    </a:lnTo>
                    <a:lnTo>
                      <a:pt x="3582" y="1423"/>
                    </a:lnTo>
                    <a:lnTo>
                      <a:pt x="3582" y="1423"/>
                    </a:lnTo>
                    <a:lnTo>
                      <a:pt x="3576" y="1423"/>
                    </a:lnTo>
                    <a:lnTo>
                      <a:pt x="3576" y="1423"/>
                    </a:lnTo>
                    <a:lnTo>
                      <a:pt x="3576" y="1423"/>
                    </a:lnTo>
                    <a:lnTo>
                      <a:pt x="3576" y="1423"/>
                    </a:lnTo>
                    <a:lnTo>
                      <a:pt x="3576" y="1423"/>
                    </a:lnTo>
                    <a:lnTo>
                      <a:pt x="3576" y="1423"/>
                    </a:lnTo>
                    <a:lnTo>
                      <a:pt x="3576" y="1423"/>
                    </a:lnTo>
                    <a:lnTo>
                      <a:pt x="3570" y="1423"/>
                    </a:lnTo>
                    <a:lnTo>
                      <a:pt x="3570" y="1417"/>
                    </a:lnTo>
                    <a:lnTo>
                      <a:pt x="3570" y="1417"/>
                    </a:lnTo>
                    <a:lnTo>
                      <a:pt x="3570" y="1417"/>
                    </a:lnTo>
                    <a:lnTo>
                      <a:pt x="3564" y="1417"/>
                    </a:lnTo>
                    <a:lnTo>
                      <a:pt x="3564" y="1417"/>
                    </a:lnTo>
                    <a:lnTo>
                      <a:pt x="3564" y="1417"/>
                    </a:lnTo>
                    <a:lnTo>
                      <a:pt x="3564" y="1417"/>
                    </a:lnTo>
                    <a:lnTo>
                      <a:pt x="3564" y="1417"/>
                    </a:lnTo>
                    <a:lnTo>
                      <a:pt x="3558" y="1417"/>
                    </a:lnTo>
                    <a:lnTo>
                      <a:pt x="3558" y="1417"/>
                    </a:lnTo>
                    <a:lnTo>
                      <a:pt x="3558" y="1417"/>
                    </a:lnTo>
                    <a:lnTo>
                      <a:pt x="3558" y="1417"/>
                    </a:lnTo>
                    <a:lnTo>
                      <a:pt x="3558" y="1417"/>
                    </a:lnTo>
                    <a:lnTo>
                      <a:pt x="3552" y="1417"/>
                    </a:lnTo>
                    <a:lnTo>
                      <a:pt x="3552" y="1417"/>
                    </a:lnTo>
                    <a:lnTo>
                      <a:pt x="3552" y="1417"/>
                    </a:lnTo>
                    <a:lnTo>
                      <a:pt x="3546" y="1417"/>
                    </a:lnTo>
                    <a:lnTo>
                      <a:pt x="3546" y="1423"/>
                    </a:lnTo>
                    <a:lnTo>
                      <a:pt x="3546" y="1423"/>
                    </a:lnTo>
                    <a:lnTo>
                      <a:pt x="3546" y="1423"/>
                    </a:lnTo>
                    <a:lnTo>
                      <a:pt x="3546" y="1423"/>
                    </a:lnTo>
                    <a:lnTo>
                      <a:pt x="3546" y="1423"/>
                    </a:lnTo>
                    <a:lnTo>
                      <a:pt x="3546" y="1423"/>
                    </a:lnTo>
                    <a:lnTo>
                      <a:pt x="3546" y="1423"/>
                    </a:lnTo>
                    <a:lnTo>
                      <a:pt x="3546" y="1423"/>
                    </a:lnTo>
                    <a:lnTo>
                      <a:pt x="3546" y="1423"/>
                    </a:lnTo>
                    <a:lnTo>
                      <a:pt x="3540" y="1423"/>
                    </a:lnTo>
                    <a:lnTo>
                      <a:pt x="3540" y="1423"/>
                    </a:lnTo>
                    <a:lnTo>
                      <a:pt x="3540" y="1423"/>
                    </a:lnTo>
                    <a:lnTo>
                      <a:pt x="3540" y="1423"/>
                    </a:lnTo>
                    <a:lnTo>
                      <a:pt x="3534" y="1423"/>
                    </a:lnTo>
                    <a:lnTo>
                      <a:pt x="3534" y="1423"/>
                    </a:lnTo>
                    <a:lnTo>
                      <a:pt x="3534" y="1423"/>
                    </a:lnTo>
                    <a:lnTo>
                      <a:pt x="3534" y="1423"/>
                    </a:lnTo>
                    <a:lnTo>
                      <a:pt x="3534" y="1423"/>
                    </a:lnTo>
                    <a:lnTo>
                      <a:pt x="3534" y="1423"/>
                    </a:lnTo>
                    <a:lnTo>
                      <a:pt x="3534" y="1417"/>
                    </a:lnTo>
                    <a:lnTo>
                      <a:pt x="3534" y="1417"/>
                    </a:lnTo>
                    <a:lnTo>
                      <a:pt x="3528" y="1417"/>
                    </a:lnTo>
                    <a:lnTo>
                      <a:pt x="3528" y="1417"/>
                    </a:lnTo>
                    <a:lnTo>
                      <a:pt x="3528" y="1417"/>
                    </a:lnTo>
                    <a:lnTo>
                      <a:pt x="3528" y="1417"/>
                    </a:lnTo>
                    <a:lnTo>
                      <a:pt x="3528" y="1417"/>
                    </a:lnTo>
                    <a:lnTo>
                      <a:pt x="3528" y="1417"/>
                    </a:lnTo>
                    <a:lnTo>
                      <a:pt x="3528" y="1411"/>
                    </a:lnTo>
                    <a:lnTo>
                      <a:pt x="3521" y="1411"/>
                    </a:lnTo>
                    <a:lnTo>
                      <a:pt x="3521" y="1411"/>
                    </a:lnTo>
                    <a:lnTo>
                      <a:pt x="3521" y="1411"/>
                    </a:lnTo>
                    <a:lnTo>
                      <a:pt x="3521" y="1411"/>
                    </a:lnTo>
                    <a:lnTo>
                      <a:pt x="3521" y="1411"/>
                    </a:lnTo>
                    <a:lnTo>
                      <a:pt x="3521" y="1411"/>
                    </a:lnTo>
                    <a:lnTo>
                      <a:pt x="3515" y="1411"/>
                    </a:lnTo>
                    <a:lnTo>
                      <a:pt x="3515" y="1411"/>
                    </a:lnTo>
                    <a:lnTo>
                      <a:pt x="3515" y="1411"/>
                    </a:lnTo>
                    <a:lnTo>
                      <a:pt x="3515" y="1411"/>
                    </a:lnTo>
                    <a:lnTo>
                      <a:pt x="3515" y="1411"/>
                    </a:lnTo>
                    <a:lnTo>
                      <a:pt x="3509" y="1411"/>
                    </a:lnTo>
                    <a:lnTo>
                      <a:pt x="3509" y="1411"/>
                    </a:lnTo>
                    <a:lnTo>
                      <a:pt x="3509" y="1417"/>
                    </a:lnTo>
                    <a:lnTo>
                      <a:pt x="3509" y="1417"/>
                    </a:lnTo>
                    <a:lnTo>
                      <a:pt x="3503" y="1417"/>
                    </a:lnTo>
                    <a:lnTo>
                      <a:pt x="3503" y="1417"/>
                    </a:lnTo>
                    <a:lnTo>
                      <a:pt x="3503" y="1417"/>
                    </a:lnTo>
                    <a:lnTo>
                      <a:pt x="3503" y="1411"/>
                    </a:lnTo>
                    <a:lnTo>
                      <a:pt x="3503" y="1411"/>
                    </a:lnTo>
                    <a:lnTo>
                      <a:pt x="3497" y="1411"/>
                    </a:lnTo>
                    <a:lnTo>
                      <a:pt x="3497" y="1411"/>
                    </a:lnTo>
                    <a:lnTo>
                      <a:pt x="3491" y="1411"/>
                    </a:lnTo>
                    <a:lnTo>
                      <a:pt x="3491" y="1411"/>
                    </a:lnTo>
                    <a:lnTo>
                      <a:pt x="3491" y="1411"/>
                    </a:lnTo>
                    <a:lnTo>
                      <a:pt x="3491" y="1411"/>
                    </a:lnTo>
                    <a:lnTo>
                      <a:pt x="3491" y="1411"/>
                    </a:lnTo>
                    <a:lnTo>
                      <a:pt x="3491" y="1405"/>
                    </a:lnTo>
                    <a:lnTo>
                      <a:pt x="3491" y="1405"/>
                    </a:lnTo>
                    <a:lnTo>
                      <a:pt x="3491" y="1405"/>
                    </a:lnTo>
                    <a:lnTo>
                      <a:pt x="3491" y="1405"/>
                    </a:lnTo>
                    <a:lnTo>
                      <a:pt x="3491" y="1399"/>
                    </a:lnTo>
                    <a:lnTo>
                      <a:pt x="3491" y="1399"/>
                    </a:lnTo>
                    <a:lnTo>
                      <a:pt x="3485" y="1399"/>
                    </a:lnTo>
                    <a:lnTo>
                      <a:pt x="3485" y="1399"/>
                    </a:lnTo>
                    <a:lnTo>
                      <a:pt x="3485" y="1399"/>
                    </a:lnTo>
                    <a:lnTo>
                      <a:pt x="3485" y="1393"/>
                    </a:lnTo>
                    <a:lnTo>
                      <a:pt x="3485" y="1393"/>
                    </a:lnTo>
                    <a:lnTo>
                      <a:pt x="3485" y="1393"/>
                    </a:lnTo>
                    <a:lnTo>
                      <a:pt x="3485" y="1393"/>
                    </a:lnTo>
                    <a:lnTo>
                      <a:pt x="3485" y="1393"/>
                    </a:lnTo>
                    <a:lnTo>
                      <a:pt x="3479" y="1386"/>
                    </a:lnTo>
                    <a:lnTo>
                      <a:pt x="3479" y="1386"/>
                    </a:lnTo>
                    <a:lnTo>
                      <a:pt x="3479" y="1386"/>
                    </a:lnTo>
                    <a:lnTo>
                      <a:pt x="3479" y="1386"/>
                    </a:lnTo>
                    <a:lnTo>
                      <a:pt x="3473" y="1386"/>
                    </a:lnTo>
                    <a:lnTo>
                      <a:pt x="3473" y="1386"/>
                    </a:lnTo>
                    <a:lnTo>
                      <a:pt x="3473" y="1386"/>
                    </a:lnTo>
                    <a:lnTo>
                      <a:pt x="3473" y="1386"/>
                    </a:lnTo>
                    <a:lnTo>
                      <a:pt x="3473" y="1386"/>
                    </a:lnTo>
                    <a:lnTo>
                      <a:pt x="3473" y="1386"/>
                    </a:lnTo>
                    <a:lnTo>
                      <a:pt x="3473" y="1380"/>
                    </a:lnTo>
                    <a:lnTo>
                      <a:pt x="3473" y="1380"/>
                    </a:lnTo>
                    <a:lnTo>
                      <a:pt x="3473" y="1380"/>
                    </a:lnTo>
                    <a:lnTo>
                      <a:pt x="3467" y="1380"/>
                    </a:lnTo>
                    <a:lnTo>
                      <a:pt x="3467" y="1380"/>
                    </a:lnTo>
                    <a:lnTo>
                      <a:pt x="3467" y="1380"/>
                    </a:lnTo>
                    <a:lnTo>
                      <a:pt x="3467" y="1380"/>
                    </a:lnTo>
                    <a:lnTo>
                      <a:pt x="3467" y="1380"/>
                    </a:lnTo>
                    <a:lnTo>
                      <a:pt x="3467" y="1380"/>
                    </a:lnTo>
                    <a:lnTo>
                      <a:pt x="3467" y="1380"/>
                    </a:lnTo>
                    <a:lnTo>
                      <a:pt x="3467" y="1380"/>
                    </a:lnTo>
                    <a:lnTo>
                      <a:pt x="3467" y="1380"/>
                    </a:lnTo>
                    <a:lnTo>
                      <a:pt x="3460" y="1380"/>
                    </a:lnTo>
                    <a:lnTo>
                      <a:pt x="3460" y="1380"/>
                    </a:lnTo>
                    <a:lnTo>
                      <a:pt x="3460" y="1380"/>
                    </a:lnTo>
                    <a:lnTo>
                      <a:pt x="3460" y="1380"/>
                    </a:lnTo>
                    <a:lnTo>
                      <a:pt x="3460" y="1380"/>
                    </a:lnTo>
                    <a:lnTo>
                      <a:pt x="3460" y="1380"/>
                    </a:lnTo>
                    <a:lnTo>
                      <a:pt x="3460" y="1386"/>
                    </a:lnTo>
                    <a:lnTo>
                      <a:pt x="3454" y="1386"/>
                    </a:lnTo>
                    <a:lnTo>
                      <a:pt x="3454" y="1386"/>
                    </a:lnTo>
                    <a:lnTo>
                      <a:pt x="3454" y="1386"/>
                    </a:lnTo>
                    <a:lnTo>
                      <a:pt x="3454" y="1386"/>
                    </a:lnTo>
                    <a:lnTo>
                      <a:pt x="3448" y="1380"/>
                    </a:lnTo>
                    <a:lnTo>
                      <a:pt x="3448" y="1380"/>
                    </a:lnTo>
                    <a:lnTo>
                      <a:pt x="3448" y="1380"/>
                    </a:lnTo>
                    <a:lnTo>
                      <a:pt x="3448" y="1380"/>
                    </a:lnTo>
                    <a:lnTo>
                      <a:pt x="3448" y="1380"/>
                    </a:lnTo>
                    <a:lnTo>
                      <a:pt x="3442" y="1380"/>
                    </a:lnTo>
                    <a:lnTo>
                      <a:pt x="3442" y="1380"/>
                    </a:lnTo>
                    <a:lnTo>
                      <a:pt x="3442" y="1380"/>
                    </a:lnTo>
                    <a:lnTo>
                      <a:pt x="3442" y="1380"/>
                    </a:lnTo>
                    <a:lnTo>
                      <a:pt x="3442" y="1380"/>
                    </a:lnTo>
                    <a:lnTo>
                      <a:pt x="3442" y="1380"/>
                    </a:lnTo>
                    <a:lnTo>
                      <a:pt x="3442" y="1380"/>
                    </a:lnTo>
                    <a:lnTo>
                      <a:pt x="3436" y="1380"/>
                    </a:lnTo>
                    <a:lnTo>
                      <a:pt x="3436" y="1380"/>
                    </a:lnTo>
                    <a:lnTo>
                      <a:pt x="3436" y="1380"/>
                    </a:lnTo>
                    <a:lnTo>
                      <a:pt x="3436" y="1380"/>
                    </a:lnTo>
                    <a:lnTo>
                      <a:pt x="3436" y="1380"/>
                    </a:lnTo>
                    <a:lnTo>
                      <a:pt x="3436" y="1386"/>
                    </a:lnTo>
                    <a:lnTo>
                      <a:pt x="3436" y="1380"/>
                    </a:lnTo>
                    <a:lnTo>
                      <a:pt x="3436" y="1380"/>
                    </a:lnTo>
                    <a:lnTo>
                      <a:pt x="3436" y="1368"/>
                    </a:lnTo>
                    <a:lnTo>
                      <a:pt x="3436" y="1368"/>
                    </a:lnTo>
                    <a:lnTo>
                      <a:pt x="3436" y="1368"/>
                    </a:lnTo>
                    <a:lnTo>
                      <a:pt x="3436" y="1362"/>
                    </a:lnTo>
                    <a:lnTo>
                      <a:pt x="3430" y="1350"/>
                    </a:lnTo>
                    <a:lnTo>
                      <a:pt x="3430" y="1344"/>
                    </a:lnTo>
                    <a:lnTo>
                      <a:pt x="3430" y="1338"/>
                    </a:lnTo>
                    <a:lnTo>
                      <a:pt x="3430" y="1338"/>
                    </a:lnTo>
                    <a:lnTo>
                      <a:pt x="3430" y="1331"/>
                    </a:lnTo>
                    <a:lnTo>
                      <a:pt x="3430" y="1325"/>
                    </a:lnTo>
                    <a:lnTo>
                      <a:pt x="3430" y="1319"/>
                    </a:lnTo>
                    <a:lnTo>
                      <a:pt x="3430" y="1319"/>
                    </a:lnTo>
                    <a:lnTo>
                      <a:pt x="3430" y="1313"/>
                    </a:lnTo>
                    <a:lnTo>
                      <a:pt x="3430" y="1301"/>
                    </a:lnTo>
                    <a:lnTo>
                      <a:pt x="3424" y="1301"/>
                    </a:lnTo>
                    <a:lnTo>
                      <a:pt x="3424" y="1301"/>
                    </a:lnTo>
                    <a:lnTo>
                      <a:pt x="3424" y="1301"/>
                    </a:lnTo>
                    <a:lnTo>
                      <a:pt x="3424" y="1301"/>
                    </a:lnTo>
                    <a:lnTo>
                      <a:pt x="3424" y="1295"/>
                    </a:lnTo>
                    <a:lnTo>
                      <a:pt x="3424" y="1295"/>
                    </a:lnTo>
                    <a:lnTo>
                      <a:pt x="3424" y="1289"/>
                    </a:lnTo>
                    <a:lnTo>
                      <a:pt x="3424" y="1289"/>
                    </a:lnTo>
                    <a:lnTo>
                      <a:pt x="3424" y="1283"/>
                    </a:lnTo>
                    <a:lnTo>
                      <a:pt x="3424" y="1277"/>
                    </a:lnTo>
                    <a:lnTo>
                      <a:pt x="3424" y="1277"/>
                    </a:lnTo>
                    <a:lnTo>
                      <a:pt x="3424" y="1264"/>
                    </a:lnTo>
                    <a:lnTo>
                      <a:pt x="3424" y="1258"/>
                    </a:lnTo>
                    <a:lnTo>
                      <a:pt x="3424" y="1258"/>
                    </a:lnTo>
                    <a:lnTo>
                      <a:pt x="3424" y="1246"/>
                    </a:lnTo>
                    <a:lnTo>
                      <a:pt x="3418" y="1240"/>
                    </a:lnTo>
                    <a:lnTo>
                      <a:pt x="3418" y="1234"/>
                    </a:lnTo>
                    <a:lnTo>
                      <a:pt x="3418" y="1228"/>
                    </a:lnTo>
                    <a:lnTo>
                      <a:pt x="3418" y="1222"/>
                    </a:lnTo>
                    <a:lnTo>
                      <a:pt x="3418" y="1215"/>
                    </a:lnTo>
                    <a:lnTo>
                      <a:pt x="3418" y="1215"/>
                    </a:lnTo>
                    <a:lnTo>
                      <a:pt x="3418" y="1203"/>
                    </a:lnTo>
                    <a:lnTo>
                      <a:pt x="3418" y="1203"/>
                    </a:lnTo>
                    <a:lnTo>
                      <a:pt x="3418" y="1197"/>
                    </a:lnTo>
                    <a:lnTo>
                      <a:pt x="3418" y="1197"/>
                    </a:lnTo>
                    <a:lnTo>
                      <a:pt x="3418" y="1197"/>
                    </a:lnTo>
                    <a:lnTo>
                      <a:pt x="3412" y="1191"/>
                    </a:lnTo>
                    <a:lnTo>
                      <a:pt x="3412" y="1185"/>
                    </a:lnTo>
                    <a:lnTo>
                      <a:pt x="3412" y="1167"/>
                    </a:lnTo>
                    <a:lnTo>
                      <a:pt x="3412" y="1154"/>
                    </a:lnTo>
                    <a:lnTo>
                      <a:pt x="3412" y="1148"/>
                    </a:lnTo>
                    <a:lnTo>
                      <a:pt x="3412" y="1148"/>
                    </a:lnTo>
                    <a:lnTo>
                      <a:pt x="3412" y="1142"/>
                    </a:lnTo>
                    <a:lnTo>
                      <a:pt x="3412" y="1142"/>
                    </a:lnTo>
                    <a:lnTo>
                      <a:pt x="3405" y="1136"/>
                    </a:lnTo>
                    <a:lnTo>
                      <a:pt x="3405" y="1124"/>
                    </a:lnTo>
                    <a:lnTo>
                      <a:pt x="3405" y="1118"/>
                    </a:lnTo>
                    <a:lnTo>
                      <a:pt x="3405" y="1112"/>
                    </a:lnTo>
                    <a:lnTo>
                      <a:pt x="3405" y="1106"/>
                    </a:lnTo>
                    <a:lnTo>
                      <a:pt x="3405" y="1106"/>
                    </a:lnTo>
                    <a:lnTo>
                      <a:pt x="3405" y="1093"/>
                    </a:lnTo>
                    <a:lnTo>
                      <a:pt x="3399" y="1093"/>
                    </a:lnTo>
                    <a:lnTo>
                      <a:pt x="3399" y="1087"/>
                    </a:lnTo>
                    <a:lnTo>
                      <a:pt x="3399" y="1081"/>
                    </a:lnTo>
                    <a:lnTo>
                      <a:pt x="3405" y="1081"/>
                    </a:lnTo>
                    <a:lnTo>
                      <a:pt x="3412" y="1081"/>
                    </a:lnTo>
                    <a:lnTo>
                      <a:pt x="3424" y="1081"/>
                    </a:lnTo>
                    <a:lnTo>
                      <a:pt x="3436" y="1081"/>
                    </a:lnTo>
                    <a:lnTo>
                      <a:pt x="3436" y="1075"/>
                    </a:lnTo>
                    <a:lnTo>
                      <a:pt x="3448" y="1075"/>
                    </a:lnTo>
                    <a:lnTo>
                      <a:pt x="3448" y="1075"/>
                    </a:lnTo>
                    <a:lnTo>
                      <a:pt x="3448" y="1075"/>
                    </a:lnTo>
                    <a:lnTo>
                      <a:pt x="3454" y="1075"/>
                    </a:lnTo>
                    <a:lnTo>
                      <a:pt x="3454" y="1075"/>
                    </a:lnTo>
                    <a:lnTo>
                      <a:pt x="3460" y="1075"/>
                    </a:lnTo>
                    <a:lnTo>
                      <a:pt x="3460" y="1075"/>
                    </a:lnTo>
                    <a:lnTo>
                      <a:pt x="3467" y="1075"/>
                    </a:lnTo>
                    <a:lnTo>
                      <a:pt x="3467" y="1075"/>
                    </a:lnTo>
                    <a:lnTo>
                      <a:pt x="3473" y="1075"/>
                    </a:lnTo>
                    <a:lnTo>
                      <a:pt x="3479" y="1075"/>
                    </a:lnTo>
                    <a:lnTo>
                      <a:pt x="3479" y="1075"/>
                    </a:lnTo>
                    <a:lnTo>
                      <a:pt x="3479" y="1069"/>
                    </a:lnTo>
                    <a:lnTo>
                      <a:pt x="3491" y="1069"/>
                    </a:lnTo>
                    <a:lnTo>
                      <a:pt x="3497" y="1069"/>
                    </a:lnTo>
                    <a:lnTo>
                      <a:pt x="3497" y="1069"/>
                    </a:lnTo>
                    <a:lnTo>
                      <a:pt x="3497" y="1069"/>
                    </a:lnTo>
                    <a:lnTo>
                      <a:pt x="3503" y="1069"/>
                    </a:lnTo>
                    <a:lnTo>
                      <a:pt x="3503" y="1069"/>
                    </a:lnTo>
                    <a:lnTo>
                      <a:pt x="3509" y="1069"/>
                    </a:lnTo>
                    <a:lnTo>
                      <a:pt x="3515" y="1069"/>
                    </a:lnTo>
                    <a:lnTo>
                      <a:pt x="3515" y="1069"/>
                    </a:lnTo>
                    <a:lnTo>
                      <a:pt x="3521" y="1069"/>
                    </a:lnTo>
                    <a:lnTo>
                      <a:pt x="3521" y="1069"/>
                    </a:lnTo>
                    <a:lnTo>
                      <a:pt x="3521" y="1069"/>
                    </a:lnTo>
                    <a:lnTo>
                      <a:pt x="3521" y="1069"/>
                    </a:lnTo>
                    <a:lnTo>
                      <a:pt x="3528" y="1069"/>
                    </a:lnTo>
                    <a:lnTo>
                      <a:pt x="3528" y="1069"/>
                    </a:lnTo>
                    <a:lnTo>
                      <a:pt x="3528" y="1069"/>
                    </a:lnTo>
                    <a:lnTo>
                      <a:pt x="3528" y="1069"/>
                    </a:lnTo>
                    <a:lnTo>
                      <a:pt x="3534" y="1069"/>
                    </a:lnTo>
                    <a:lnTo>
                      <a:pt x="3534" y="1075"/>
                    </a:lnTo>
                    <a:lnTo>
                      <a:pt x="3534" y="1075"/>
                    </a:lnTo>
                    <a:lnTo>
                      <a:pt x="3540" y="1075"/>
                    </a:lnTo>
                    <a:lnTo>
                      <a:pt x="3546" y="1075"/>
                    </a:lnTo>
                    <a:lnTo>
                      <a:pt x="3546" y="1075"/>
                    </a:lnTo>
                    <a:lnTo>
                      <a:pt x="3552" y="1075"/>
                    </a:lnTo>
                    <a:lnTo>
                      <a:pt x="3552" y="1075"/>
                    </a:lnTo>
                    <a:lnTo>
                      <a:pt x="3552" y="1081"/>
                    </a:lnTo>
                    <a:lnTo>
                      <a:pt x="3552" y="1081"/>
                    </a:lnTo>
                    <a:lnTo>
                      <a:pt x="3558" y="1081"/>
                    </a:lnTo>
                    <a:lnTo>
                      <a:pt x="3558" y="1081"/>
                    </a:lnTo>
                    <a:lnTo>
                      <a:pt x="3564" y="1087"/>
                    </a:lnTo>
                    <a:lnTo>
                      <a:pt x="3564" y="1081"/>
                    </a:lnTo>
                    <a:lnTo>
                      <a:pt x="3570" y="1081"/>
                    </a:lnTo>
                    <a:lnTo>
                      <a:pt x="3570" y="1081"/>
                    </a:lnTo>
                    <a:lnTo>
                      <a:pt x="3570" y="1081"/>
                    </a:lnTo>
                    <a:lnTo>
                      <a:pt x="3570" y="1081"/>
                    </a:lnTo>
                    <a:lnTo>
                      <a:pt x="3570" y="1075"/>
                    </a:lnTo>
                    <a:lnTo>
                      <a:pt x="3570" y="1075"/>
                    </a:lnTo>
                    <a:lnTo>
                      <a:pt x="3570" y="1075"/>
                    </a:lnTo>
                    <a:lnTo>
                      <a:pt x="3570" y="1075"/>
                    </a:lnTo>
                    <a:lnTo>
                      <a:pt x="3570" y="1075"/>
                    </a:lnTo>
                    <a:lnTo>
                      <a:pt x="3576" y="1081"/>
                    </a:lnTo>
                    <a:lnTo>
                      <a:pt x="3576" y="1081"/>
                    </a:lnTo>
                    <a:lnTo>
                      <a:pt x="3576" y="1081"/>
                    </a:lnTo>
                    <a:lnTo>
                      <a:pt x="3576" y="1081"/>
                    </a:lnTo>
                    <a:lnTo>
                      <a:pt x="3582" y="1081"/>
                    </a:lnTo>
                    <a:lnTo>
                      <a:pt x="3582" y="1081"/>
                    </a:lnTo>
                    <a:lnTo>
                      <a:pt x="3582" y="1081"/>
                    </a:lnTo>
                    <a:lnTo>
                      <a:pt x="3582" y="1081"/>
                    </a:lnTo>
                    <a:lnTo>
                      <a:pt x="3582" y="1081"/>
                    </a:lnTo>
                    <a:lnTo>
                      <a:pt x="3582" y="1081"/>
                    </a:lnTo>
                    <a:lnTo>
                      <a:pt x="3582" y="1081"/>
                    </a:lnTo>
                    <a:lnTo>
                      <a:pt x="3589" y="1087"/>
                    </a:lnTo>
                    <a:lnTo>
                      <a:pt x="3589" y="1087"/>
                    </a:lnTo>
                    <a:lnTo>
                      <a:pt x="3589" y="1093"/>
                    </a:lnTo>
                    <a:lnTo>
                      <a:pt x="3595" y="1093"/>
                    </a:lnTo>
                    <a:lnTo>
                      <a:pt x="3601" y="1093"/>
                    </a:lnTo>
                    <a:lnTo>
                      <a:pt x="3601" y="1093"/>
                    </a:lnTo>
                    <a:lnTo>
                      <a:pt x="3607" y="1093"/>
                    </a:lnTo>
                    <a:lnTo>
                      <a:pt x="3607" y="1093"/>
                    </a:lnTo>
                    <a:lnTo>
                      <a:pt x="3607" y="1093"/>
                    </a:lnTo>
                    <a:lnTo>
                      <a:pt x="3613" y="1087"/>
                    </a:lnTo>
                    <a:lnTo>
                      <a:pt x="3613" y="1087"/>
                    </a:lnTo>
                    <a:lnTo>
                      <a:pt x="3613" y="1087"/>
                    </a:lnTo>
                    <a:lnTo>
                      <a:pt x="3619" y="1087"/>
                    </a:lnTo>
                    <a:lnTo>
                      <a:pt x="3619" y="1087"/>
                    </a:lnTo>
                    <a:lnTo>
                      <a:pt x="3625" y="1087"/>
                    </a:lnTo>
                    <a:lnTo>
                      <a:pt x="3625" y="1081"/>
                    </a:lnTo>
                    <a:lnTo>
                      <a:pt x="3625" y="1081"/>
                    </a:lnTo>
                    <a:lnTo>
                      <a:pt x="3631" y="1081"/>
                    </a:lnTo>
                    <a:lnTo>
                      <a:pt x="3631" y="1081"/>
                    </a:lnTo>
                    <a:lnTo>
                      <a:pt x="3637" y="1075"/>
                    </a:lnTo>
                    <a:lnTo>
                      <a:pt x="3643" y="1075"/>
                    </a:lnTo>
                    <a:lnTo>
                      <a:pt x="3643" y="1075"/>
                    </a:lnTo>
                    <a:lnTo>
                      <a:pt x="3643" y="1075"/>
                    </a:lnTo>
                    <a:lnTo>
                      <a:pt x="3650" y="1075"/>
                    </a:lnTo>
                    <a:lnTo>
                      <a:pt x="3656" y="1075"/>
                    </a:lnTo>
                    <a:lnTo>
                      <a:pt x="3656" y="1075"/>
                    </a:lnTo>
                    <a:lnTo>
                      <a:pt x="3662" y="1075"/>
                    </a:lnTo>
                    <a:lnTo>
                      <a:pt x="3662" y="1075"/>
                    </a:lnTo>
                    <a:lnTo>
                      <a:pt x="3662" y="1075"/>
                    </a:lnTo>
                    <a:lnTo>
                      <a:pt x="3662" y="1075"/>
                    </a:lnTo>
                    <a:lnTo>
                      <a:pt x="3662" y="1075"/>
                    </a:lnTo>
                    <a:lnTo>
                      <a:pt x="3668" y="1075"/>
                    </a:lnTo>
                    <a:lnTo>
                      <a:pt x="3668" y="1069"/>
                    </a:lnTo>
                    <a:lnTo>
                      <a:pt x="3668" y="1069"/>
                    </a:lnTo>
                    <a:lnTo>
                      <a:pt x="3674" y="1069"/>
                    </a:lnTo>
                    <a:lnTo>
                      <a:pt x="3674" y="1063"/>
                    </a:lnTo>
                    <a:lnTo>
                      <a:pt x="3680" y="1057"/>
                    </a:lnTo>
                    <a:lnTo>
                      <a:pt x="3680" y="1057"/>
                    </a:lnTo>
                    <a:lnTo>
                      <a:pt x="3686" y="1057"/>
                    </a:lnTo>
                    <a:lnTo>
                      <a:pt x="3686" y="1051"/>
                    </a:lnTo>
                    <a:lnTo>
                      <a:pt x="3686" y="1051"/>
                    </a:lnTo>
                    <a:lnTo>
                      <a:pt x="3686" y="1051"/>
                    </a:lnTo>
                    <a:lnTo>
                      <a:pt x="3692" y="1044"/>
                    </a:lnTo>
                    <a:lnTo>
                      <a:pt x="3692" y="1038"/>
                    </a:lnTo>
                    <a:lnTo>
                      <a:pt x="3698" y="1038"/>
                    </a:lnTo>
                    <a:lnTo>
                      <a:pt x="3698" y="1038"/>
                    </a:lnTo>
                    <a:lnTo>
                      <a:pt x="3698" y="1038"/>
                    </a:lnTo>
                    <a:lnTo>
                      <a:pt x="3705" y="1032"/>
                    </a:lnTo>
                    <a:lnTo>
                      <a:pt x="3711" y="1032"/>
                    </a:lnTo>
                    <a:lnTo>
                      <a:pt x="3711" y="1026"/>
                    </a:lnTo>
                    <a:lnTo>
                      <a:pt x="3717" y="1026"/>
                    </a:lnTo>
                    <a:lnTo>
                      <a:pt x="3717" y="1026"/>
                    </a:lnTo>
                    <a:lnTo>
                      <a:pt x="3717" y="1020"/>
                    </a:lnTo>
                    <a:lnTo>
                      <a:pt x="3723" y="1020"/>
                    </a:lnTo>
                    <a:lnTo>
                      <a:pt x="3729" y="1020"/>
                    </a:lnTo>
                    <a:lnTo>
                      <a:pt x="3729" y="1020"/>
                    </a:lnTo>
                    <a:lnTo>
                      <a:pt x="3735" y="1014"/>
                    </a:lnTo>
                    <a:lnTo>
                      <a:pt x="3735" y="1014"/>
                    </a:lnTo>
                    <a:lnTo>
                      <a:pt x="3741" y="1014"/>
                    </a:lnTo>
                    <a:lnTo>
                      <a:pt x="3741" y="1008"/>
                    </a:lnTo>
                    <a:lnTo>
                      <a:pt x="3741" y="1008"/>
                    </a:lnTo>
                    <a:lnTo>
                      <a:pt x="3753" y="1002"/>
                    </a:lnTo>
                    <a:lnTo>
                      <a:pt x="3759" y="1002"/>
                    </a:lnTo>
                    <a:lnTo>
                      <a:pt x="3759" y="1002"/>
                    </a:lnTo>
                    <a:lnTo>
                      <a:pt x="3759" y="1002"/>
                    </a:lnTo>
                    <a:lnTo>
                      <a:pt x="3759" y="1008"/>
                    </a:lnTo>
                    <a:lnTo>
                      <a:pt x="3766" y="1026"/>
                    </a:lnTo>
                    <a:lnTo>
                      <a:pt x="3766" y="1026"/>
                    </a:lnTo>
                    <a:lnTo>
                      <a:pt x="3766" y="1026"/>
                    </a:lnTo>
                    <a:lnTo>
                      <a:pt x="3766" y="1032"/>
                    </a:lnTo>
                    <a:lnTo>
                      <a:pt x="3766" y="1038"/>
                    </a:lnTo>
                    <a:lnTo>
                      <a:pt x="3766" y="1051"/>
                    </a:lnTo>
                    <a:lnTo>
                      <a:pt x="3772" y="1051"/>
                    </a:lnTo>
                    <a:lnTo>
                      <a:pt x="3772" y="1057"/>
                    </a:lnTo>
                    <a:lnTo>
                      <a:pt x="3772" y="1063"/>
                    </a:lnTo>
                    <a:lnTo>
                      <a:pt x="3772" y="1063"/>
                    </a:lnTo>
                    <a:lnTo>
                      <a:pt x="3772" y="1063"/>
                    </a:lnTo>
                    <a:lnTo>
                      <a:pt x="3772" y="1069"/>
                    </a:lnTo>
                    <a:lnTo>
                      <a:pt x="3772" y="1075"/>
                    </a:lnTo>
                    <a:lnTo>
                      <a:pt x="3772" y="1075"/>
                    </a:lnTo>
                    <a:lnTo>
                      <a:pt x="3772" y="1075"/>
                    </a:lnTo>
                    <a:lnTo>
                      <a:pt x="3772" y="1081"/>
                    </a:lnTo>
                    <a:lnTo>
                      <a:pt x="3772" y="1081"/>
                    </a:lnTo>
                    <a:lnTo>
                      <a:pt x="3772" y="1087"/>
                    </a:lnTo>
                    <a:lnTo>
                      <a:pt x="3778" y="1087"/>
                    </a:lnTo>
                    <a:lnTo>
                      <a:pt x="3778" y="1093"/>
                    </a:lnTo>
                    <a:lnTo>
                      <a:pt x="3778" y="1093"/>
                    </a:lnTo>
                    <a:lnTo>
                      <a:pt x="3778" y="1099"/>
                    </a:lnTo>
                    <a:lnTo>
                      <a:pt x="3778" y="1099"/>
                    </a:lnTo>
                    <a:lnTo>
                      <a:pt x="3778" y="1099"/>
                    </a:lnTo>
                    <a:lnTo>
                      <a:pt x="3778" y="1106"/>
                    </a:lnTo>
                    <a:lnTo>
                      <a:pt x="3778" y="1106"/>
                    </a:lnTo>
                    <a:lnTo>
                      <a:pt x="3778" y="1112"/>
                    </a:lnTo>
                    <a:lnTo>
                      <a:pt x="3778" y="1124"/>
                    </a:lnTo>
                    <a:lnTo>
                      <a:pt x="3778" y="1124"/>
                    </a:lnTo>
                    <a:lnTo>
                      <a:pt x="3784" y="1130"/>
                    </a:lnTo>
                    <a:lnTo>
                      <a:pt x="3784" y="1130"/>
                    </a:lnTo>
                    <a:lnTo>
                      <a:pt x="3784" y="1136"/>
                    </a:lnTo>
                    <a:lnTo>
                      <a:pt x="3784" y="1136"/>
                    </a:lnTo>
                    <a:lnTo>
                      <a:pt x="3784" y="1154"/>
                    </a:lnTo>
                    <a:moveTo>
                      <a:pt x="3460" y="1673"/>
                    </a:moveTo>
                    <a:lnTo>
                      <a:pt x="3460" y="1673"/>
                    </a:lnTo>
                    <a:lnTo>
                      <a:pt x="3467" y="1673"/>
                    </a:lnTo>
                    <a:lnTo>
                      <a:pt x="3467" y="1673"/>
                    </a:lnTo>
                    <a:lnTo>
                      <a:pt x="3473" y="1673"/>
                    </a:lnTo>
                    <a:lnTo>
                      <a:pt x="3473" y="1673"/>
                    </a:lnTo>
                    <a:lnTo>
                      <a:pt x="3485" y="1673"/>
                    </a:lnTo>
                    <a:lnTo>
                      <a:pt x="3497" y="1673"/>
                    </a:lnTo>
                    <a:lnTo>
                      <a:pt x="3497" y="1667"/>
                    </a:lnTo>
                    <a:lnTo>
                      <a:pt x="3503" y="1667"/>
                    </a:lnTo>
                    <a:lnTo>
                      <a:pt x="3521" y="1667"/>
                    </a:lnTo>
                    <a:lnTo>
                      <a:pt x="3521" y="1667"/>
                    </a:lnTo>
                    <a:lnTo>
                      <a:pt x="3521" y="1667"/>
                    </a:lnTo>
                    <a:lnTo>
                      <a:pt x="3534" y="1667"/>
                    </a:lnTo>
                    <a:lnTo>
                      <a:pt x="3546" y="1667"/>
                    </a:lnTo>
                    <a:lnTo>
                      <a:pt x="3552" y="1661"/>
                    </a:lnTo>
                    <a:lnTo>
                      <a:pt x="3564" y="1661"/>
                    </a:lnTo>
                    <a:lnTo>
                      <a:pt x="3570" y="1661"/>
                    </a:lnTo>
                    <a:lnTo>
                      <a:pt x="3570" y="1661"/>
                    </a:lnTo>
                    <a:lnTo>
                      <a:pt x="3576" y="1661"/>
                    </a:lnTo>
                    <a:lnTo>
                      <a:pt x="3576" y="1661"/>
                    </a:lnTo>
                    <a:lnTo>
                      <a:pt x="3576" y="1661"/>
                    </a:lnTo>
                    <a:lnTo>
                      <a:pt x="3582" y="1661"/>
                    </a:lnTo>
                    <a:lnTo>
                      <a:pt x="3595" y="1655"/>
                    </a:lnTo>
                    <a:lnTo>
                      <a:pt x="3601" y="1655"/>
                    </a:lnTo>
                    <a:lnTo>
                      <a:pt x="3613" y="1655"/>
                    </a:lnTo>
                    <a:lnTo>
                      <a:pt x="3613" y="1655"/>
                    </a:lnTo>
                    <a:lnTo>
                      <a:pt x="3613" y="1655"/>
                    </a:lnTo>
                    <a:lnTo>
                      <a:pt x="3619" y="1655"/>
                    </a:lnTo>
                    <a:lnTo>
                      <a:pt x="3631" y="1655"/>
                    </a:lnTo>
                    <a:lnTo>
                      <a:pt x="3637" y="1655"/>
                    </a:lnTo>
                    <a:lnTo>
                      <a:pt x="3643" y="1649"/>
                    </a:lnTo>
                    <a:lnTo>
                      <a:pt x="3650" y="1649"/>
                    </a:lnTo>
                    <a:lnTo>
                      <a:pt x="3662" y="1649"/>
                    </a:lnTo>
                    <a:lnTo>
                      <a:pt x="3674" y="1649"/>
                    </a:lnTo>
                    <a:lnTo>
                      <a:pt x="3680" y="1643"/>
                    </a:lnTo>
                    <a:lnTo>
                      <a:pt x="3686" y="1643"/>
                    </a:lnTo>
                    <a:lnTo>
                      <a:pt x="3686" y="1643"/>
                    </a:lnTo>
                    <a:lnTo>
                      <a:pt x="3692" y="1643"/>
                    </a:lnTo>
                    <a:lnTo>
                      <a:pt x="3698" y="1643"/>
                    </a:lnTo>
                    <a:lnTo>
                      <a:pt x="3705" y="1643"/>
                    </a:lnTo>
                    <a:lnTo>
                      <a:pt x="3711" y="1643"/>
                    </a:lnTo>
                    <a:lnTo>
                      <a:pt x="3711" y="1643"/>
                    </a:lnTo>
                    <a:lnTo>
                      <a:pt x="3711" y="1643"/>
                    </a:lnTo>
                    <a:lnTo>
                      <a:pt x="3711" y="1643"/>
                    </a:lnTo>
                    <a:lnTo>
                      <a:pt x="3723" y="1637"/>
                    </a:lnTo>
                    <a:lnTo>
                      <a:pt x="3735" y="1637"/>
                    </a:lnTo>
                    <a:lnTo>
                      <a:pt x="3735" y="1637"/>
                    </a:lnTo>
                    <a:lnTo>
                      <a:pt x="3741" y="1637"/>
                    </a:lnTo>
                    <a:lnTo>
                      <a:pt x="3753" y="1631"/>
                    </a:lnTo>
                    <a:lnTo>
                      <a:pt x="3759" y="1631"/>
                    </a:lnTo>
                    <a:lnTo>
                      <a:pt x="3759" y="1637"/>
                    </a:lnTo>
                    <a:lnTo>
                      <a:pt x="3753" y="1637"/>
                    </a:lnTo>
                    <a:lnTo>
                      <a:pt x="3759" y="1637"/>
                    </a:lnTo>
                    <a:lnTo>
                      <a:pt x="3759" y="1637"/>
                    </a:lnTo>
                    <a:lnTo>
                      <a:pt x="3753" y="1637"/>
                    </a:lnTo>
                    <a:lnTo>
                      <a:pt x="3753" y="1637"/>
                    </a:lnTo>
                    <a:lnTo>
                      <a:pt x="3753" y="1643"/>
                    </a:lnTo>
                    <a:lnTo>
                      <a:pt x="3753" y="1643"/>
                    </a:lnTo>
                    <a:lnTo>
                      <a:pt x="3753" y="1643"/>
                    </a:lnTo>
                    <a:lnTo>
                      <a:pt x="3753" y="1643"/>
                    </a:lnTo>
                    <a:lnTo>
                      <a:pt x="3753" y="1643"/>
                    </a:lnTo>
                    <a:lnTo>
                      <a:pt x="3753" y="1643"/>
                    </a:lnTo>
                    <a:lnTo>
                      <a:pt x="3753" y="1643"/>
                    </a:lnTo>
                    <a:lnTo>
                      <a:pt x="3753" y="1643"/>
                    </a:lnTo>
                    <a:lnTo>
                      <a:pt x="3753" y="1649"/>
                    </a:lnTo>
                    <a:lnTo>
                      <a:pt x="3753" y="1649"/>
                    </a:lnTo>
                    <a:lnTo>
                      <a:pt x="3759" y="1649"/>
                    </a:lnTo>
                    <a:lnTo>
                      <a:pt x="3759" y="1649"/>
                    </a:lnTo>
                    <a:lnTo>
                      <a:pt x="3753" y="1649"/>
                    </a:lnTo>
                    <a:lnTo>
                      <a:pt x="3753" y="1649"/>
                    </a:lnTo>
                    <a:lnTo>
                      <a:pt x="3753" y="1655"/>
                    </a:lnTo>
                    <a:lnTo>
                      <a:pt x="3753" y="1655"/>
                    </a:lnTo>
                    <a:lnTo>
                      <a:pt x="3753" y="1655"/>
                    </a:lnTo>
                    <a:lnTo>
                      <a:pt x="3753" y="1655"/>
                    </a:lnTo>
                    <a:lnTo>
                      <a:pt x="3753" y="1655"/>
                    </a:lnTo>
                    <a:lnTo>
                      <a:pt x="3753" y="1655"/>
                    </a:lnTo>
                    <a:lnTo>
                      <a:pt x="3753" y="1661"/>
                    </a:lnTo>
                    <a:lnTo>
                      <a:pt x="3753" y="1661"/>
                    </a:lnTo>
                    <a:lnTo>
                      <a:pt x="3753" y="1661"/>
                    </a:lnTo>
                    <a:lnTo>
                      <a:pt x="3753" y="1661"/>
                    </a:lnTo>
                    <a:lnTo>
                      <a:pt x="3753" y="1661"/>
                    </a:lnTo>
                    <a:lnTo>
                      <a:pt x="3753" y="1661"/>
                    </a:lnTo>
                    <a:lnTo>
                      <a:pt x="3759" y="1661"/>
                    </a:lnTo>
                    <a:lnTo>
                      <a:pt x="3759" y="1661"/>
                    </a:lnTo>
                    <a:lnTo>
                      <a:pt x="3759" y="1667"/>
                    </a:lnTo>
                    <a:lnTo>
                      <a:pt x="3759" y="1667"/>
                    </a:lnTo>
                    <a:lnTo>
                      <a:pt x="3753" y="1667"/>
                    </a:lnTo>
                    <a:lnTo>
                      <a:pt x="3753" y="1667"/>
                    </a:lnTo>
                    <a:lnTo>
                      <a:pt x="3753" y="1667"/>
                    </a:lnTo>
                    <a:lnTo>
                      <a:pt x="3753" y="1667"/>
                    </a:lnTo>
                    <a:lnTo>
                      <a:pt x="3753" y="1667"/>
                    </a:lnTo>
                    <a:lnTo>
                      <a:pt x="3753" y="1667"/>
                    </a:lnTo>
                    <a:lnTo>
                      <a:pt x="3753" y="1667"/>
                    </a:lnTo>
                    <a:lnTo>
                      <a:pt x="3747" y="1667"/>
                    </a:lnTo>
                    <a:lnTo>
                      <a:pt x="3747" y="1661"/>
                    </a:lnTo>
                    <a:lnTo>
                      <a:pt x="3747" y="1661"/>
                    </a:lnTo>
                    <a:lnTo>
                      <a:pt x="3747" y="1667"/>
                    </a:lnTo>
                    <a:lnTo>
                      <a:pt x="3747" y="1667"/>
                    </a:lnTo>
                    <a:lnTo>
                      <a:pt x="3747" y="1667"/>
                    </a:lnTo>
                    <a:lnTo>
                      <a:pt x="3747" y="1667"/>
                    </a:lnTo>
                    <a:lnTo>
                      <a:pt x="3747" y="1667"/>
                    </a:lnTo>
                    <a:lnTo>
                      <a:pt x="3741" y="1667"/>
                    </a:lnTo>
                    <a:lnTo>
                      <a:pt x="3741" y="1667"/>
                    </a:lnTo>
                    <a:lnTo>
                      <a:pt x="3741" y="1667"/>
                    </a:lnTo>
                    <a:lnTo>
                      <a:pt x="3741" y="1673"/>
                    </a:lnTo>
                    <a:lnTo>
                      <a:pt x="3741" y="1673"/>
                    </a:lnTo>
                    <a:lnTo>
                      <a:pt x="3741" y="1673"/>
                    </a:lnTo>
                    <a:lnTo>
                      <a:pt x="3735" y="1680"/>
                    </a:lnTo>
                    <a:lnTo>
                      <a:pt x="3735" y="1680"/>
                    </a:lnTo>
                    <a:lnTo>
                      <a:pt x="3735" y="1692"/>
                    </a:lnTo>
                    <a:lnTo>
                      <a:pt x="3729" y="1692"/>
                    </a:lnTo>
                    <a:lnTo>
                      <a:pt x="3729" y="1698"/>
                    </a:lnTo>
                    <a:lnTo>
                      <a:pt x="3729" y="1692"/>
                    </a:lnTo>
                    <a:lnTo>
                      <a:pt x="3729" y="1692"/>
                    </a:lnTo>
                    <a:lnTo>
                      <a:pt x="3729" y="1698"/>
                    </a:lnTo>
                    <a:lnTo>
                      <a:pt x="3729" y="1698"/>
                    </a:lnTo>
                    <a:lnTo>
                      <a:pt x="3729" y="1698"/>
                    </a:lnTo>
                    <a:lnTo>
                      <a:pt x="3729" y="1698"/>
                    </a:lnTo>
                    <a:lnTo>
                      <a:pt x="3729" y="1698"/>
                    </a:lnTo>
                    <a:lnTo>
                      <a:pt x="3723" y="1698"/>
                    </a:lnTo>
                    <a:lnTo>
                      <a:pt x="3723" y="1698"/>
                    </a:lnTo>
                    <a:lnTo>
                      <a:pt x="3723" y="1698"/>
                    </a:lnTo>
                    <a:lnTo>
                      <a:pt x="3723" y="1698"/>
                    </a:lnTo>
                    <a:lnTo>
                      <a:pt x="3723" y="1698"/>
                    </a:lnTo>
                    <a:lnTo>
                      <a:pt x="3723" y="1692"/>
                    </a:lnTo>
                    <a:lnTo>
                      <a:pt x="3723" y="1692"/>
                    </a:lnTo>
                    <a:lnTo>
                      <a:pt x="3723" y="1692"/>
                    </a:lnTo>
                    <a:lnTo>
                      <a:pt x="3717" y="1692"/>
                    </a:lnTo>
                    <a:lnTo>
                      <a:pt x="3717" y="1692"/>
                    </a:lnTo>
                    <a:lnTo>
                      <a:pt x="3717" y="1692"/>
                    </a:lnTo>
                    <a:lnTo>
                      <a:pt x="3717" y="1692"/>
                    </a:lnTo>
                    <a:lnTo>
                      <a:pt x="3717" y="1692"/>
                    </a:lnTo>
                    <a:lnTo>
                      <a:pt x="3717" y="1692"/>
                    </a:lnTo>
                    <a:lnTo>
                      <a:pt x="3717" y="1692"/>
                    </a:lnTo>
                    <a:lnTo>
                      <a:pt x="3711" y="1692"/>
                    </a:lnTo>
                    <a:lnTo>
                      <a:pt x="3711" y="1692"/>
                    </a:lnTo>
                    <a:lnTo>
                      <a:pt x="3711" y="1698"/>
                    </a:lnTo>
                    <a:lnTo>
                      <a:pt x="3711" y="1698"/>
                    </a:lnTo>
                    <a:lnTo>
                      <a:pt x="3711" y="1698"/>
                    </a:lnTo>
                    <a:lnTo>
                      <a:pt x="3711" y="1698"/>
                    </a:lnTo>
                    <a:lnTo>
                      <a:pt x="3711" y="1698"/>
                    </a:lnTo>
                    <a:lnTo>
                      <a:pt x="3711" y="1698"/>
                    </a:lnTo>
                    <a:lnTo>
                      <a:pt x="3711" y="1698"/>
                    </a:lnTo>
                    <a:lnTo>
                      <a:pt x="3711" y="1698"/>
                    </a:lnTo>
                    <a:lnTo>
                      <a:pt x="3705" y="1698"/>
                    </a:lnTo>
                    <a:lnTo>
                      <a:pt x="3705" y="1698"/>
                    </a:lnTo>
                    <a:lnTo>
                      <a:pt x="3705" y="1698"/>
                    </a:lnTo>
                    <a:lnTo>
                      <a:pt x="3705" y="1698"/>
                    </a:lnTo>
                    <a:lnTo>
                      <a:pt x="3705" y="1698"/>
                    </a:lnTo>
                    <a:lnTo>
                      <a:pt x="3705" y="1698"/>
                    </a:lnTo>
                    <a:lnTo>
                      <a:pt x="3705" y="1698"/>
                    </a:lnTo>
                    <a:lnTo>
                      <a:pt x="3705" y="1698"/>
                    </a:lnTo>
                    <a:lnTo>
                      <a:pt x="3705" y="1704"/>
                    </a:lnTo>
                    <a:lnTo>
                      <a:pt x="3698" y="1704"/>
                    </a:lnTo>
                    <a:lnTo>
                      <a:pt x="3698" y="1704"/>
                    </a:lnTo>
                    <a:lnTo>
                      <a:pt x="3698" y="1704"/>
                    </a:lnTo>
                    <a:lnTo>
                      <a:pt x="3692" y="1710"/>
                    </a:lnTo>
                    <a:lnTo>
                      <a:pt x="3692" y="1716"/>
                    </a:lnTo>
                    <a:lnTo>
                      <a:pt x="3692" y="1716"/>
                    </a:lnTo>
                    <a:lnTo>
                      <a:pt x="3692" y="1716"/>
                    </a:lnTo>
                    <a:lnTo>
                      <a:pt x="3692" y="1716"/>
                    </a:lnTo>
                    <a:lnTo>
                      <a:pt x="3692" y="1716"/>
                    </a:lnTo>
                    <a:lnTo>
                      <a:pt x="3692" y="1716"/>
                    </a:lnTo>
                    <a:lnTo>
                      <a:pt x="3686" y="1716"/>
                    </a:lnTo>
                    <a:lnTo>
                      <a:pt x="3686" y="1716"/>
                    </a:lnTo>
                    <a:lnTo>
                      <a:pt x="3686" y="1716"/>
                    </a:lnTo>
                    <a:lnTo>
                      <a:pt x="3686" y="1722"/>
                    </a:lnTo>
                    <a:lnTo>
                      <a:pt x="3686" y="1722"/>
                    </a:lnTo>
                    <a:lnTo>
                      <a:pt x="3686" y="1722"/>
                    </a:lnTo>
                    <a:lnTo>
                      <a:pt x="3686" y="1722"/>
                    </a:lnTo>
                    <a:lnTo>
                      <a:pt x="3680" y="1722"/>
                    </a:lnTo>
                    <a:lnTo>
                      <a:pt x="3680" y="1722"/>
                    </a:lnTo>
                    <a:lnTo>
                      <a:pt x="3680" y="1716"/>
                    </a:lnTo>
                    <a:lnTo>
                      <a:pt x="3680" y="1716"/>
                    </a:lnTo>
                    <a:lnTo>
                      <a:pt x="3680" y="1716"/>
                    </a:lnTo>
                    <a:lnTo>
                      <a:pt x="3680" y="1716"/>
                    </a:lnTo>
                    <a:lnTo>
                      <a:pt x="3680" y="1716"/>
                    </a:lnTo>
                    <a:lnTo>
                      <a:pt x="3680" y="1716"/>
                    </a:lnTo>
                    <a:lnTo>
                      <a:pt x="3680" y="1716"/>
                    </a:lnTo>
                    <a:lnTo>
                      <a:pt x="3680" y="1710"/>
                    </a:lnTo>
                    <a:lnTo>
                      <a:pt x="3680" y="1710"/>
                    </a:lnTo>
                    <a:lnTo>
                      <a:pt x="3680" y="1710"/>
                    </a:lnTo>
                    <a:lnTo>
                      <a:pt x="3680" y="1710"/>
                    </a:lnTo>
                    <a:lnTo>
                      <a:pt x="3680" y="1710"/>
                    </a:lnTo>
                    <a:lnTo>
                      <a:pt x="3680" y="1710"/>
                    </a:lnTo>
                    <a:lnTo>
                      <a:pt x="3680" y="1710"/>
                    </a:lnTo>
                    <a:lnTo>
                      <a:pt x="3680" y="1710"/>
                    </a:lnTo>
                    <a:lnTo>
                      <a:pt x="3680" y="1710"/>
                    </a:lnTo>
                    <a:lnTo>
                      <a:pt x="3674" y="1710"/>
                    </a:lnTo>
                    <a:lnTo>
                      <a:pt x="3674" y="1710"/>
                    </a:lnTo>
                    <a:lnTo>
                      <a:pt x="3674" y="1710"/>
                    </a:lnTo>
                    <a:lnTo>
                      <a:pt x="3674" y="1710"/>
                    </a:lnTo>
                    <a:lnTo>
                      <a:pt x="3674" y="1710"/>
                    </a:lnTo>
                    <a:lnTo>
                      <a:pt x="3674" y="1710"/>
                    </a:lnTo>
                    <a:lnTo>
                      <a:pt x="3674" y="1710"/>
                    </a:lnTo>
                    <a:lnTo>
                      <a:pt x="3674" y="1716"/>
                    </a:lnTo>
                    <a:lnTo>
                      <a:pt x="3668" y="1716"/>
                    </a:lnTo>
                    <a:lnTo>
                      <a:pt x="3668" y="1716"/>
                    </a:lnTo>
                    <a:lnTo>
                      <a:pt x="3668" y="1716"/>
                    </a:lnTo>
                    <a:lnTo>
                      <a:pt x="3668" y="1716"/>
                    </a:lnTo>
                    <a:lnTo>
                      <a:pt x="3668" y="1716"/>
                    </a:lnTo>
                    <a:lnTo>
                      <a:pt x="3668" y="1716"/>
                    </a:lnTo>
                    <a:lnTo>
                      <a:pt x="3668" y="1716"/>
                    </a:lnTo>
                    <a:lnTo>
                      <a:pt x="3668" y="1716"/>
                    </a:lnTo>
                    <a:lnTo>
                      <a:pt x="3662" y="1722"/>
                    </a:lnTo>
                    <a:lnTo>
                      <a:pt x="3668" y="1722"/>
                    </a:lnTo>
                    <a:lnTo>
                      <a:pt x="3668" y="1722"/>
                    </a:lnTo>
                    <a:lnTo>
                      <a:pt x="3668" y="1722"/>
                    </a:lnTo>
                    <a:lnTo>
                      <a:pt x="3668" y="1722"/>
                    </a:lnTo>
                    <a:lnTo>
                      <a:pt x="3662" y="1722"/>
                    </a:lnTo>
                    <a:lnTo>
                      <a:pt x="3662" y="1728"/>
                    </a:lnTo>
                    <a:lnTo>
                      <a:pt x="3662" y="1728"/>
                    </a:lnTo>
                    <a:lnTo>
                      <a:pt x="3662" y="1728"/>
                    </a:lnTo>
                    <a:lnTo>
                      <a:pt x="3662" y="1728"/>
                    </a:lnTo>
                    <a:lnTo>
                      <a:pt x="3662" y="1728"/>
                    </a:lnTo>
                    <a:lnTo>
                      <a:pt x="3662" y="1728"/>
                    </a:lnTo>
                    <a:lnTo>
                      <a:pt x="3662" y="1722"/>
                    </a:lnTo>
                    <a:lnTo>
                      <a:pt x="3656" y="1722"/>
                    </a:lnTo>
                    <a:lnTo>
                      <a:pt x="3656" y="1722"/>
                    </a:lnTo>
                    <a:lnTo>
                      <a:pt x="3656" y="1722"/>
                    </a:lnTo>
                    <a:lnTo>
                      <a:pt x="3656" y="1728"/>
                    </a:lnTo>
                    <a:lnTo>
                      <a:pt x="3656" y="1728"/>
                    </a:lnTo>
                    <a:lnTo>
                      <a:pt x="3656" y="1728"/>
                    </a:lnTo>
                    <a:lnTo>
                      <a:pt x="3656" y="1728"/>
                    </a:lnTo>
                    <a:lnTo>
                      <a:pt x="3656" y="1728"/>
                    </a:lnTo>
                    <a:lnTo>
                      <a:pt x="3656" y="1728"/>
                    </a:lnTo>
                    <a:lnTo>
                      <a:pt x="3656" y="1735"/>
                    </a:lnTo>
                    <a:lnTo>
                      <a:pt x="3656" y="1735"/>
                    </a:lnTo>
                    <a:lnTo>
                      <a:pt x="3656" y="1735"/>
                    </a:lnTo>
                    <a:lnTo>
                      <a:pt x="3656" y="1735"/>
                    </a:lnTo>
                    <a:lnTo>
                      <a:pt x="3656" y="1735"/>
                    </a:lnTo>
                    <a:lnTo>
                      <a:pt x="3656" y="1741"/>
                    </a:lnTo>
                    <a:lnTo>
                      <a:pt x="3656" y="1741"/>
                    </a:lnTo>
                    <a:lnTo>
                      <a:pt x="3656" y="1741"/>
                    </a:lnTo>
                    <a:lnTo>
                      <a:pt x="3650" y="1741"/>
                    </a:lnTo>
                    <a:lnTo>
                      <a:pt x="3650" y="1741"/>
                    </a:lnTo>
                    <a:lnTo>
                      <a:pt x="3650" y="1741"/>
                    </a:lnTo>
                    <a:lnTo>
                      <a:pt x="3650" y="1741"/>
                    </a:lnTo>
                    <a:lnTo>
                      <a:pt x="3650" y="1747"/>
                    </a:lnTo>
                    <a:lnTo>
                      <a:pt x="3650" y="1747"/>
                    </a:lnTo>
                    <a:lnTo>
                      <a:pt x="3650" y="1747"/>
                    </a:lnTo>
                    <a:lnTo>
                      <a:pt x="3650" y="1747"/>
                    </a:lnTo>
                    <a:lnTo>
                      <a:pt x="3650" y="1747"/>
                    </a:lnTo>
                    <a:lnTo>
                      <a:pt x="3650" y="1747"/>
                    </a:lnTo>
                    <a:lnTo>
                      <a:pt x="3650" y="1747"/>
                    </a:lnTo>
                    <a:lnTo>
                      <a:pt x="3650" y="1747"/>
                    </a:lnTo>
                    <a:lnTo>
                      <a:pt x="3643" y="1747"/>
                    </a:lnTo>
                    <a:lnTo>
                      <a:pt x="3643" y="1747"/>
                    </a:lnTo>
                    <a:lnTo>
                      <a:pt x="3643" y="1747"/>
                    </a:lnTo>
                    <a:lnTo>
                      <a:pt x="3643" y="1747"/>
                    </a:lnTo>
                    <a:lnTo>
                      <a:pt x="3643" y="1747"/>
                    </a:lnTo>
                    <a:lnTo>
                      <a:pt x="3643" y="1747"/>
                    </a:lnTo>
                    <a:lnTo>
                      <a:pt x="3643" y="1747"/>
                    </a:lnTo>
                    <a:lnTo>
                      <a:pt x="3637" y="1747"/>
                    </a:lnTo>
                    <a:lnTo>
                      <a:pt x="3637" y="1747"/>
                    </a:lnTo>
                    <a:lnTo>
                      <a:pt x="3637" y="1747"/>
                    </a:lnTo>
                    <a:lnTo>
                      <a:pt x="3637" y="1747"/>
                    </a:lnTo>
                    <a:lnTo>
                      <a:pt x="3637" y="1753"/>
                    </a:lnTo>
                    <a:lnTo>
                      <a:pt x="3637" y="1753"/>
                    </a:lnTo>
                    <a:lnTo>
                      <a:pt x="3631" y="1753"/>
                    </a:lnTo>
                    <a:lnTo>
                      <a:pt x="3631" y="1753"/>
                    </a:lnTo>
                    <a:lnTo>
                      <a:pt x="3631" y="1753"/>
                    </a:lnTo>
                    <a:lnTo>
                      <a:pt x="3631" y="1753"/>
                    </a:lnTo>
                    <a:lnTo>
                      <a:pt x="3631" y="1753"/>
                    </a:lnTo>
                    <a:lnTo>
                      <a:pt x="3631" y="1753"/>
                    </a:lnTo>
                    <a:lnTo>
                      <a:pt x="3631" y="1753"/>
                    </a:lnTo>
                    <a:lnTo>
                      <a:pt x="3631" y="1753"/>
                    </a:lnTo>
                    <a:lnTo>
                      <a:pt x="3625" y="1753"/>
                    </a:lnTo>
                    <a:lnTo>
                      <a:pt x="3625" y="1759"/>
                    </a:lnTo>
                    <a:lnTo>
                      <a:pt x="3625" y="1759"/>
                    </a:lnTo>
                    <a:lnTo>
                      <a:pt x="3625" y="1759"/>
                    </a:lnTo>
                    <a:lnTo>
                      <a:pt x="3625" y="1759"/>
                    </a:lnTo>
                    <a:lnTo>
                      <a:pt x="3625" y="1759"/>
                    </a:lnTo>
                    <a:lnTo>
                      <a:pt x="3625" y="1759"/>
                    </a:lnTo>
                    <a:lnTo>
                      <a:pt x="3625" y="1765"/>
                    </a:lnTo>
                    <a:lnTo>
                      <a:pt x="3625" y="1765"/>
                    </a:lnTo>
                    <a:lnTo>
                      <a:pt x="3625" y="1765"/>
                    </a:lnTo>
                    <a:lnTo>
                      <a:pt x="3625" y="1765"/>
                    </a:lnTo>
                    <a:lnTo>
                      <a:pt x="3625" y="1765"/>
                    </a:lnTo>
                    <a:lnTo>
                      <a:pt x="3619" y="1765"/>
                    </a:lnTo>
                    <a:lnTo>
                      <a:pt x="3619" y="1765"/>
                    </a:lnTo>
                    <a:lnTo>
                      <a:pt x="3619" y="1765"/>
                    </a:lnTo>
                    <a:lnTo>
                      <a:pt x="3619" y="1765"/>
                    </a:lnTo>
                    <a:lnTo>
                      <a:pt x="3619" y="1765"/>
                    </a:lnTo>
                    <a:lnTo>
                      <a:pt x="3619" y="1765"/>
                    </a:lnTo>
                    <a:lnTo>
                      <a:pt x="3619" y="1765"/>
                    </a:lnTo>
                    <a:lnTo>
                      <a:pt x="3619" y="1771"/>
                    </a:lnTo>
                    <a:lnTo>
                      <a:pt x="3613" y="1771"/>
                    </a:lnTo>
                    <a:lnTo>
                      <a:pt x="3613" y="1771"/>
                    </a:lnTo>
                    <a:lnTo>
                      <a:pt x="3613" y="1771"/>
                    </a:lnTo>
                    <a:lnTo>
                      <a:pt x="3613" y="1771"/>
                    </a:lnTo>
                    <a:lnTo>
                      <a:pt x="3613" y="1771"/>
                    </a:lnTo>
                    <a:lnTo>
                      <a:pt x="3613" y="1771"/>
                    </a:lnTo>
                    <a:lnTo>
                      <a:pt x="3607" y="1771"/>
                    </a:lnTo>
                    <a:lnTo>
                      <a:pt x="3607" y="1771"/>
                    </a:lnTo>
                    <a:lnTo>
                      <a:pt x="3607" y="1771"/>
                    </a:lnTo>
                    <a:lnTo>
                      <a:pt x="3607" y="1777"/>
                    </a:lnTo>
                    <a:lnTo>
                      <a:pt x="3607" y="1777"/>
                    </a:lnTo>
                    <a:lnTo>
                      <a:pt x="3607" y="1777"/>
                    </a:lnTo>
                    <a:lnTo>
                      <a:pt x="3607" y="1777"/>
                    </a:lnTo>
                    <a:lnTo>
                      <a:pt x="3607" y="1777"/>
                    </a:lnTo>
                    <a:lnTo>
                      <a:pt x="3607" y="1777"/>
                    </a:lnTo>
                    <a:lnTo>
                      <a:pt x="3607" y="1777"/>
                    </a:lnTo>
                    <a:lnTo>
                      <a:pt x="3601" y="1777"/>
                    </a:lnTo>
                    <a:lnTo>
                      <a:pt x="3601" y="1777"/>
                    </a:lnTo>
                    <a:lnTo>
                      <a:pt x="3601" y="1777"/>
                    </a:lnTo>
                    <a:lnTo>
                      <a:pt x="3601" y="1777"/>
                    </a:lnTo>
                    <a:lnTo>
                      <a:pt x="3601" y="1777"/>
                    </a:lnTo>
                    <a:lnTo>
                      <a:pt x="3595" y="1777"/>
                    </a:lnTo>
                    <a:lnTo>
                      <a:pt x="3595" y="1777"/>
                    </a:lnTo>
                    <a:lnTo>
                      <a:pt x="3595" y="1777"/>
                    </a:lnTo>
                    <a:lnTo>
                      <a:pt x="3595" y="1777"/>
                    </a:lnTo>
                    <a:lnTo>
                      <a:pt x="3595" y="1777"/>
                    </a:lnTo>
                    <a:lnTo>
                      <a:pt x="3595" y="1777"/>
                    </a:lnTo>
                    <a:lnTo>
                      <a:pt x="3589" y="1777"/>
                    </a:lnTo>
                    <a:lnTo>
                      <a:pt x="3589" y="1777"/>
                    </a:lnTo>
                    <a:lnTo>
                      <a:pt x="3589" y="1777"/>
                    </a:lnTo>
                    <a:lnTo>
                      <a:pt x="3589" y="1777"/>
                    </a:lnTo>
                    <a:lnTo>
                      <a:pt x="3589" y="1777"/>
                    </a:lnTo>
                    <a:lnTo>
                      <a:pt x="3582" y="1777"/>
                    </a:lnTo>
                    <a:lnTo>
                      <a:pt x="3582" y="1777"/>
                    </a:lnTo>
                    <a:lnTo>
                      <a:pt x="3582" y="1783"/>
                    </a:lnTo>
                    <a:lnTo>
                      <a:pt x="3582" y="1777"/>
                    </a:lnTo>
                    <a:lnTo>
                      <a:pt x="3582" y="1783"/>
                    </a:lnTo>
                    <a:lnTo>
                      <a:pt x="3582" y="1783"/>
                    </a:lnTo>
                    <a:lnTo>
                      <a:pt x="3582" y="1783"/>
                    </a:lnTo>
                    <a:lnTo>
                      <a:pt x="3576" y="1783"/>
                    </a:lnTo>
                    <a:lnTo>
                      <a:pt x="3576" y="1783"/>
                    </a:lnTo>
                    <a:lnTo>
                      <a:pt x="3576" y="1783"/>
                    </a:lnTo>
                    <a:lnTo>
                      <a:pt x="3576" y="1783"/>
                    </a:lnTo>
                    <a:lnTo>
                      <a:pt x="3576" y="1783"/>
                    </a:lnTo>
                    <a:lnTo>
                      <a:pt x="3576" y="1783"/>
                    </a:lnTo>
                    <a:lnTo>
                      <a:pt x="3576" y="1790"/>
                    </a:lnTo>
                    <a:lnTo>
                      <a:pt x="3570" y="1783"/>
                    </a:lnTo>
                    <a:lnTo>
                      <a:pt x="3570" y="1790"/>
                    </a:lnTo>
                    <a:lnTo>
                      <a:pt x="3570" y="1790"/>
                    </a:lnTo>
                    <a:lnTo>
                      <a:pt x="3570" y="1790"/>
                    </a:lnTo>
                    <a:lnTo>
                      <a:pt x="3570" y="1790"/>
                    </a:lnTo>
                    <a:lnTo>
                      <a:pt x="3570" y="1790"/>
                    </a:lnTo>
                    <a:lnTo>
                      <a:pt x="3570" y="1790"/>
                    </a:lnTo>
                    <a:lnTo>
                      <a:pt x="3570" y="1790"/>
                    </a:lnTo>
                    <a:lnTo>
                      <a:pt x="3570" y="1790"/>
                    </a:lnTo>
                    <a:lnTo>
                      <a:pt x="3570" y="1796"/>
                    </a:lnTo>
                    <a:lnTo>
                      <a:pt x="3570" y="1796"/>
                    </a:lnTo>
                    <a:lnTo>
                      <a:pt x="3564" y="1796"/>
                    </a:lnTo>
                    <a:lnTo>
                      <a:pt x="3564" y="1796"/>
                    </a:lnTo>
                    <a:lnTo>
                      <a:pt x="3564" y="1796"/>
                    </a:lnTo>
                    <a:lnTo>
                      <a:pt x="3564" y="1796"/>
                    </a:lnTo>
                    <a:lnTo>
                      <a:pt x="3564" y="1796"/>
                    </a:lnTo>
                    <a:lnTo>
                      <a:pt x="3564" y="1796"/>
                    </a:lnTo>
                    <a:lnTo>
                      <a:pt x="3564" y="1796"/>
                    </a:lnTo>
                    <a:lnTo>
                      <a:pt x="3564" y="1796"/>
                    </a:lnTo>
                    <a:lnTo>
                      <a:pt x="3564" y="1796"/>
                    </a:lnTo>
                    <a:lnTo>
                      <a:pt x="3564" y="1802"/>
                    </a:lnTo>
                    <a:lnTo>
                      <a:pt x="3564" y="1802"/>
                    </a:lnTo>
                    <a:lnTo>
                      <a:pt x="3558" y="1802"/>
                    </a:lnTo>
                    <a:lnTo>
                      <a:pt x="3558" y="1802"/>
                    </a:lnTo>
                    <a:lnTo>
                      <a:pt x="3558" y="1802"/>
                    </a:lnTo>
                    <a:lnTo>
                      <a:pt x="3564" y="1802"/>
                    </a:lnTo>
                    <a:lnTo>
                      <a:pt x="3564" y="1802"/>
                    </a:lnTo>
                    <a:lnTo>
                      <a:pt x="3564" y="1808"/>
                    </a:lnTo>
                    <a:lnTo>
                      <a:pt x="3564" y="1808"/>
                    </a:lnTo>
                    <a:lnTo>
                      <a:pt x="3564" y="1808"/>
                    </a:lnTo>
                    <a:lnTo>
                      <a:pt x="3558" y="1808"/>
                    </a:lnTo>
                    <a:lnTo>
                      <a:pt x="3558" y="1808"/>
                    </a:lnTo>
                    <a:lnTo>
                      <a:pt x="3558" y="1808"/>
                    </a:lnTo>
                    <a:lnTo>
                      <a:pt x="3558" y="1814"/>
                    </a:lnTo>
                    <a:lnTo>
                      <a:pt x="3558" y="1814"/>
                    </a:lnTo>
                    <a:lnTo>
                      <a:pt x="3564" y="1814"/>
                    </a:lnTo>
                    <a:lnTo>
                      <a:pt x="3564" y="1814"/>
                    </a:lnTo>
                    <a:lnTo>
                      <a:pt x="3564" y="1814"/>
                    </a:lnTo>
                    <a:lnTo>
                      <a:pt x="3558" y="1814"/>
                    </a:lnTo>
                    <a:lnTo>
                      <a:pt x="3558" y="1820"/>
                    </a:lnTo>
                    <a:lnTo>
                      <a:pt x="3558" y="1820"/>
                    </a:lnTo>
                    <a:lnTo>
                      <a:pt x="3558" y="1820"/>
                    </a:lnTo>
                    <a:lnTo>
                      <a:pt x="3558" y="1820"/>
                    </a:lnTo>
                    <a:lnTo>
                      <a:pt x="3558" y="1820"/>
                    </a:lnTo>
                    <a:lnTo>
                      <a:pt x="3558" y="1820"/>
                    </a:lnTo>
                    <a:lnTo>
                      <a:pt x="3558" y="1820"/>
                    </a:lnTo>
                    <a:lnTo>
                      <a:pt x="3552" y="1820"/>
                    </a:lnTo>
                    <a:lnTo>
                      <a:pt x="3552" y="1820"/>
                    </a:lnTo>
                    <a:lnTo>
                      <a:pt x="3552" y="1820"/>
                    </a:lnTo>
                    <a:lnTo>
                      <a:pt x="3552" y="1820"/>
                    </a:lnTo>
                    <a:lnTo>
                      <a:pt x="3552" y="1820"/>
                    </a:lnTo>
                    <a:lnTo>
                      <a:pt x="3552" y="1820"/>
                    </a:lnTo>
                    <a:lnTo>
                      <a:pt x="3546" y="1820"/>
                    </a:lnTo>
                    <a:lnTo>
                      <a:pt x="3546" y="1826"/>
                    </a:lnTo>
                    <a:lnTo>
                      <a:pt x="3546" y="1826"/>
                    </a:lnTo>
                    <a:lnTo>
                      <a:pt x="3546" y="1820"/>
                    </a:lnTo>
                    <a:lnTo>
                      <a:pt x="3546" y="1820"/>
                    </a:lnTo>
                    <a:lnTo>
                      <a:pt x="3546" y="1820"/>
                    </a:lnTo>
                    <a:lnTo>
                      <a:pt x="3546" y="1820"/>
                    </a:lnTo>
                    <a:lnTo>
                      <a:pt x="3546" y="1820"/>
                    </a:lnTo>
                    <a:lnTo>
                      <a:pt x="3546" y="1820"/>
                    </a:lnTo>
                    <a:lnTo>
                      <a:pt x="3540" y="1820"/>
                    </a:lnTo>
                    <a:lnTo>
                      <a:pt x="3540" y="1820"/>
                    </a:lnTo>
                    <a:lnTo>
                      <a:pt x="3540" y="1820"/>
                    </a:lnTo>
                    <a:lnTo>
                      <a:pt x="3540" y="1826"/>
                    </a:lnTo>
                    <a:lnTo>
                      <a:pt x="3540" y="1826"/>
                    </a:lnTo>
                    <a:lnTo>
                      <a:pt x="3540" y="1826"/>
                    </a:lnTo>
                    <a:lnTo>
                      <a:pt x="3540" y="1826"/>
                    </a:lnTo>
                    <a:lnTo>
                      <a:pt x="3540" y="1826"/>
                    </a:lnTo>
                    <a:lnTo>
                      <a:pt x="3540" y="1826"/>
                    </a:lnTo>
                    <a:lnTo>
                      <a:pt x="3540" y="1832"/>
                    </a:lnTo>
                    <a:lnTo>
                      <a:pt x="3540" y="1832"/>
                    </a:lnTo>
                    <a:lnTo>
                      <a:pt x="3540" y="1838"/>
                    </a:lnTo>
                    <a:lnTo>
                      <a:pt x="3540" y="1844"/>
                    </a:lnTo>
                    <a:lnTo>
                      <a:pt x="3540" y="1844"/>
                    </a:lnTo>
                    <a:lnTo>
                      <a:pt x="3540" y="1851"/>
                    </a:lnTo>
                    <a:lnTo>
                      <a:pt x="3534" y="1857"/>
                    </a:lnTo>
                    <a:lnTo>
                      <a:pt x="3521" y="1857"/>
                    </a:lnTo>
                    <a:lnTo>
                      <a:pt x="3509" y="1857"/>
                    </a:lnTo>
                    <a:lnTo>
                      <a:pt x="3503" y="1857"/>
                    </a:lnTo>
                    <a:lnTo>
                      <a:pt x="3491" y="1857"/>
                    </a:lnTo>
                    <a:lnTo>
                      <a:pt x="3491" y="1857"/>
                    </a:lnTo>
                    <a:lnTo>
                      <a:pt x="3491" y="1857"/>
                    </a:lnTo>
                    <a:lnTo>
                      <a:pt x="3491" y="1857"/>
                    </a:lnTo>
                    <a:lnTo>
                      <a:pt x="3479" y="1863"/>
                    </a:lnTo>
                    <a:lnTo>
                      <a:pt x="3479" y="1863"/>
                    </a:lnTo>
                    <a:lnTo>
                      <a:pt x="3473" y="1863"/>
                    </a:lnTo>
                    <a:lnTo>
                      <a:pt x="3460" y="1863"/>
                    </a:lnTo>
                    <a:lnTo>
                      <a:pt x="3454" y="1863"/>
                    </a:lnTo>
                    <a:lnTo>
                      <a:pt x="3454" y="1863"/>
                    </a:lnTo>
                    <a:lnTo>
                      <a:pt x="3448" y="1863"/>
                    </a:lnTo>
                    <a:lnTo>
                      <a:pt x="3448" y="1863"/>
                    </a:lnTo>
                    <a:lnTo>
                      <a:pt x="3448" y="1863"/>
                    </a:lnTo>
                    <a:lnTo>
                      <a:pt x="3448" y="1863"/>
                    </a:lnTo>
                    <a:lnTo>
                      <a:pt x="3436" y="1863"/>
                    </a:lnTo>
                    <a:lnTo>
                      <a:pt x="3430" y="1869"/>
                    </a:lnTo>
                    <a:lnTo>
                      <a:pt x="3418" y="1869"/>
                    </a:lnTo>
                    <a:lnTo>
                      <a:pt x="3405" y="1869"/>
                    </a:lnTo>
                    <a:lnTo>
                      <a:pt x="3399" y="1869"/>
                    </a:lnTo>
                    <a:lnTo>
                      <a:pt x="3387" y="1869"/>
                    </a:lnTo>
                    <a:lnTo>
                      <a:pt x="3375" y="1869"/>
                    </a:lnTo>
                    <a:lnTo>
                      <a:pt x="3369" y="1875"/>
                    </a:lnTo>
                    <a:lnTo>
                      <a:pt x="3351" y="1875"/>
                    </a:lnTo>
                    <a:lnTo>
                      <a:pt x="3344" y="1875"/>
                    </a:lnTo>
                    <a:lnTo>
                      <a:pt x="3338" y="1875"/>
                    </a:lnTo>
                    <a:lnTo>
                      <a:pt x="3338" y="1875"/>
                    </a:lnTo>
                    <a:lnTo>
                      <a:pt x="3332" y="1875"/>
                    </a:lnTo>
                    <a:lnTo>
                      <a:pt x="3332" y="1875"/>
                    </a:lnTo>
                    <a:lnTo>
                      <a:pt x="3326" y="1875"/>
                    </a:lnTo>
                    <a:lnTo>
                      <a:pt x="3326" y="1875"/>
                    </a:lnTo>
                    <a:lnTo>
                      <a:pt x="3326" y="1875"/>
                    </a:lnTo>
                    <a:lnTo>
                      <a:pt x="3320" y="1875"/>
                    </a:lnTo>
                    <a:lnTo>
                      <a:pt x="3320" y="1875"/>
                    </a:lnTo>
                    <a:lnTo>
                      <a:pt x="3320" y="1875"/>
                    </a:lnTo>
                    <a:lnTo>
                      <a:pt x="3320" y="1875"/>
                    </a:lnTo>
                    <a:lnTo>
                      <a:pt x="3308" y="1881"/>
                    </a:lnTo>
                    <a:lnTo>
                      <a:pt x="3302" y="1881"/>
                    </a:lnTo>
                    <a:lnTo>
                      <a:pt x="3302" y="1881"/>
                    </a:lnTo>
                    <a:lnTo>
                      <a:pt x="3302" y="1881"/>
                    </a:lnTo>
                    <a:lnTo>
                      <a:pt x="3302" y="1881"/>
                    </a:lnTo>
                    <a:lnTo>
                      <a:pt x="3290" y="1881"/>
                    </a:lnTo>
                    <a:lnTo>
                      <a:pt x="3290" y="1881"/>
                    </a:lnTo>
                    <a:lnTo>
                      <a:pt x="3290" y="1881"/>
                    </a:lnTo>
                    <a:lnTo>
                      <a:pt x="3290" y="1881"/>
                    </a:lnTo>
                    <a:lnTo>
                      <a:pt x="3277" y="1881"/>
                    </a:lnTo>
                    <a:lnTo>
                      <a:pt x="3271" y="1881"/>
                    </a:lnTo>
                    <a:lnTo>
                      <a:pt x="3265" y="1881"/>
                    </a:lnTo>
                    <a:lnTo>
                      <a:pt x="3259" y="1881"/>
                    </a:lnTo>
                    <a:lnTo>
                      <a:pt x="3253" y="1881"/>
                    </a:lnTo>
                    <a:lnTo>
                      <a:pt x="3253" y="1881"/>
                    </a:lnTo>
                    <a:lnTo>
                      <a:pt x="3247" y="1881"/>
                    </a:lnTo>
                    <a:lnTo>
                      <a:pt x="3241" y="1881"/>
                    </a:lnTo>
                    <a:lnTo>
                      <a:pt x="3228" y="1887"/>
                    </a:lnTo>
                    <a:lnTo>
                      <a:pt x="3222" y="1887"/>
                    </a:lnTo>
                    <a:lnTo>
                      <a:pt x="3222" y="1887"/>
                    </a:lnTo>
                    <a:lnTo>
                      <a:pt x="3222" y="1887"/>
                    </a:lnTo>
                    <a:lnTo>
                      <a:pt x="3216" y="1887"/>
                    </a:lnTo>
                    <a:lnTo>
                      <a:pt x="3216" y="1887"/>
                    </a:lnTo>
                    <a:lnTo>
                      <a:pt x="3210" y="1887"/>
                    </a:lnTo>
                    <a:lnTo>
                      <a:pt x="3210" y="1887"/>
                    </a:lnTo>
                    <a:lnTo>
                      <a:pt x="3204" y="1887"/>
                    </a:lnTo>
                    <a:lnTo>
                      <a:pt x="3204" y="1887"/>
                    </a:lnTo>
                    <a:lnTo>
                      <a:pt x="3192" y="1887"/>
                    </a:lnTo>
                    <a:lnTo>
                      <a:pt x="3174" y="1887"/>
                    </a:lnTo>
                    <a:lnTo>
                      <a:pt x="3174" y="1887"/>
                    </a:lnTo>
                    <a:lnTo>
                      <a:pt x="3174" y="1893"/>
                    </a:lnTo>
                    <a:lnTo>
                      <a:pt x="3167" y="1893"/>
                    </a:lnTo>
                    <a:lnTo>
                      <a:pt x="3155" y="1893"/>
                    </a:lnTo>
                    <a:lnTo>
                      <a:pt x="3149" y="1893"/>
                    </a:lnTo>
                    <a:lnTo>
                      <a:pt x="3143" y="1893"/>
                    </a:lnTo>
                    <a:lnTo>
                      <a:pt x="3131" y="1893"/>
                    </a:lnTo>
                    <a:lnTo>
                      <a:pt x="3113" y="1893"/>
                    </a:lnTo>
                    <a:lnTo>
                      <a:pt x="3113" y="1893"/>
                    </a:lnTo>
                    <a:lnTo>
                      <a:pt x="3106" y="1893"/>
                    </a:lnTo>
                    <a:lnTo>
                      <a:pt x="3100" y="1899"/>
                    </a:lnTo>
                    <a:lnTo>
                      <a:pt x="3088" y="1899"/>
                    </a:lnTo>
                    <a:lnTo>
                      <a:pt x="3088" y="1899"/>
                    </a:lnTo>
                    <a:lnTo>
                      <a:pt x="3082" y="1899"/>
                    </a:lnTo>
                    <a:lnTo>
                      <a:pt x="3070" y="1899"/>
                    </a:lnTo>
                    <a:lnTo>
                      <a:pt x="3058" y="1899"/>
                    </a:lnTo>
                    <a:lnTo>
                      <a:pt x="3058" y="1899"/>
                    </a:lnTo>
                    <a:lnTo>
                      <a:pt x="3052" y="1899"/>
                    </a:lnTo>
                    <a:lnTo>
                      <a:pt x="3052" y="1899"/>
                    </a:lnTo>
                    <a:lnTo>
                      <a:pt x="3039" y="1899"/>
                    </a:lnTo>
                    <a:lnTo>
                      <a:pt x="3033" y="1899"/>
                    </a:lnTo>
                    <a:lnTo>
                      <a:pt x="3027" y="1899"/>
                    </a:lnTo>
                    <a:lnTo>
                      <a:pt x="3021" y="1899"/>
                    </a:lnTo>
                    <a:lnTo>
                      <a:pt x="3015" y="1899"/>
                    </a:lnTo>
                    <a:lnTo>
                      <a:pt x="3015" y="1899"/>
                    </a:lnTo>
                    <a:lnTo>
                      <a:pt x="3009" y="1906"/>
                    </a:lnTo>
                    <a:lnTo>
                      <a:pt x="3009" y="1906"/>
                    </a:lnTo>
                    <a:lnTo>
                      <a:pt x="3003" y="1906"/>
                    </a:lnTo>
                    <a:lnTo>
                      <a:pt x="2997" y="1906"/>
                    </a:lnTo>
                    <a:lnTo>
                      <a:pt x="2997" y="1906"/>
                    </a:lnTo>
                    <a:lnTo>
                      <a:pt x="2984" y="1906"/>
                    </a:lnTo>
                    <a:lnTo>
                      <a:pt x="2978" y="1906"/>
                    </a:lnTo>
                    <a:lnTo>
                      <a:pt x="2978" y="1906"/>
                    </a:lnTo>
                    <a:lnTo>
                      <a:pt x="2978" y="1899"/>
                    </a:lnTo>
                    <a:lnTo>
                      <a:pt x="2978" y="1899"/>
                    </a:lnTo>
                    <a:lnTo>
                      <a:pt x="2978" y="1899"/>
                    </a:lnTo>
                    <a:lnTo>
                      <a:pt x="2978" y="1899"/>
                    </a:lnTo>
                    <a:lnTo>
                      <a:pt x="2984" y="1899"/>
                    </a:lnTo>
                    <a:lnTo>
                      <a:pt x="2984" y="1899"/>
                    </a:lnTo>
                    <a:lnTo>
                      <a:pt x="2984" y="1899"/>
                    </a:lnTo>
                    <a:lnTo>
                      <a:pt x="2984" y="1899"/>
                    </a:lnTo>
                    <a:lnTo>
                      <a:pt x="2990" y="1899"/>
                    </a:lnTo>
                    <a:lnTo>
                      <a:pt x="2990" y="1899"/>
                    </a:lnTo>
                    <a:lnTo>
                      <a:pt x="2990" y="1899"/>
                    </a:lnTo>
                    <a:lnTo>
                      <a:pt x="2990" y="1893"/>
                    </a:lnTo>
                    <a:lnTo>
                      <a:pt x="2990" y="1893"/>
                    </a:lnTo>
                    <a:lnTo>
                      <a:pt x="2990" y="1887"/>
                    </a:lnTo>
                    <a:lnTo>
                      <a:pt x="2990" y="1887"/>
                    </a:lnTo>
                    <a:lnTo>
                      <a:pt x="2990" y="1887"/>
                    </a:lnTo>
                    <a:lnTo>
                      <a:pt x="2990" y="1887"/>
                    </a:lnTo>
                    <a:lnTo>
                      <a:pt x="2990" y="1887"/>
                    </a:lnTo>
                    <a:lnTo>
                      <a:pt x="2990" y="1887"/>
                    </a:lnTo>
                    <a:lnTo>
                      <a:pt x="2997" y="1887"/>
                    </a:lnTo>
                    <a:lnTo>
                      <a:pt x="2997" y="1887"/>
                    </a:lnTo>
                    <a:lnTo>
                      <a:pt x="2997" y="1887"/>
                    </a:lnTo>
                    <a:lnTo>
                      <a:pt x="2997" y="1887"/>
                    </a:lnTo>
                    <a:lnTo>
                      <a:pt x="2997" y="1887"/>
                    </a:lnTo>
                    <a:lnTo>
                      <a:pt x="3003" y="1887"/>
                    </a:lnTo>
                    <a:lnTo>
                      <a:pt x="3003" y="1887"/>
                    </a:lnTo>
                    <a:lnTo>
                      <a:pt x="2997" y="1887"/>
                    </a:lnTo>
                    <a:lnTo>
                      <a:pt x="2997" y="1887"/>
                    </a:lnTo>
                    <a:lnTo>
                      <a:pt x="2997" y="1881"/>
                    </a:lnTo>
                    <a:lnTo>
                      <a:pt x="2997" y="1881"/>
                    </a:lnTo>
                    <a:lnTo>
                      <a:pt x="2997" y="1881"/>
                    </a:lnTo>
                    <a:lnTo>
                      <a:pt x="2997" y="1881"/>
                    </a:lnTo>
                    <a:lnTo>
                      <a:pt x="2997" y="1881"/>
                    </a:lnTo>
                    <a:lnTo>
                      <a:pt x="2997" y="1881"/>
                    </a:lnTo>
                    <a:lnTo>
                      <a:pt x="2997" y="1881"/>
                    </a:lnTo>
                    <a:lnTo>
                      <a:pt x="2997" y="1875"/>
                    </a:lnTo>
                    <a:lnTo>
                      <a:pt x="2997" y="1875"/>
                    </a:lnTo>
                    <a:lnTo>
                      <a:pt x="2997" y="1875"/>
                    </a:lnTo>
                    <a:lnTo>
                      <a:pt x="2997" y="1875"/>
                    </a:lnTo>
                    <a:lnTo>
                      <a:pt x="2997" y="1875"/>
                    </a:lnTo>
                    <a:lnTo>
                      <a:pt x="2997" y="1875"/>
                    </a:lnTo>
                    <a:lnTo>
                      <a:pt x="2990" y="1875"/>
                    </a:lnTo>
                    <a:lnTo>
                      <a:pt x="2990" y="1875"/>
                    </a:lnTo>
                    <a:lnTo>
                      <a:pt x="2990" y="1875"/>
                    </a:lnTo>
                    <a:lnTo>
                      <a:pt x="2990" y="1869"/>
                    </a:lnTo>
                    <a:lnTo>
                      <a:pt x="2990" y="1869"/>
                    </a:lnTo>
                    <a:lnTo>
                      <a:pt x="2990" y="1869"/>
                    </a:lnTo>
                    <a:lnTo>
                      <a:pt x="2990" y="1869"/>
                    </a:lnTo>
                    <a:lnTo>
                      <a:pt x="2990" y="1869"/>
                    </a:lnTo>
                    <a:lnTo>
                      <a:pt x="2990" y="1869"/>
                    </a:lnTo>
                    <a:lnTo>
                      <a:pt x="2990" y="1869"/>
                    </a:lnTo>
                    <a:lnTo>
                      <a:pt x="2990" y="1869"/>
                    </a:lnTo>
                    <a:lnTo>
                      <a:pt x="2997" y="1869"/>
                    </a:lnTo>
                    <a:lnTo>
                      <a:pt x="2997" y="1869"/>
                    </a:lnTo>
                    <a:lnTo>
                      <a:pt x="2997" y="1869"/>
                    </a:lnTo>
                    <a:lnTo>
                      <a:pt x="2997" y="1863"/>
                    </a:lnTo>
                    <a:lnTo>
                      <a:pt x="2997" y="1863"/>
                    </a:lnTo>
                    <a:lnTo>
                      <a:pt x="2997" y="1863"/>
                    </a:lnTo>
                    <a:lnTo>
                      <a:pt x="2997" y="1863"/>
                    </a:lnTo>
                    <a:lnTo>
                      <a:pt x="2997" y="1863"/>
                    </a:lnTo>
                    <a:lnTo>
                      <a:pt x="2997" y="1857"/>
                    </a:lnTo>
                    <a:lnTo>
                      <a:pt x="2997" y="1857"/>
                    </a:lnTo>
                    <a:lnTo>
                      <a:pt x="2997" y="1857"/>
                    </a:lnTo>
                    <a:lnTo>
                      <a:pt x="2997" y="1857"/>
                    </a:lnTo>
                    <a:lnTo>
                      <a:pt x="2997" y="1857"/>
                    </a:lnTo>
                    <a:lnTo>
                      <a:pt x="2997" y="1857"/>
                    </a:lnTo>
                    <a:lnTo>
                      <a:pt x="2997"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1"/>
                    </a:lnTo>
                    <a:lnTo>
                      <a:pt x="2990" y="1851"/>
                    </a:lnTo>
                    <a:lnTo>
                      <a:pt x="2990" y="1851"/>
                    </a:lnTo>
                    <a:lnTo>
                      <a:pt x="2990" y="1851"/>
                    </a:lnTo>
                    <a:lnTo>
                      <a:pt x="2990" y="1844"/>
                    </a:lnTo>
                    <a:lnTo>
                      <a:pt x="2997" y="1844"/>
                    </a:lnTo>
                    <a:lnTo>
                      <a:pt x="2997" y="1844"/>
                    </a:lnTo>
                    <a:lnTo>
                      <a:pt x="2997" y="1844"/>
                    </a:lnTo>
                    <a:lnTo>
                      <a:pt x="2997" y="1851"/>
                    </a:lnTo>
                    <a:lnTo>
                      <a:pt x="2997" y="1851"/>
                    </a:lnTo>
                    <a:lnTo>
                      <a:pt x="2997" y="1851"/>
                    </a:lnTo>
                    <a:lnTo>
                      <a:pt x="2997" y="1851"/>
                    </a:lnTo>
                    <a:lnTo>
                      <a:pt x="2997" y="1851"/>
                    </a:lnTo>
                    <a:lnTo>
                      <a:pt x="2997" y="1857"/>
                    </a:lnTo>
                    <a:lnTo>
                      <a:pt x="2997" y="1857"/>
                    </a:lnTo>
                    <a:lnTo>
                      <a:pt x="3003" y="1857"/>
                    </a:lnTo>
                    <a:lnTo>
                      <a:pt x="3003" y="1851"/>
                    </a:lnTo>
                    <a:lnTo>
                      <a:pt x="3003" y="1851"/>
                    </a:lnTo>
                    <a:lnTo>
                      <a:pt x="3003" y="1851"/>
                    </a:lnTo>
                    <a:lnTo>
                      <a:pt x="3003" y="1851"/>
                    </a:lnTo>
                    <a:lnTo>
                      <a:pt x="3003" y="1851"/>
                    </a:lnTo>
                    <a:lnTo>
                      <a:pt x="3003" y="1844"/>
                    </a:lnTo>
                    <a:lnTo>
                      <a:pt x="3003" y="1844"/>
                    </a:lnTo>
                    <a:lnTo>
                      <a:pt x="3003" y="1844"/>
                    </a:lnTo>
                    <a:lnTo>
                      <a:pt x="2997" y="1844"/>
                    </a:lnTo>
                    <a:lnTo>
                      <a:pt x="2997" y="1844"/>
                    </a:lnTo>
                    <a:lnTo>
                      <a:pt x="2997" y="1844"/>
                    </a:lnTo>
                    <a:lnTo>
                      <a:pt x="2997" y="1844"/>
                    </a:lnTo>
                    <a:lnTo>
                      <a:pt x="2997" y="1838"/>
                    </a:lnTo>
                    <a:lnTo>
                      <a:pt x="2997" y="1838"/>
                    </a:lnTo>
                    <a:lnTo>
                      <a:pt x="3003" y="1838"/>
                    </a:lnTo>
                    <a:lnTo>
                      <a:pt x="3003" y="1838"/>
                    </a:lnTo>
                    <a:lnTo>
                      <a:pt x="3003" y="1838"/>
                    </a:lnTo>
                    <a:lnTo>
                      <a:pt x="3003" y="1838"/>
                    </a:lnTo>
                    <a:lnTo>
                      <a:pt x="3003" y="1838"/>
                    </a:lnTo>
                    <a:lnTo>
                      <a:pt x="3009" y="1838"/>
                    </a:lnTo>
                    <a:lnTo>
                      <a:pt x="3009" y="1838"/>
                    </a:lnTo>
                    <a:lnTo>
                      <a:pt x="3009" y="1844"/>
                    </a:lnTo>
                    <a:lnTo>
                      <a:pt x="3009" y="1844"/>
                    </a:lnTo>
                    <a:lnTo>
                      <a:pt x="3009" y="1844"/>
                    </a:lnTo>
                    <a:lnTo>
                      <a:pt x="3009" y="1844"/>
                    </a:lnTo>
                    <a:lnTo>
                      <a:pt x="3015" y="1844"/>
                    </a:lnTo>
                    <a:lnTo>
                      <a:pt x="3015" y="1838"/>
                    </a:lnTo>
                    <a:lnTo>
                      <a:pt x="3015" y="1838"/>
                    </a:lnTo>
                    <a:lnTo>
                      <a:pt x="3009" y="1838"/>
                    </a:lnTo>
                    <a:lnTo>
                      <a:pt x="3015" y="1838"/>
                    </a:lnTo>
                    <a:lnTo>
                      <a:pt x="3009" y="1838"/>
                    </a:lnTo>
                    <a:lnTo>
                      <a:pt x="3009" y="1838"/>
                    </a:lnTo>
                    <a:lnTo>
                      <a:pt x="3009" y="1838"/>
                    </a:lnTo>
                    <a:lnTo>
                      <a:pt x="3009" y="1832"/>
                    </a:lnTo>
                    <a:lnTo>
                      <a:pt x="3009" y="1832"/>
                    </a:lnTo>
                    <a:lnTo>
                      <a:pt x="3009" y="1832"/>
                    </a:lnTo>
                    <a:lnTo>
                      <a:pt x="3009" y="1832"/>
                    </a:lnTo>
                    <a:lnTo>
                      <a:pt x="3009" y="1832"/>
                    </a:lnTo>
                    <a:lnTo>
                      <a:pt x="3009" y="1832"/>
                    </a:lnTo>
                    <a:lnTo>
                      <a:pt x="3015" y="1832"/>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09" y="1826"/>
                    </a:lnTo>
                    <a:lnTo>
                      <a:pt x="3009" y="1826"/>
                    </a:lnTo>
                    <a:lnTo>
                      <a:pt x="3009" y="1826"/>
                    </a:lnTo>
                    <a:lnTo>
                      <a:pt x="3009" y="1826"/>
                    </a:lnTo>
                    <a:lnTo>
                      <a:pt x="3009" y="1820"/>
                    </a:lnTo>
                    <a:lnTo>
                      <a:pt x="3009" y="1820"/>
                    </a:lnTo>
                    <a:lnTo>
                      <a:pt x="3009" y="1820"/>
                    </a:lnTo>
                    <a:lnTo>
                      <a:pt x="3009" y="1820"/>
                    </a:lnTo>
                    <a:lnTo>
                      <a:pt x="3009" y="1820"/>
                    </a:lnTo>
                    <a:lnTo>
                      <a:pt x="3009" y="1814"/>
                    </a:lnTo>
                    <a:lnTo>
                      <a:pt x="3009" y="1814"/>
                    </a:lnTo>
                    <a:lnTo>
                      <a:pt x="3009" y="1814"/>
                    </a:lnTo>
                    <a:lnTo>
                      <a:pt x="3009" y="1814"/>
                    </a:lnTo>
                    <a:lnTo>
                      <a:pt x="3015" y="1814"/>
                    </a:lnTo>
                    <a:lnTo>
                      <a:pt x="3015" y="1814"/>
                    </a:lnTo>
                    <a:lnTo>
                      <a:pt x="3015" y="1814"/>
                    </a:lnTo>
                    <a:lnTo>
                      <a:pt x="3015" y="1814"/>
                    </a:lnTo>
                    <a:lnTo>
                      <a:pt x="3015" y="1814"/>
                    </a:lnTo>
                    <a:lnTo>
                      <a:pt x="3015" y="1814"/>
                    </a:lnTo>
                    <a:lnTo>
                      <a:pt x="3015" y="1814"/>
                    </a:lnTo>
                    <a:lnTo>
                      <a:pt x="3021" y="1814"/>
                    </a:lnTo>
                    <a:lnTo>
                      <a:pt x="3021" y="1814"/>
                    </a:lnTo>
                    <a:lnTo>
                      <a:pt x="3021" y="1808"/>
                    </a:lnTo>
                    <a:lnTo>
                      <a:pt x="3021" y="1808"/>
                    </a:lnTo>
                    <a:lnTo>
                      <a:pt x="3021" y="1808"/>
                    </a:lnTo>
                    <a:lnTo>
                      <a:pt x="3021" y="1808"/>
                    </a:lnTo>
                    <a:lnTo>
                      <a:pt x="3021" y="1808"/>
                    </a:lnTo>
                    <a:lnTo>
                      <a:pt x="3027" y="1808"/>
                    </a:lnTo>
                    <a:lnTo>
                      <a:pt x="3027" y="1808"/>
                    </a:lnTo>
                    <a:lnTo>
                      <a:pt x="3027" y="1808"/>
                    </a:lnTo>
                    <a:lnTo>
                      <a:pt x="3027" y="1808"/>
                    </a:lnTo>
                    <a:lnTo>
                      <a:pt x="3027" y="1802"/>
                    </a:lnTo>
                    <a:lnTo>
                      <a:pt x="3027" y="1802"/>
                    </a:lnTo>
                    <a:lnTo>
                      <a:pt x="3027" y="1802"/>
                    </a:lnTo>
                    <a:lnTo>
                      <a:pt x="3027" y="1802"/>
                    </a:lnTo>
                    <a:lnTo>
                      <a:pt x="3021" y="1802"/>
                    </a:lnTo>
                    <a:lnTo>
                      <a:pt x="3021" y="1802"/>
                    </a:lnTo>
                    <a:lnTo>
                      <a:pt x="3021" y="1802"/>
                    </a:lnTo>
                    <a:lnTo>
                      <a:pt x="3021" y="1802"/>
                    </a:lnTo>
                    <a:lnTo>
                      <a:pt x="3021" y="1796"/>
                    </a:lnTo>
                    <a:lnTo>
                      <a:pt x="3021" y="1796"/>
                    </a:lnTo>
                    <a:lnTo>
                      <a:pt x="3021" y="1796"/>
                    </a:lnTo>
                    <a:lnTo>
                      <a:pt x="3027" y="1796"/>
                    </a:lnTo>
                    <a:lnTo>
                      <a:pt x="3027" y="1796"/>
                    </a:lnTo>
                    <a:lnTo>
                      <a:pt x="3027" y="1796"/>
                    </a:lnTo>
                    <a:lnTo>
                      <a:pt x="3027" y="1796"/>
                    </a:lnTo>
                    <a:lnTo>
                      <a:pt x="3033" y="1796"/>
                    </a:lnTo>
                    <a:lnTo>
                      <a:pt x="3033" y="1796"/>
                    </a:lnTo>
                    <a:lnTo>
                      <a:pt x="3033" y="1796"/>
                    </a:lnTo>
                    <a:lnTo>
                      <a:pt x="3033" y="1796"/>
                    </a:lnTo>
                    <a:lnTo>
                      <a:pt x="3033" y="1796"/>
                    </a:lnTo>
                    <a:lnTo>
                      <a:pt x="3033" y="1796"/>
                    </a:lnTo>
                    <a:lnTo>
                      <a:pt x="3033" y="1790"/>
                    </a:lnTo>
                    <a:lnTo>
                      <a:pt x="3033" y="1790"/>
                    </a:lnTo>
                    <a:lnTo>
                      <a:pt x="3027" y="1790"/>
                    </a:lnTo>
                    <a:lnTo>
                      <a:pt x="3027" y="1790"/>
                    </a:lnTo>
                    <a:lnTo>
                      <a:pt x="3027" y="1790"/>
                    </a:lnTo>
                    <a:lnTo>
                      <a:pt x="3027" y="1790"/>
                    </a:lnTo>
                    <a:lnTo>
                      <a:pt x="3027" y="1790"/>
                    </a:lnTo>
                    <a:lnTo>
                      <a:pt x="3027" y="1790"/>
                    </a:lnTo>
                    <a:lnTo>
                      <a:pt x="3027" y="1783"/>
                    </a:lnTo>
                    <a:lnTo>
                      <a:pt x="3027" y="1783"/>
                    </a:lnTo>
                    <a:lnTo>
                      <a:pt x="3027" y="1783"/>
                    </a:lnTo>
                    <a:lnTo>
                      <a:pt x="3021" y="1783"/>
                    </a:lnTo>
                    <a:lnTo>
                      <a:pt x="3021" y="1783"/>
                    </a:lnTo>
                    <a:lnTo>
                      <a:pt x="3027" y="1783"/>
                    </a:lnTo>
                    <a:lnTo>
                      <a:pt x="3027" y="1783"/>
                    </a:lnTo>
                    <a:lnTo>
                      <a:pt x="3027" y="1783"/>
                    </a:lnTo>
                    <a:lnTo>
                      <a:pt x="3027" y="1783"/>
                    </a:lnTo>
                    <a:lnTo>
                      <a:pt x="3027" y="1777"/>
                    </a:lnTo>
                    <a:lnTo>
                      <a:pt x="3027" y="1777"/>
                    </a:lnTo>
                    <a:lnTo>
                      <a:pt x="3027" y="1777"/>
                    </a:lnTo>
                    <a:lnTo>
                      <a:pt x="3027" y="1771"/>
                    </a:lnTo>
                    <a:lnTo>
                      <a:pt x="3027" y="1771"/>
                    </a:lnTo>
                    <a:lnTo>
                      <a:pt x="3027" y="1771"/>
                    </a:lnTo>
                    <a:lnTo>
                      <a:pt x="3027" y="1771"/>
                    </a:lnTo>
                    <a:lnTo>
                      <a:pt x="3033" y="1771"/>
                    </a:lnTo>
                    <a:lnTo>
                      <a:pt x="3033" y="1771"/>
                    </a:lnTo>
                    <a:lnTo>
                      <a:pt x="3033" y="1771"/>
                    </a:lnTo>
                    <a:lnTo>
                      <a:pt x="3033" y="1771"/>
                    </a:lnTo>
                    <a:lnTo>
                      <a:pt x="3033" y="1771"/>
                    </a:lnTo>
                    <a:lnTo>
                      <a:pt x="3033" y="1765"/>
                    </a:lnTo>
                    <a:lnTo>
                      <a:pt x="3033" y="1765"/>
                    </a:lnTo>
                    <a:lnTo>
                      <a:pt x="3033" y="1765"/>
                    </a:lnTo>
                    <a:lnTo>
                      <a:pt x="3033" y="1765"/>
                    </a:lnTo>
                    <a:lnTo>
                      <a:pt x="3033" y="1765"/>
                    </a:lnTo>
                    <a:lnTo>
                      <a:pt x="3033" y="1765"/>
                    </a:lnTo>
                    <a:lnTo>
                      <a:pt x="3033" y="1759"/>
                    </a:lnTo>
                    <a:lnTo>
                      <a:pt x="3027" y="1759"/>
                    </a:lnTo>
                    <a:lnTo>
                      <a:pt x="3027" y="1759"/>
                    </a:lnTo>
                    <a:lnTo>
                      <a:pt x="3027" y="1759"/>
                    </a:lnTo>
                    <a:lnTo>
                      <a:pt x="3027" y="1759"/>
                    </a:lnTo>
                    <a:lnTo>
                      <a:pt x="3027" y="1759"/>
                    </a:lnTo>
                    <a:lnTo>
                      <a:pt x="3027" y="1759"/>
                    </a:lnTo>
                    <a:lnTo>
                      <a:pt x="3027" y="1753"/>
                    </a:lnTo>
                    <a:lnTo>
                      <a:pt x="3027" y="1753"/>
                    </a:lnTo>
                    <a:lnTo>
                      <a:pt x="3027" y="1753"/>
                    </a:lnTo>
                    <a:lnTo>
                      <a:pt x="3027" y="1753"/>
                    </a:lnTo>
                    <a:lnTo>
                      <a:pt x="3033" y="1753"/>
                    </a:lnTo>
                    <a:lnTo>
                      <a:pt x="3033" y="1753"/>
                    </a:lnTo>
                    <a:lnTo>
                      <a:pt x="3033" y="1759"/>
                    </a:lnTo>
                    <a:lnTo>
                      <a:pt x="3033" y="1759"/>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47"/>
                    </a:lnTo>
                    <a:lnTo>
                      <a:pt x="3033" y="1747"/>
                    </a:lnTo>
                    <a:lnTo>
                      <a:pt x="3033" y="1747"/>
                    </a:lnTo>
                    <a:lnTo>
                      <a:pt x="3033" y="1747"/>
                    </a:lnTo>
                    <a:lnTo>
                      <a:pt x="3033" y="1747"/>
                    </a:lnTo>
                    <a:lnTo>
                      <a:pt x="3033" y="1747"/>
                    </a:lnTo>
                    <a:lnTo>
                      <a:pt x="3033" y="1747"/>
                    </a:lnTo>
                    <a:lnTo>
                      <a:pt x="3033" y="1741"/>
                    </a:lnTo>
                    <a:lnTo>
                      <a:pt x="3039" y="1747"/>
                    </a:lnTo>
                    <a:lnTo>
                      <a:pt x="3039" y="1747"/>
                    </a:lnTo>
                    <a:lnTo>
                      <a:pt x="3039" y="1747"/>
                    </a:lnTo>
                    <a:lnTo>
                      <a:pt x="3039" y="1741"/>
                    </a:lnTo>
                    <a:lnTo>
                      <a:pt x="3039" y="1741"/>
                    </a:lnTo>
                    <a:lnTo>
                      <a:pt x="3039" y="1741"/>
                    </a:lnTo>
                    <a:lnTo>
                      <a:pt x="3039" y="1741"/>
                    </a:lnTo>
                    <a:lnTo>
                      <a:pt x="3039" y="1741"/>
                    </a:lnTo>
                    <a:lnTo>
                      <a:pt x="3039" y="1735"/>
                    </a:lnTo>
                    <a:lnTo>
                      <a:pt x="3039" y="1735"/>
                    </a:lnTo>
                    <a:lnTo>
                      <a:pt x="3039" y="1735"/>
                    </a:lnTo>
                    <a:lnTo>
                      <a:pt x="3039" y="1735"/>
                    </a:lnTo>
                    <a:lnTo>
                      <a:pt x="3039" y="1728"/>
                    </a:lnTo>
                    <a:lnTo>
                      <a:pt x="3039" y="1728"/>
                    </a:lnTo>
                    <a:lnTo>
                      <a:pt x="3039" y="1728"/>
                    </a:lnTo>
                    <a:lnTo>
                      <a:pt x="3039" y="1728"/>
                    </a:lnTo>
                    <a:lnTo>
                      <a:pt x="3039" y="1728"/>
                    </a:lnTo>
                    <a:lnTo>
                      <a:pt x="3039" y="1728"/>
                    </a:lnTo>
                    <a:lnTo>
                      <a:pt x="3039" y="1728"/>
                    </a:lnTo>
                    <a:lnTo>
                      <a:pt x="3039" y="1722"/>
                    </a:lnTo>
                    <a:lnTo>
                      <a:pt x="3039" y="1722"/>
                    </a:lnTo>
                    <a:lnTo>
                      <a:pt x="3045" y="1722"/>
                    </a:lnTo>
                    <a:lnTo>
                      <a:pt x="3045" y="1728"/>
                    </a:lnTo>
                    <a:lnTo>
                      <a:pt x="3045" y="1728"/>
                    </a:lnTo>
                    <a:lnTo>
                      <a:pt x="3045" y="1728"/>
                    </a:lnTo>
                    <a:lnTo>
                      <a:pt x="3045" y="1728"/>
                    </a:lnTo>
                    <a:lnTo>
                      <a:pt x="3045" y="1728"/>
                    </a:lnTo>
                    <a:lnTo>
                      <a:pt x="3045" y="1728"/>
                    </a:lnTo>
                    <a:lnTo>
                      <a:pt x="3052" y="1728"/>
                    </a:lnTo>
                    <a:lnTo>
                      <a:pt x="3052" y="1722"/>
                    </a:lnTo>
                    <a:lnTo>
                      <a:pt x="3052" y="1722"/>
                    </a:lnTo>
                    <a:lnTo>
                      <a:pt x="3052" y="1722"/>
                    </a:lnTo>
                    <a:lnTo>
                      <a:pt x="3052" y="1722"/>
                    </a:lnTo>
                    <a:lnTo>
                      <a:pt x="3052" y="1722"/>
                    </a:lnTo>
                    <a:lnTo>
                      <a:pt x="3058" y="1722"/>
                    </a:lnTo>
                    <a:lnTo>
                      <a:pt x="3058" y="1722"/>
                    </a:lnTo>
                    <a:lnTo>
                      <a:pt x="3058" y="1722"/>
                    </a:lnTo>
                    <a:lnTo>
                      <a:pt x="3064" y="1722"/>
                    </a:lnTo>
                    <a:lnTo>
                      <a:pt x="3070" y="1722"/>
                    </a:lnTo>
                    <a:lnTo>
                      <a:pt x="3076" y="1722"/>
                    </a:lnTo>
                    <a:lnTo>
                      <a:pt x="3076" y="1722"/>
                    </a:lnTo>
                    <a:lnTo>
                      <a:pt x="3082" y="1722"/>
                    </a:lnTo>
                    <a:lnTo>
                      <a:pt x="3088" y="1722"/>
                    </a:lnTo>
                    <a:lnTo>
                      <a:pt x="3088" y="1722"/>
                    </a:lnTo>
                    <a:lnTo>
                      <a:pt x="3094" y="1722"/>
                    </a:lnTo>
                    <a:lnTo>
                      <a:pt x="3100" y="1722"/>
                    </a:lnTo>
                    <a:lnTo>
                      <a:pt x="3100" y="1722"/>
                    </a:lnTo>
                    <a:lnTo>
                      <a:pt x="3100" y="1722"/>
                    </a:lnTo>
                    <a:lnTo>
                      <a:pt x="3106" y="1722"/>
                    </a:lnTo>
                    <a:lnTo>
                      <a:pt x="3113" y="1716"/>
                    </a:lnTo>
                    <a:lnTo>
                      <a:pt x="3113" y="1716"/>
                    </a:lnTo>
                    <a:lnTo>
                      <a:pt x="3119" y="1716"/>
                    </a:lnTo>
                    <a:lnTo>
                      <a:pt x="3131" y="1716"/>
                    </a:lnTo>
                    <a:lnTo>
                      <a:pt x="3131" y="1716"/>
                    </a:lnTo>
                    <a:lnTo>
                      <a:pt x="3131" y="1716"/>
                    </a:lnTo>
                    <a:lnTo>
                      <a:pt x="3137" y="1716"/>
                    </a:lnTo>
                    <a:lnTo>
                      <a:pt x="3137" y="1716"/>
                    </a:lnTo>
                    <a:lnTo>
                      <a:pt x="3137" y="1716"/>
                    </a:lnTo>
                    <a:lnTo>
                      <a:pt x="3143" y="1716"/>
                    </a:lnTo>
                    <a:lnTo>
                      <a:pt x="3149" y="1716"/>
                    </a:lnTo>
                    <a:lnTo>
                      <a:pt x="3155" y="1716"/>
                    </a:lnTo>
                    <a:lnTo>
                      <a:pt x="3167" y="1716"/>
                    </a:lnTo>
                    <a:lnTo>
                      <a:pt x="3174" y="1716"/>
                    </a:lnTo>
                    <a:lnTo>
                      <a:pt x="3174" y="1716"/>
                    </a:lnTo>
                    <a:lnTo>
                      <a:pt x="3174" y="1710"/>
                    </a:lnTo>
                    <a:lnTo>
                      <a:pt x="3174" y="1710"/>
                    </a:lnTo>
                    <a:lnTo>
                      <a:pt x="3174" y="1710"/>
                    </a:lnTo>
                    <a:lnTo>
                      <a:pt x="3174" y="1710"/>
                    </a:lnTo>
                    <a:lnTo>
                      <a:pt x="3174" y="1710"/>
                    </a:lnTo>
                    <a:lnTo>
                      <a:pt x="3174" y="1704"/>
                    </a:lnTo>
                    <a:lnTo>
                      <a:pt x="3174" y="1704"/>
                    </a:lnTo>
                    <a:lnTo>
                      <a:pt x="3174" y="1704"/>
                    </a:lnTo>
                    <a:lnTo>
                      <a:pt x="3174" y="1704"/>
                    </a:lnTo>
                    <a:lnTo>
                      <a:pt x="3174" y="1698"/>
                    </a:lnTo>
                    <a:lnTo>
                      <a:pt x="3174" y="1698"/>
                    </a:lnTo>
                    <a:lnTo>
                      <a:pt x="3174" y="1698"/>
                    </a:lnTo>
                    <a:lnTo>
                      <a:pt x="3174" y="1698"/>
                    </a:lnTo>
                    <a:lnTo>
                      <a:pt x="3174" y="1692"/>
                    </a:lnTo>
                    <a:lnTo>
                      <a:pt x="3174" y="1692"/>
                    </a:lnTo>
                    <a:lnTo>
                      <a:pt x="3174" y="1692"/>
                    </a:lnTo>
                    <a:lnTo>
                      <a:pt x="3192" y="1692"/>
                    </a:lnTo>
                    <a:lnTo>
                      <a:pt x="3192" y="1692"/>
                    </a:lnTo>
                    <a:lnTo>
                      <a:pt x="3192" y="1698"/>
                    </a:lnTo>
                    <a:lnTo>
                      <a:pt x="3204" y="1698"/>
                    </a:lnTo>
                    <a:lnTo>
                      <a:pt x="3210" y="1698"/>
                    </a:lnTo>
                    <a:lnTo>
                      <a:pt x="3228" y="1692"/>
                    </a:lnTo>
                    <a:lnTo>
                      <a:pt x="3228" y="1692"/>
                    </a:lnTo>
                    <a:lnTo>
                      <a:pt x="3228" y="1692"/>
                    </a:lnTo>
                    <a:lnTo>
                      <a:pt x="3235" y="1692"/>
                    </a:lnTo>
                    <a:lnTo>
                      <a:pt x="3241" y="1692"/>
                    </a:lnTo>
                    <a:lnTo>
                      <a:pt x="3241" y="1692"/>
                    </a:lnTo>
                    <a:lnTo>
                      <a:pt x="3247" y="1692"/>
                    </a:lnTo>
                    <a:lnTo>
                      <a:pt x="3247" y="1692"/>
                    </a:lnTo>
                    <a:lnTo>
                      <a:pt x="3259" y="1692"/>
                    </a:lnTo>
                    <a:lnTo>
                      <a:pt x="3271" y="1692"/>
                    </a:lnTo>
                    <a:lnTo>
                      <a:pt x="3277" y="1686"/>
                    </a:lnTo>
                    <a:lnTo>
                      <a:pt x="3277" y="1686"/>
                    </a:lnTo>
                    <a:lnTo>
                      <a:pt x="3283" y="1686"/>
                    </a:lnTo>
                    <a:lnTo>
                      <a:pt x="3283" y="1686"/>
                    </a:lnTo>
                    <a:lnTo>
                      <a:pt x="3290" y="1686"/>
                    </a:lnTo>
                    <a:lnTo>
                      <a:pt x="3290" y="1686"/>
                    </a:lnTo>
                    <a:lnTo>
                      <a:pt x="3296" y="1686"/>
                    </a:lnTo>
                    <a:lnTo>
                      <a:pt x="3308" y="1686"/>
                    </a:lnTo>
                    <a:lnTo>
                      <a:pt x="3308" y="1686"/>
                    </a:lnTo>
                    <a:lnTo>
                      <a:pt x="3308" y="1686"/>
                    </a:lnTo>
                    <a:lnTo>
                      <a:pt x="3308" y="1686"/>
                    </a:lnTo>
                    <a:lnTo>
                      <a:pt x="3308" y="1686"/>
                    </a:lnTo>
                    <a:lnTo>
                      <a:pt x="3314" y="1686"/>
                    </a:lnTo>
                    <a:lnTo>
                      <a:pt x="3314" y="1686"/>
                    </a:lnTo>
                    <a:lnTo>
                      <a:pt x="3320" y="1686"/>
                    </a:lnTo>
                    <a:lnTo>
                      <a:pt x="3326" y="1686"/>
                    </a:lnTo>
                    <a:lnTo>
                      <a:pt x="3326" y="1686"/>
                    </a:lnTo>
                    <a:lnTo>
                      <a:pt x="3332" y="1686"/>
                    </a:lnTo>
                    <a:lnTo>
                      <a:pt x="3332" y="1686"/>
                    </a:lnTo>
                    <a:lnTo>
                      <a:pt x="3338" y="1686"/>
                    </a:lnTo>
                    <a:lnTo>
                      <a:pt x="3344" y="1686"/>
                    </a:lnTo>
                    <a:lnTo>
                      <a:pt x="3344" y="1686"/>
                    </a:lnTo>
                    <a:lnTo>
                      <a:pt x="3344" y="1686"/>
                    </a:lnTo>
                    <a:lnTo>
                      <a:pt x="3357" y="1680"/>
                    </a:lnTo>
                    <a:lnTo>
                      <a:pt x="3357" y="1680"/>
                    </a:lnTo>
                    <a:lnTo>
                      <a:pt x="3363" y="1680"/>
                    </a:lnTo>
                    <a:lnTo>
                      <a:pt x="3375" y="1680"/>
                    </a:lnTo>
                    <a:lnTo>
                      <a:pt x="3375" y="1680"/>
                    </a:lnTo>
                    <a:lnTo>
                      <a:pt x="3381" y="1680"/>
                    </a:lnTo>
                    <a:lnTo>
                      <a:pt x="3381" y="1680"/>
                    </a:lnTo>
                    <a:lnTo>
                      <a:pt x="3387" y="1680"/>
                    </a:lnTo>
                    <a:lnTo>
                      <a:pt x="3393" y="1680"/>
                    </a:lnTo>
                    <a:lnTo>
                      <a:pt x="3405" y="1680"/>
                    </a:lnTo>
                    <a:lnTo>
                      <a:pt x="3405" y="1680"/>
                    </a:lnTo>
                    <a:lnTo>
                      <a:pt x="3412" y="1680"/>
                    </a:lnTo>
                    <a:lnTo>
                      <a:pt x="3424" y="1673"/>
                    </a:lnTo>
                    <a:lnTo>
                      <a:pt x="3424" y="1673"/>
                    </a:lnTo>
                    <a:lnTo>
                      <a:pt x="3424" y="1673"/>
                    </a:lnTo>
                    <a:lnTo>
                      <a:pt x="3424" y="1673"/>
                    </a:lnTo>
                    <a:lnTo>
                      <a:pt x="3430" y="1673"/>
                    </a:lnTo>
                    <a:lnTo>
                      <a:pt x="3436" y="1673"/>
                    </a:lnTo>
                    <a:lnTo>
                      <a:pt x="3442" y="1673"/>
                    </a:lnTo>
                    <a:lnTo>
                      <a:pt x="3442" y="1673"/>
                    </a:lnTo>
                    <a:lnTo>
                      <a:pt x="3448" y="1673"/>
                    </a:lnTo>
                    <a:lnTo>
                      <a:pt x="3454" y="1673"/>
                    </a:lnTo>
                    <a:lnTo>
                      <a:pt x="3460" y="1673"/>
                    </a:lnTo>
                    <a:moveTo>
                      <a:pt x="3137" y="721"/>
                    </a:moveTo>
                    <a:lnTo>
                      <a:pt x="3137" y="721"/>
                    </a:lnTo>
                    <a:lnTo>
                      <a:pt x="3137" y="721"/>
                    </a:lnTo>
                    <a:lnTo>
                      <a:pt x="3137" y="721"/>
                    </a:lnTo>
                    <a:lnTo>
                      <a:pt x="3137" y="721"/>
                    </a:lnTo>
                    <a:moveTo>
                      <a:pt x="238" y="1765"/>
                    </a:moveTo>
                    <a:lnTo>
                      <a:pt x="238" y="1765"/>
                    </a:lnTo>
                    <a:lnTo>
                      <a:pt x="238" y="1759"/>
                    </a:lnTo>
                    <a:lnTo>
                      <a:pt x="238" y="1759"/>
                    </a:lnTo>
                    <a:lnTo>
                      <a:pt x="238" y="1759"/>
                    </a:lnTo>
                    <a:lnTo>
                      <a:pt x="238" y="1759"/>
                    </a:lnTo>
                    <a:lnTo>
                      <a:pt x="238" y="1759"/>
                    </a:lnTo>
                    <a:lnTo>
                      <a:pt x="238" y="1765"/>
                    </a:lnTo>
                    <a:lnTo>
                      <a:pt x="238" y="1765"/>
                    </a:lnTo>
                    <a:lnTo>
                      <a:pt x="238" y="1765"/>
                    </a:lnTo>
                    <a:lnTo>
                      <a:pt x="244" y="1765"/>
                    </a:lnTo>
                    <a:lnTo>
                      <a:pt x="244" y="1765"/>
                    </a:lnTo>
                    <a:lnTo>
                      <a:pt x="244" y="1765"/>
                    </a:lnTo>
                    <a:lnTo>
                      <a:pt x="238" y="1765"/>
                    </a:lnTo>
                    <a:lnTo>
                      <a:pt x="238" y="1765"/>
                    </a:lnTo>
                    <a:moveTo>
                      <a:pt x="4632" y="586"/>
                    </a:moveTo>
                    <a:lnTo>
                      <a:pt x="4638" y="586"/>
                    </a:lnTo>
                    <a:lnTo>
                      <a:pt x="4638" y="593"/>
                    </a:lnTo>
                    <a:lnTo>
                      <a:pt x="4632" y="593"/>
                    </a:lnTo>
                    <a:lnTo>
                      <a:pt x="4632" y="593"/>
                    </a:lnTo>
                    <a:lnTo>
                      <a:pt x="4632" y="586"/>
                    </a:lnTo>
                    <a:moveTo>
                      <a:pt x="3869" y="1472"/>
                    </a:moveTo>
                    <a:lnTo>
                      <a:pt x="3869" y="1466"/>
                    </a:lnTo>
                    <a:lnTo>
                      <a:pt x="3869" y="1466"/>
                    </a:lnTo>
                    <a:lnTo>
                      <a:pt x="3869" y="1466"/>
                    </a:lnTo>
                    <a:lnTo>
                      <a:pt x="3869" y="1466"/>
                    </a:lnTo>
                    <a:lnTo>
                      <a:pt x="3869" y="1466"/>
                    </a:lnTo>
                    <a:lnTo>
                      <a:pt x="3869" y="1466"/>
                    </a:lnTo>
                    <a:lnTo>
                      <a:pt x="3869" y="1466"/>
                    </a:lnTo>
                    <a:lnTo>
                      <a:pt x="3869" y="1460"/>
                    </a:lnTo>
                    <a:lnTo>
                      <a:pt x="3875" y="1460"/>
                    </a:lnTo>
                    <a:lnTo>
                      <a:pt x="3875" y="1460"/>
                    </a:lnTo>
                    <a:lnTo>
                      <a:pt x="3875" y="1460"/>
                    </a:lnTo>
                    <a:lnTo>
                      <a:pt x="3875" y="1460"/>
                    </a:lnTo>
                    <a:lnTo>
                      <a:pt x="3875" y="1460"/>
                    </a:lnTo>
                    <a:lnTo>
                      <a:pt x="3875" y="1460"/>
                    </a:lnTo>
                    <a:lnTo>
                      <a:pt x="3875" y="1454"/>
                    </a:lnTo>
                    <a:lnTo>
                      <a:pt x="3875" y="1454"/>
                    </a:lnTo>
                    <a:lnTo>
                      <a:pt x="3875" y="1454"/>
                    </a:lnTo>
                    <a:lnTo>
                      <a:pt x="3875" y="1454"/>
                    </a:lnTo>
                    <a:lnTo>
                      <a:pt x="3875" y="1454"/>
                    </a:lnTo>
                    <a:lnTo>
                      <a:pt x="3882" y="1454"/>
                    </a:lnTo>
                    <a:lnTo>
                      <a:pt x="3882" y="1454"/>
                    </a:lnTo>
                    <a:lnTo>
                      <a:pt x="3882" y="1448"/>
                    </a:lnTo>
                    <a:lnTo>
                      <a:pt x="3882" y="1448"/>
                    </a:lnTo>
                    <a:lnTo>
                      <a:pt x="3882" y="1448"/>
                    </a:lnTo>
                    <a:lnTo>
                      <a:pt x="3882" y="1448"/>
                    </a:lnTo>
                    <a:lnTo>
                      <a:pt x="3882" y="1448"/>
                    </a:lnTo>
                    <a:lnTo>
                      <a:pt x="3882" y="1448"/>
                    </a:lnTo>
                    <a:lnTo>
                      <a:pt x="3882" y="1441"/>
                    </a:lnTo>
                    <a:lnTo>
                      <a:pt x="3882" y="1441"/>
                    </a:lnTo>
                    <a:lnTo>
                      <a:pt x="3882" y="1441"/>
                    </a:lnTo>
                    <a:lnTo>
                      <a:pt x="3882" y="1441"/>
                    </a:lnTo>
                    <a:lnTo>
                      <a:pt x="3882" y="1441"/>
                    </a:lnTo>
                    <a:lnTo>
                      <a:pt x="3882" y="1435"/>
                    </a:lnTo>
                    <a:lnTo>
                      <a:pt x="3888" y="1435"/>
                    </a:lnTo>
                    <a:lnTo>
                      <a:pt x="3888" y="1435"/>
                    </a:lnTo>
                    <a:lnTo>
                      <a:pt x="3888" y="1435"/>
                    </a:lnTo>
                    <a:lnTo>
                      <a:pt x="3882" y="1435"/>
                    </a:lnTo>
                    <a:lnTo>
                      <a:pt x="3882" y="1435"/>
                    </a:lnTo>
                    <a:lnTo>
                      <a:pt x="3888" y="1429"/>
                    </a:lnTo>
                    <a:lnTo>
                      <a:pt x="3882" y="1429"/>
                    </a:lnTo>
                    <a:lnTo>
                      <a:pt x="3888" y="1429"/>
                    </a:lnTo>
                    <a:lnTo>
                      <a:pt x="3888" y="1429"/>
                    </a:lnTo>
                    <a:lnTo>
                      <a:pt x="3888" y="1429"/>
                    </a:lnTo>
                    <a:lnTo>
                      <a:pt x="3882" y="1429"/>
                    </a:lnTo>
                    <a:lnTo>
                      <a:pt x="3888" y="1429"/>
                    </a:lnTo>
                    <a:lnTo>
                      <a:pt x="3888" y="1423"/>
                    </a:lnTo>
                    <a:lnTo>
                      <a:pt x="3888" y="1423"/>
                    </a:lnTo>
                    <a:lnTo>
                      <a:pt x="3888" y="1423"/>
                    </a:lnTo>
                    <a:lnTo>
                      <a:pt x="3888" y="1423"/>
                    </a:lnTo>
                    <a:lnTo>
                      <a:pt x="3888" y="1423"/>
                    </a:lnTo>
                    <a:lnTo>
                      <a:pt x="3888" y="1423"/>
                    </a:lnTo>
                    <a:lnTo>
                      <a:pt x="3888" y="1423"/>
                    </a:lnTo>
                    <a:lnTo>
                      <a:pt x="3888" y="1423"/>
                    </a:lnTo>
                    <a:lnTo>
                      <a:pt x="3888" y="1417"/>
                    </a:lnTo>
                    <a:lnTo>
                      <a:pt x="3894" y="1417"/>
                    </a:lnTo>
                    <a:lnTo>
                      <a:pt x="3894" y="1417"/>
                    </a:lnTo>
                    <a:lnTo>
                      <a:pt x="3894" y="1417"/>
                    </a:lnTo>
                    <a:lnTo>
                      <a:pt x="3894" y="1417"/>
                    </a:lnTo>
                    <a:lnTo>
                      <a:pt x="3894" y="1417"/>
                    </a:lnTo>
                    <a:lnTo>
                      <a:pt x="3894" y="1417"/>
                    </a:lnTo>
                    <a:lnTo>
                      <a:pt x="3894" y="1417"/>
                    </a:lnTo>
                    <a:lnTo>
                      <a:pt x="3894" y="1417"/>
                    </a:lnTo>
                    <a:lnTo>
                      <a:pt x="3894" y="1411"/>
                    </a:lnTo>
                    <a:lnTo>
                      <a:pt x="3894" y="1411"/>
                    </a:lnTo>
                    <a:lnTo>
                      <a:pt x="3894" y="1411"/>
                    </a:lnTo>
                    <a:lnTo>
                      <a:pt x="3894" y="1411"/>
                    </a:lnTo>
                    <a:lnTo>
                      <a:pt x="3894" y="1411"/>
                    </a:lnTo>
                    <a:lnTo>
                      <a:pt x="3894" y="1411"/>
                    </a:lnTo>
                    <a:lnTo>
                      <a:pt x="3894" y="1405"/>
                    </a:lnTo>
                    <a:lnTo>
                      <a:pt x="3894" y="1405"/>
                    </a:lnTo>
                    <a:lnTo>
                      <a:pt x="3894" y="1405"/>
                    </a:lnTo>
                    <a:lnTo>
                      <a:pt x="3894" y="1405"/>
                    </a:lnTo>
                    <a:lnTo>
                      <a:pt x="3900" y="1405"/>
                    </a:lnTo>
                    <a:lnTo>
                      <a:pt x="3900" y="1405"/>
                    </a:lnTo>
                    <a:lnTo>
                      <a:pt x="3900" y="1405"/>
                    </a:lnTo>
                    <a:lnTo>
                      <a:pt x="3900" y="1405"/>
                    </a:lnTo>
                    <a:lnTo>
                      <a:pt x="3900" y="1399"/>
                    </a:lnTo>
                    <a:lnTo>
                      <a:pt x="3900" y="1399"/>
                    </a:lnTo>
                    <a:lnTo>
                      <a:pt x="3900" y="1399"/>
                    </a:lnTo>
                    <a:lnTo>
                      <a:pt x="3900" y="1399"/>
                    </a:lnTo>
                    <a:lnTo>
                      <a:pt x="3900" y="1393"/>
                    </a:lnTo>
                    <a:lnTo>
                      <a:pt x="3900" y="1393"/>
                    </a:lnTo>
                    <a:lnTo>
                      <a:pt x="3900" y="1393"/>
                    </a:lnTo>
                    <a:lnTo>
                      <a:pt x="3900" y="1393"/>
                    </a:lnTo>
                    <a:lnTo>
                      <a:pt x="3900" y="1393"/>
                    </a:lnTo>
                    <a:lnTo>
                      <a:pt x="3900" y="1393"/>
                    </a:lnTo>
                    <a:lnTo>
                      <a:pt x="3900" y="1386"/>
                    </a:lnTo>
                    <a:lnTo>
                      <a:pt x="3900" y="1386"/>
                    </a:lnTo>
                    <a:lnTo>
                      <a:pt x="3900" y="1386"/>
                    </a:lnTo>
                    <a:lnTo>
                      <a:pt x="3900" y="1386"/>
                    </a:lnTo>
                    <a:lnTo>
                      <a:pt x="3900" y="1386"/>
                    </a:lnTo>
                    <a:lnTo>
                      <a:pt x="3900" y="1386"/>
                    </a:lnTo>
                    <a:lnTo>
                      <a:pt x="3900" y="1386"/>
                    </a:lnTo>
                    <a:lnTo>
                      <a:pt x="3900" y="1386"/>
                    </a:lnTo>
                    <a:lnTo>
                      <a:pt x="3900" y="1380"/>
                    </a:lnTo>
                    <a:lnTo>
                      <a:pt x="3900" y="1380"/>
                    </a:lnTo>
                    <a:lnTo>
                      <a:pt x="3900" y="1380"/>
                    </a:lnTo>
                    <a:lnTo>
                      <a:pt x="3900" y="1380"/>
                    </a:lnTo>
                    <a:lnTo>
                      <a:pt x="3900" y="1380"/>
                    </a:lnTo>
                    <a:lnTo>
                      <a:pt x="3900" y="1380"/>
                    </a:lnTo>
                    <a:lnTo>
                      <a:pt x="3900" y="1374"/>
                    </a:lnTo>
                    <a:lnTo>
                      <a:pt x="3906" y="1380"/>
                    </a:lnTo>
                    <a:lnTo>
                      <a:pt x="3912" y="1380"/>
                    </a:lnTo>
                    <a:lnTo>
                      <a:pt x="3912" y="1380"/>
                    </a:lnTo>
                    <a:lnTo>
                      <a:pt x="3912" y="1380"/>
                    </a:lnTo>
                    <a:lnTo>
                      <a:pt x="3912" y="1380"/>
                    </a:lnTo>
                    <a:lnTo>
                      <a:pt x="3912" y="1380"/>
                    </a:lnTo>
                    <a:lnTo>
                      <a:pt x="3918" y="1386"/>
                    </a:lnTo>
                    <a:lnTo>
                      <a:pt x="3918" y="1386"/>
                    </a:lnTo>
                    <a:lnTo>
                      <a:pt x="3930" y="1393"/>
                    </a:lnTo>
                    <a:lnTo>
                      <a:pt x="3936" y="1393"/>
                    </a:lnTo>
                    <a:lnTo>
                      <a:pt x="3936" y="1393"/>
                    </a:lnTo>
                    <a:lnTo>
                      <a:pt x="3936" y="1393"/>
                    </a:lnTo>
                    <a:lnTo>
                      <a:pt x="3936" y="1393"/>
                    </a:lnTo>
                    <a:lnTo>
                      <a:pt x="3936" y="1386"/>
                    </a:lnTo>
                    <a:lnTo>
                      <a:pt x="3936" y="1386"/>
                    </a:lnTo>
                    <a:lnTo>
                      <a:pt x="3936" y="1386"/>
                    </a:lnTo>
                    <a:lnTo>
                      <a:pt x="3936" y="1386"/>
                    </a:lnTo>
                    <a:lnTo>
                      <a:pt x="3936" y="1386"/>
                    </a:lnTo>
                    <a:lnTo>
                      <a:pt x="3936" y="1386"/>
                    </a:lnTo>
                    <a:lnTo>
                      <a:pt x="3936" y="1386"/>
                    </a:lnTo>
                    <a:lnTo>
                      <a:pt x="3936" y="1386"/>
                    </a:lnTo>
                    <a:lnTo>
                      <a:pt x="3936" y="1380"/>
                    </a:lnTo>
                    <a:lnTo>
                      <a:pt x="3943" y="1380"/>
                    </a:lnTo>
                    <a:lnTo>
                      <a:pt x="3943" y="1380"/>
                    </a:lnTo>
                    <a:lnTo>
                      <a:pt x="3943" y="1380"/>
                    </a:lnTo>
                    <a:lnTo>
                      <a:pt x="3943" y="1380"/>
                    </a:lnTo>
                    <a:lnTo>
                      <a:pt x="3943" y="1380"/>
                    </a:lnTo>
                    <a:lnTo>
                      <a:pt x="3943" y="1374"/>
                    </a:lnTo>
                    <a:lnTo>
                      <a:pt x="3943" y="1374"/>
                    </a:lnTo>
                    <a:lnTo>
                      <a:pt x="3943" y="1374"/>
                    </a:lnTo>
                    <a:lnTo>
                      <a:pt x="3943" y="1374"/>
                    </a:lnTo>
                    <a:lnTo>
                      <a:pt x="3943" y="1374"/>
                    </a:lnTo>
                    <a:lnTo>
                      <a:pt x="3943" y="1374"/>
                    </a:lnTo>
                    <a:lnTo>
                      <a:pt x="3943" y="1368"/>
                    </a:lnTo>
                    <a:lnTo>
                      <a:pt x="3943" y="1368"/>
                    </a:lnTo>
                    <a:lnTo>
                      <a:pt x="3943" y="1368"/>
                    </a:lnTo>
                    <a:lnTo>
                      <a:pt x="3943" y="1368"/>
                    </a:lnTo>
                    <a:lnTo>
                      <a:pt x="3943" y="1368"/>
                    </a:lnTo>
                    <a:lnTo>
                      <a:pt x="3943" y="1368"/>
                    </a:lnTo>
                    <a:lnTo>
                      <a:pt x="3943" y="1362"/>
                    </a:lnTo>
                    <a:lnTo>
                      <a:pt x="3943" y="1362"/>
                    </a:lnTo>
                    <a:lnTo>
                      <a:pt x="3943" y="1362"/>
                    </a:lnTo>
                    <a:lnTo>
                      <a:pt x="3943" y="1362"/>
                    </a:lnTo>
                    <a:lnTo>
                      <a:pt x="3943" y="1362"/>
                    </a:lnTo>
                    <a:lnTo>
                      <a:pt x="3943" y="1362"/>
                    </a:lnTo>
                    <a:lnTo>
                      <a:pt x="3949" y="1362"/>
                    </a:lnTo>
                    <a:lnTo>
                      <a:pt x="3949" y="1362"/>
                    </a:lnTo>
                    <a:lnTo>
                      <a:pt x="3949" y="1356"/>
                    </a:lnTo>
                    <a:lnTo>
                      <a:pt x="3949" y="1356"/>
                    </a:lnTo>
                    <a:lnTo>
                      <a:pt x="3949" y="1356"/>
                    </a:lnTo>
                    <a:lnTo>
                      <a:pt x="3949" y="1356"/>
                    </a:lnTo>
                    <a:lnTo>
                      <a:pt x="3949" y="1356"/>
                    </a:lnTo>
                    <a:lnTo>
                      <a:pt x="3949" y="1356"/>
                    </a:lnTo>
                    <a:lnTo>
                      <a:pt x="3949" y="1350"/>
                    </a:lnTo>
                    <a:lnTo>
                      <a:pt x="3949" y="1350"/>
                    </a:lnTo>
                    <a:lnTo>
                      <a:pt x="3949" y="1350"/>
                    </a:lnTo>
                    <a:lnTo>
                      <a:pt x="3949" y="1350"/>
                    </a:lnTo>
                    <a:lnTo>
                      <a:pt x="3949" y="1350"/>
                    </a:lnTo>
                    <a:lnTo>
                      <a:pt x="3949" y="1344"/>
                    </a:lnTo>
                    <a:lnTo>
                      <a:pt x="3949" y="1344"/>
                    </a:lnTo>
                    <a:lnTo>
                      <a:pt x="3949" y="1344"/>
                    </a:lnTo>
                    <a:lnTo>
                      <a:pt x="3949" y="1344"/>
                    </a:lnTo>
                    <a:lnTo>
                      <a:pt x="3949" y="1344"/>
                    </a:lnTo>
                    <a:lnTo>
                      <a:pt x="3949" y="1344"/>
                    </a:lnTo>
                    <a:lnTo>
                      <a:pt x="3949" y="1344"/>
                    </a:lnTo>
                    <a:lnTo>
                      <a:pt x="3949" y="1344"/>
                    </a:lnTo>
                    <a:lnTo>
                      <a:pt x="3949" y="1338"/>
                    </a:lnTo>
                    <a:lnTo>
                      <a:pt x="3955" y="1338"/>
                    </a:lnTo>
                    <a:lnTo>
                      <a:pt x="3955" y="1338"/>
                    </a:lnTo>
                    <a:lnTo>
                      <a:pt x="3955" y="1338"/>
                    </a:lnTo>
                    <a:lnTo>
                      <a:pt x="3955" y="1338"/>
                    </a:lnTo>
                    <a:lnTo>
                      <a:pt x="3967" y="1344"/>
                    </a:lnTo>
                    <a:lnTo>
                      <a:pt x="3967" y="1344"/>
                    </a:lnTo>
                    <a:lnTo>
                      <a:pt x="3967" y="1338"/>
                    </a:lnTo>
                    <a:lnTo>
                      <a:pt x="3967" y="1338"/>
                    </a:lnTo>
                    <a:lnTo>
                      <a:pt x="3967" y="1338"/>
                    </a:lnTo>
                    <a:lnTo>
                      <a:pt x="3967" y="1338"/>
                    </a:lnTo>
                    <a:lnTo>
                      <a:pt x="3967" y="1338"/>
                    </a:lnTo>
                    <a:lnTo>
                      <a:pt x="3967" y="1331"/>
                    </a:lnTo>
                    <a:lnTo>
                      <a:pt x="3967" y="1331"/>
                    </a:lnTo>
                    <a:lnTo>
                      <a:pt x="3967" y="1331"/>
                    </a:lnTo>
                    <a:lnTo>
                      <a:pt x="3973" y="1331"/>
                    </a:lnTo>
                    <a:lnTo>
                      <a:pt x="3973" y="1331"/>
                    </a:lnTo>
                    <a:lnTo>
                      <a:pt x="3973" y="1325"/>
                    </a:lnTo>
                    <a:lnTo>
                      <a:pt x="3973" y="1325"/>
                    </a:lnTo>
                    <a:lnTo>
                      <a:pt x="3973" y="1325"/>
                    </a:lnTo>
                    <a:lnTo>
                      <a:pt x="3973" y="1325"/>
                    </a:lnTo>
                    <a:lnTo>
                      <a:pt x="3973" y="1325"/>
                    </a:lnTo>
                    <a:lnTo>
                      <a:pt x="3973" y="1325"/>
                    </a:lnTo>
                    <a:lnTo>
                      <a:pt x="3973" y="1319"/>
                    </a:lnTo>
                    <a:lnTo>
                      <a:pt x="3973" y="1325"/>
                    </a:lnTo>
                    <a:lnTo>
                      <a:pt x="3973" y="1325"/>
                    </a:lnTo>
                    <a:lnTo>
                      <a:pt x="3973" y="1325"/>
                    </a:lnTo>
                    <a:lnTo>
                      <a:pt x="3979" y="1325"/>
                    </a:lnTo>
                    <a:lnTo>
                      <a:pt x="3979" y="1325"/>
                    </a:lnTo>
                    <a:lnTo>
                      <a:pt x="3979" y="1325"/>
                    </a:lnTo>
                    <a:lnTo>
                      <a:pt x="3979" y="1325"/>
                    </a:lnTo>
                    <a:lnTo>
                      <a:pt x="3979" y="1325"/>
                    </a:lnTo>
                    <a:lnTo>
                      <a:pt x="3979" y="1319"/>
                    </a:lnTo>
                    <a:lnTo>
                      <a:pt x="3979" y="1319"/>
                    </a:lnTo>
                    <a:lnTo>
                      <a:pt x="3979" y="1319"/>
                    </a:lnTo>
                    <a:lnTo>
                      <a:pt x="3979" y="1319"/>
                    </a:lnTo>
                    <a:lnTo>
                      <a:pt x="3979" y="1319"/>
                    </a:lnTo>
                    <a:lnTo>
                      <a:pt x="3985" y="1313"/>
                    </a:lnTo>
                    <a:lnTo>
                      <a:pt x="3985" y="1313"/>
                    </a:lnTo>
                    <a:lnTo>
                      <a:pt x="3985" y="1319"/>
                    </a:lnTo>
                    <a:lnTo>
                      <a:pt x="3985" y="1313"/>
                    </a:lnTo>
                    <a:lnTo>
                      <a:pt x="3985" y="1313"/>
                    </a:lnTo>
                    <a:lnTo>
                      <a:pt x="3985" y="1313"/>
                    </a:lnTo>
                    <a:lnTo>
                      <a:pt x="3985" y="1313"/>
                    </a:lnTo>
                    <a:lnTo>
                      <a:pt x="3985" y="1313"/>
                    </a:lnTo>
                    <a:lnTo>
                      <a:pt x="3985" y="1313"/>
                    </a:lnTo>
                    <a:lnTo>
                      <a:pt x="3991" y="1313"/>
                    </a:lnTo>
                    <a:lnTo>
                      <a:pt x="3991" y="1307"/>
                    </a:lnTo>
                    <a:lnTo>
                      <a:pt x="3985" y="1307"/>
                    </a:lnTo>
                    <a:lnTo>
                      <a:pt x="3985" y="1307"/>
                    </a:lnTo>
                    <a:lnTo>
                      <a:pt x="3985" y="1307"/>
                    </a:lnTo>
                    <a:lnTo>
                      <a:pt x="3985" y="1307"/>
                    </a:lnTo>
                    <a:lnTo>
                      <a:pt x="3991" y="1307"/>
                    </a:lnTo>
                    <a:lnTo>
                      <a:pt x="3991" y="1307"/>
                    </a:lnTo>
                    <a:lnTo>
                      <a:pt x="3991" y="1301"/>
                    </a:lnTo>
                    <a:lnTo>
                      <a:pt x="3991" y="1301"/>
                    </a:lnTo>
                    <a:lnTo>
                      <a:pt x="3991" y="1301"/>
                    </a:lnTo>
                    <a:lnTo>
                      <a:pt x="3991" y="1301"/>
                    </a:lnTo>
                    <a:lnTo>
                      <a:pt x="3991" y="1301"/>
                    </a:lnTo>
                    <a:lnTo>
                      <a:pt x="3991" y="1301"/>
                    </a:lnTo>
                    <a:lnTo>
                      <a:pt x="3991" y="1295"/>
                    </a:lnTo>
                    <a:lnTo>
                      <a:pt x="3991" y="1301"/>
                    </a:lnTo>
                    <a:lnTo>
                      <a:pt x="3991" y="1295"/>
                    </a:lnTo>
                    <a:lnTo>
                      <a:pt x="3991" y="1295"/>
                    </a:lnTo>
                    <a:lnTo>
                      <a:pt x="3997" y="1295"/>
                    </a:lnTo>
                    <a:lnTo>
                      <a:pt x="3997" y="1295"/>
                    </a:lnTo>
                    <a:lnTo>
                      <a:pt x="3997" y="1295"/>
                    </a:lnTo>
                    <a:lnTo>
                      <a:pt x="3997" y="1289"/>
                    </a:lnTo>
                    <a:lnTo>
                      <a:pt x="3997" y="1289"/>
                    </a:lnTo>
                    <a:lnTo>
                      <a:pt x="3997" y="1289"/>
                    </a:lnTo>
                    <a:lnTo>
                      <a:pt x="3997" y="1289"/>
                    </a:lnTo>
                    <a:lnTo>
                      <a:pt x="3997" y="1289"/>
                    </a:lnTo>
                    <a:lnTo>
                      <a:pt x="3991" y="1289"/>
                    </a:lnTo>
                    <a:lnTo>
                      <a:pt x="3991" y="1289"/>
                    </a:lnTo>
                    <a:lnTo>
                      <a:pt x="3997" y="1283"/>
                    </a:lnTo>
                    <a:lnTo>
                      <a:pt x="3997" y="1283"/>
                    </a:lnTo>
                    <a:lnTo>
                      <a:pt x="3997" y="1283"/>
                    </a:lnTo>
                    <a:lnTo>
                      <a:pt x="3997" y="1283"/>
                    </a:lnTo>
                    <a:lnTo>
                      <a:pt x="3997" y="1283"/>
                    </a:lnTo>
                    <a:lnTo>
                      <a:pt x="3991" y="1283"/>
                    </a:lnTo>
                    <a:lnTo>
                      <a:pt x="3991" y="1283"/>
                    </a:lnTo>
                    <a:lnTo>
                      <a:pt x="3997" y="1277"/>
                    </a:lnTo>
                    <a:lnTo>
                      <a:pt x="3997" y="1277"/>
                    </a:lnTo>
                    <a:lnTo>
                      <a:pt x="3997" y="1277"/>
                    </a:lnTo>
                    <a:lnTo>
                      <a:pt x="3997" y="1277"/>
                    </a:lnTo>
                    <a:lnTo>
                      <a:pt x="3997" y="1277"/>
                    </a:lnTo>
                    <a:lnTo>
                      <a:pt x="3997" y="1270"/>
                    </a:lnTo>
                    <a:lnTo>
                      <a:pt x="3997" y="1270"/>
                    </a:lnTo>
                    <a:lnTo>
                      <a:pt x="3997" y="1270"/>
                    </a:lnTo>
                    <a:lnTo>
                      <a:pt x="3997" y="1270"/>
                    </a:lnTo>
                    <a:lnTo>
                      <a:pt x="3997" y="1270"/>
                    </a:lnTo>
                    <a:lnTo>
                      <a:pt x="3997" y="1270"/>
                    </a:lnTo>
                    <a:lnTo>
                      <a:pt x="3997" y="1264"/>
                    </a:lnTo>
                    <a:lnTo>
                      <a:pt x="3997" y="1264"/>
                    </a:lnTo>
                    <a:lnTo>
                      <a:pt x="3997" y="1264"/>
                    </a:lnTo>
                    <a:lnTo>
                      <a:pt x="3997" y="1264"/>
                    </a:lnTo>
                    <a:lnTo>
                      <a:pt x="3997" y="1264"/>
                    </a:lnTo>
                    <a:lnTo>
                      <a:pt x="3997" y="1258"/>
                    </a:lnTo>
                    <a:lnTo>
                      <a:pt x="3997" y="1258"/>
                    </a:lnTo>
                    <a:lnTo>
                      <a:pt x="3997" y="1258"/>
                    </a:lnTo>
                    <a:lnTo>
                      <a:pt x="3997" y="1258"/>
                    </a:lnTo>
                    <a:lnTo>
                      <a:pt x="3997" y="1258"/>
                    </a:lnTo>
                    <a:moveTo>
                      <a:pt x="3997" y="1258"/>
                    </a:moveTo>
                    <a:lnTo>
                      <a:pt x="4004" y="1258"/>
                    </a:lnTo>
                    <a:lnTo>
                      <a:pt x="4004" y="1258"/>
                    </a:lnTo>
                    <a:lnTo>
                      <a:pt x="4010" y="1264"/>
                    </a:lnTo>
                    <a:lnTo>
                      <a:pt x="4010" y="1264"/>
                    </a:lnTo>
                    <a:lnTo>
                      <a:pt x="4010" y="1264"/>
                    </a:lnTo>
                    <a:lnTo>
                      <a:pt x="4016" y="1264"/>
                    </a:lnTo>
                    <a:lnTo>
                      <a:pt x="4016" y="1270"/>
                    </a:lnTo>
                    <a:lnTo>
                      <a:pt x="4022" y="1270"/>
                    </a:lnTo>
                    <a:lnTo>
                      <a:pt x="4028" y="1277"/>
                    </a:lnTo>
                    <a:lnTo>
                      <a:pt x="4040" y="1277"/>
                    </a:lnTo>
                    <a:lnTo>
                      <a:pt x="4046" y="1283"/>
                    </a:lnTo>
                    <a:lnTo>
                      <a:pt x="4052" y="1283"/>
                    </a:lnTo>
                    <a:lnTo>
                      <a:pt x="4052" y="1283"/>
                    </a:lnTo>
                    <a:lnTo>
                      <a:pt x="4052" y="1283"/>
                    </a:lnTo>
                    <a:lnTo>
                      <a:pt x="4052" y="1283"/>
                    </a:lnTo>
                    <a:lnTo>
                      <a:pt x="4052" y="1283"/>
                    </a:lnTo>
                    <a:lnTo>
                      <a:pt x="4052" y="1277"/>
                    </a:lnTo>
                    <a:lnTo>
                      <a:pt x="4052" y="1277"/>
                    </a:lnTo>
                    <a:lnTo>
                      <a:pt x="4052" y="1277"/>
                    </a:lnTo>
                    <a:lnTo>
                      <a:pt x="4052" y="1277"/>
                    </a:lnTo>
                    <a:lnTo>
                      <a:pt x="4052" y="1277"/>
                    </a:lnTo>
                    <a:lnTo>
                      <a:pt x="4052" y="1277"/>
                    </a:lnTo>
                    <a:lnTo>
                      <a:pt x="4052" y="1270"/>
                    </a:lnTo>
                    <a:lnTo>
                      <a:pt x="4052" y="1270"/>
                    </a:lnTo>
                    <a:lnTo>
                      <a:pt x="4052" y="1270"/>
                    </a:lnTo>
                    <a:lnTo>
                      <a:pt x="4052" y="1270"/>
                    </a:lnTo>
                    <a:lnTo>
                      <a:pt x="4052" y="1270"/>
                    </a:lnTo>
                    <a:lnTo>
                      <a:pt x="4052" y="1270"/>
                    </a:lnTo>
                    <a:lnTo>
                      <a:pt x="4052" y="1270"/>
                    </a:lnTo>
                    <a:lnTo>
                      <a:pt x="4052" y="1264"/>
                    </a:lnTo>
                    <a:lnTo>
                      <a:pt x="4052" y="1264"/>
                    </a:lnTo>
                    <a:lnTo>
                      <a:pt x="4052" y="1264"/>
                    </a:lnTo>
                    <a:lnTo>
                      <a:pt x="4052" y="1264"/>
                    </a:lnTo>
                    <a:lnTo>
                      <a:pt x="4058" y="1264"/>
                    </a:lnTo>
                    <a:lnTo>
                      <a:pt x="4058" y="1264"/>
                    </a:lnTo>
                    <a:lnTo>
                      <a:pt x="4058" y="1258"/>
                    </a:lnTo>
                    <a:lnTo>
                      <a:pt x="4058" y="1258"/>
                    </a:lnTo>
                    <a:lnTo>
                      <a:pt x="4058" y="1258"/>
                    </a:lnTo>
                    <a:lnTo>
                      <a:pt x="4058" y="1264"/>
                    </a:lnTo>
                    <a:lnTo>
                      <a:pt x="4065" y="1264"/>
                    </a:lnTo>
                    <a:lnTo>
                      <a:pt x="4065" y="1264"/>
                    </a:lnTo>
                    <a:lnTo>
                      <a:pt x="4065" y="1264"/>
                    </a:lnTo>
                    <a:lnTo>
                      <a:pt x="4065" y="1264"/>
                    </a:lnTo>
                    <a:lnTo>
                      <a:pt x="4065" y="1258"/>
                    </a:lnTo>
                    <a:lnTo>
                      <a:pt x="4065" y="1258"/>
                    </a:lnTo>
                    <a:lnTo>
                      <a:pt x="4071" y="1258"/>
                    </a:lnTo>
                    <a:lnTo>
                      <a:pt x="4071" y="1264"/>
                    </a:lnTo>
                    <a:lnTo>
                      <a:pt x="4071" y="1264"/>
                    </a:lnTo>
                    <a:lnTo>
                      <a:pt x="4071" y="1264"/>
                    </a:lnTo>
                    <a:lnTo>
                      <a:pt x="4071" y="1264"/>
                    </a:lnTo>
                    <a:lnTo>
                      <a:pt x="4071" y="1264"/>
                    </a:lnTo>
                    <a:lnTo>
                      <a:pt x="4071" y="1264"/>
                    </a:lnTo>
                    <a:lnTo>
                      <a:pt x="4071" y="1264"/>
                    </a:lnTo>
                    <a:lnTo>
                      <a:pt x="4071" y="1264"/>
                    </a:lnTo>
                    <a:lnTo>
                      <a:pt x="4077" y="1264"/>
                    </a:lnTo>
                    <a:lnTo>
                      <a:pt x="4077" y="1264"/>
                    </a:lnTo>
                    <a:lnTo>
                      <a:pt x="4077" y="1264"/>
                    </a:lnTo>
                    <a:lnTo>
                      <a:pt x="4077" y="1270"/>
                    </a:lnTo>
                    <a:lnTo>
                      <a:pt x="4077" y="1270"/>
                    </a:lnTo>
                    <a:lnTo>
                      <a:pt x="4077" y="1270"/>
                    </a:lnTo>
                    <a:lnTo>
                      <a:pt x="4077" y="1270"/>
                    </a:lnTo>
                    <a:lnTo>
                      <a:pt x="4077" y="1270"/>
                    </a:lnTo>
                    <a:lnTo>
                      <a:pt x="4077" y="1270"/>
                    </a:lnTo>
                    <a:lnTo>
                      <a:pt x="4077" y="1270"/>
                    </a:lnTo>
                    <a:lnTo>
                      <a:pt x="4077" y="1277"/>
                    </a:lnTo>
                    <a:lnTo>
                      <a:pt x="4077" y="1277"/>
                    </a:lnTo>
                    <a:lnTo>
                      <a:pt x="4077" y="1277"/>
                    </a:lnTo>
                    <a:lnTo>
                      <a:pt x="4077" y="1277"/>
                    </a:lnTo>
                    <a:lnTo>
                      <a:pt x="4077" y="1277"/>
                    </a:lnTo>
                    <a:lnTo>
                      <a:pt x="4077" y="1283"/>
                    </a:lnTo>
                    <a:lnTo>
                      <a:pt x="4077" y="1283"/>
                    </a:lnTo>
                    <a:lnTo>
                      <a:pt x="4077" y="1283"/>
                    </a:lnTo>
                    <a:lnTo>
                      <a:pt x="4077" y="1283"/>
                    </a:lnTo>
                    <a:lnTo>
                      <a:pt x="4077" y="1283"/>
                    </a:lnTo>
                    <a:lnTo>
                      <a:pt x="4083" y="1283"/>
                    </a:lnTo>
                    <a:lnTo>
                      <a:pt x="4083" y="1283"/>
                    </a:lnTo>
                    <a:lnTo>
                      <a:pt x="4083" y="1283"/>
                    </a:lnTo>
                    <a:lnTo>
                      <a:pt x="4083" y="1283"/>
                    </a:lnTo>
                    <a:lnTo>
                      <a:pt x="4083" y="1283"/>
                    </a:lnTo>
                    <a:lnTo>
                      <a:pt x="4083" y="1283"/>
                    </a:lnTo>
                    <a:lnTo>
                      <a:pt x="4083" y="1283"/>
                    </a:lnTo>
                    <a:lnTo>
                      <a:pt x="4083" y="1283"/>
                    </a:lnTo>
                    <a:lnTo>
                      <a:pt x="4089" y="1283"/>
                    </a:lnTo>
                    <a:lnTo>
                      <a:pt x="4089" y="1283"/>
                    </a:lnTo>
                    <a:lnTo>
                      <a:pt x="4089" y="1283"/>
                    </a:lnTo>
                    <a:lnTo>
                      <a:pt x="4089" y="1283"/>
                    </a:lnTo>
                    <a:lnTo>
                      <a:pt x="4089" y="1283"/>
                    </a:lnTo>
                    <a:lnTo>
                      <a:pt x="4095" y="1283"/>
                    </a:lnTo>
                    <a:lnTo>
                      <a:pt x="4095" y="1283"/>
                    </a:lnTo>
                    <a:lnTo>
                      <a:pt x="4095" y="1283"/>
                    </a:lnTo>
                    <a:lnTo>
                      <a:pt x="4095" y="1283"/>
                    </a:lnTo>
                    <a:lnTo>
                      <a:pt x="4095" y="1283"/>
                    </a:lnTo>
                    <a:lnTo>
                      <a:pt x="4095" y="1283"/>
                    </a:lnTo>
                    <a:lnTo>
                      <a:pt x="4101" y="1289"/>
                    </a:lnTo>
                    <a:lnTo>
                      <a:pt x="4101" y="1289"/>
                    </a:lnTo>
                    <a:lnTo>
                      <a:pt x="4101" y="1289"/>
                    </a:lnTo>
                    <a:lnTo>
                      <a:pt x="4101" y="1289"/>
                    </a:lnTo>
                    <a:lnTo>
                      <a:pt x="4101" y="1289"/>
                    </a:lnTo>
                    <a:lnTo>
                      <a:pt x="4101" y="1289"/>
                    </a:lnTo>
                    <a:lnTo>
                      <a:pt x="4101" y="1289"/>
                    </a:lnTo>
                    <a:lnTo>
                      <a:pt x="4107" y="1295"/>
                    </a:lnTo>
                    <a:lnTo>
                      <a:pt x="4107" y="1289"/>
                    </a:lnTo>
                    <a:lnTo>
                      <a:pt x="4107" y="1295"/>
                    </a:lnTo>
                    <a:lnTo>
                      <a:pt x="4107" y="1295"/>
                    </a:lnTo>
                    <a:lnTo>
                      <a:pt x="4107" y="1295"/>
                    </a:lnTo>
                    <a:lnTo>
                      <a:pt x="4107" y="1295"/>
                    </a:lnTo>
                    <a:lnTo>
                      <a:pt x="4107" y="1295"/>
                    </a:lnTo>
                    <a:lnTo>
                      <a:pt x="4113" y="1295"/>
                    </a:lnTo>
                    <a:lnTo>
                      <a:pt x="4113" y="1289"/>
                    </a:lnTo>
                    <a:lnTo>
                      <a:pt x="4113" y="1289"/>
                    </a:lnTo>
                    <a:lnTo>
                      <a:pt x="4113" y="1295"/>
                    </a:lnTo>
                    <a:lnTo>
                      <a:pt x="4113" y="1295"/>
                    </a:lnTo>
                    <a:lnTo>
                      <a:pt x="4113" y="1295"/>
                    </a:lnTo>
                    <a:lnTo>
                      <a:pt x="4113" y="1295"/>
                    </a:lnTo>
                    <a:lnTo>
                      <a:pt x="4113" y="1295"/>
                    </a:lnTo>
                    <a:lnTo>
                      <a:pt x="4113" y="1295"/>
                    </a:lnTo>
                    <a:lnTo>
                      <a:pt x="4120" y="1295"/>
                    </a:lnTo>
                    <a:lnTo>
                      <a:pt x="4120" y="1295"/>
                    </a:lnTo>
                    <a:lnTo>
                      <a:pt x="4120" y="1295"/>
                    </a:lnTo>
                    <a:lnTo>
                      <a:pt x="4120" y="1301"/>
                    </a:lnTo>
                    <a:lnTo>
                      <a:pt x="4120" y="1295"/>
                    </a:lnTo>
                    <a:lnTo>
                      <a:pt x="4120" y="1301"/>
                    </a:lnTo>
                    <a:lnTo>
                      <a:pt x="4120" y="1301"/>
                    </a:lnTo>
                    <a:lnTo>
                      <a:pt x="4126" y="1301"/>
                    </a:lnTo>
                    <a:lnTo>
                      <a:pt x="4126" y="1301"/>
                    </a:lnTo>
                    <a:lnTo>
                      <a:pt x="4126" y="1301"/>
                    </a:lnTo>
                    <a:lnTo>
                      <a:pt x="4126" y="1301"/>
                    </a:lnTo>
                    <a:lnTo>
                      <a:pt x="4126" y="1307"/>
                    </a:lnTo>
                    <a:lnTo>
                      <a:pt x="4126" y="1307"/>
                    </a:lnTo>
                    <a:lnTo>
                      <a:pt x="4126" y="1307"/>
                    </a:lnTo>
                    <a:lnTo>
                      <a:pt x="4126" y="1307"/>
                    </a:lnTo>
                    <a:lnTo>
                      <a:pt x="4126" y="1307"/>
                    </a:lnTo>
                    <a:lnTo>
                      <a:pt x="4126" y="1307"/>
                    </a:lnTo>
                    <a:lnTo>
                      <a:pt x="4126" y="1313"/>
                    </a:lnTo>
                    <a:lnTo>
                      <a:pt x="4126" y="1313"/>
                    </a:lnTo>
                    <a:lnTo>
                      <a:pt x="4126" y="1313"/>
                    </a:lnTo>
                    <a:lnTo>
                      <a:pt x="4126" y="1319"/>
                    </a:lnTo>
                    <a:lnTo>
                      <a:pt x="4126" y="1319"/>
                    </a:lnTo>
                    <a:lnTo>
                      <a:pt x="4126" y="1319"/>
                    </a:lnTo>
                    <a:lnTo>
                      <a:pt x="4126" y="1319"/>
                    </a:lnTo>
                    <a:lnTo>
                      <a:pt x="4126" y="1319"/>
                    </a:lnTo>
                    <a:lnTo>
                      <a:pt x="4126" y="1319"/>
                    </a:lnTo>
                    <a:lnTo>
                      <a:pt x="4126" y="1319"/>
                    </a:lnTo>
                    <a:lnTo>
                      <a:pt x="4126" y="1319"/>
                    </a:lnTo>
                    <a:lnTo>
                      <a:pt x="4120" y="1319"/>
                    </a:lnTo>
                    <a:lnTo>
                      <a:pt x="4120" y="1325"/>
                    </a:lnTo>
                    <a:lnTo>
                      <a:pt x="4120" y="1325"/>
                    </a:lnTo>
                    <a:lnTo>
                      <a:pt x="4120" y="1325"/>
                    </a:lnTo>
                    <a:lnTo>
                      <a:pt x="4120" y="1331"/>
                    </a:lnTo>
                    <a:lnTo>
                      <a:pt x="4120" y="1331"/>
                    </a:lnTo>
                    <a:lnTo>
                      <a:pt x="4120" y="1331"/>
                    </a:lnTo>
                    <a:lnTo>
                      <a:pt x="4120" y="1331"/>
                    </a:lnTo>
                    <a:lnTo>
                      <a:pt x="4113" y="1331"/>
                    </a:lnTo>
                    <a:lnTo>
                      <a:pt x="4113" y="1331"/>
                    </a:lnTo>
                    <a:lnTo>
                      <a:pt x="4113" y="1331"/>
                    </a:lnTo>
                    <a:lnTo>
                      <a:pt x="4113" y="1331"/>
                    </a:lnTo>
                    <a:lnTo>
                      <a:pt x="4113" y="1331"/>
                    </a:lnTo>
                    <a:lnTo>
                      <a:pt x="4113" y="1331"/>
                    </a:lnTo>
                    <a:lnTo>
                      <a:pt x="4113" y="1331"/>
                    </a:lnTo>
                    <a:lnTo>
                      <a:pt x="4113" y="1338"/>
                    </a:lnTo>
                    <a:lnTo>
                      <a:pt x="4113" y="1338"/>
                    </a:lnTo>
                    <a:lnTo>
                      <a:pt x="4113" y="1338"/>
                    </a:lnTo>
                    <a:lnTo>
                      <a:pt x="4113" y="1344"/>
                    </a:lnTo>
                    <a:lnTo>
                      <a:pt x="4113" y="1344"/>
                    </a:lnTo>
                    <a:lnTo>
                      <a:pt x="4113" y="1344"/>
                    </a:lnTo>
                    <a:lnTo>
                      <a:pt x="4107" y="1344"/>
                    </a:lnTo>
                    <a:lnTo>
                      <a:pt x="4107" y="1350"/>
                    </a:lnTo>
                    <a:lnTo>
                      <a:pt x="4107" y="1350"/>
                    </a:lnTo>
                    <a:lnTo>
                      <a:pt x="4107" y="1350"/>
                    </a:lnTo>
                    <a:lnTo>
                      <a:pt x="4107" y="1356"/>
                    </a:lnTo>
                    <a:lnTo>
                      <a:pt x="4107" y="1356"/>
                    </a:lnTo>
                    <a:lnTo>
                      <a:pt x="4113" y="1362"/>
                    </a:lnTo>
                    <a:lnTo>
                      <a:pt x="4113" y="1362"/>
                    </a:lnTo>
                    <a:lnTo>
                      <a:pt x="4113" y="1362"/>
                    </a:lnTo>
                    <a:lnTo>
                      <a:pt x="4113" y="1362"/>
                    </a:lnTo>
                    <a:lnTo>
                      <a:pt x="4113" y="1362"/>
                    </a:lnTo>
                    <a:lnTo>
                      <a:pt x="4113" y="1368"/>
                    </a:lnTo>
                    <a:lnTo>
                      <a:pt x="4120" y="1368"/>
                    </a:lnTo>
                    <a:lnTo>
                      <a:pt x="4120" y="1368"/>
                    </a:lnTo>
                    <a:lnTo>
                      <a:pt x="4120" y="1362"/>
                    </a:lnTo>
                    <a:lnTo>
                      <a:pt x="4126" y="1362"/>
                    </a:lnTo>
                    <a:lnTo>
                      <a:pt x="4126" y="1362"/>
                    </a:lnTo>
                    <a:lnTo>
                      <a:pt x="4126" y="1362"/>
                    </a:lnTo>
                    <a:lnTo>
                      <a:pt x="4126" y="1362"/>
                    </a:lnTo>
                    <a:lnTo>
                      <a:pt x="4132" y="1356"/>
                    </a:lnTo>
                    <a:lnTo>
                      <a:pt x="4132" y="1356"/>
                    </a:lnTo>
                    <a:lnTo>
                      <a:pt x="4132" y="1356"/>
                    </a:lnTo>
                    <a:lnTo>
                      <a:pt x="4132" y="1356"/>
                    </a:lnTo>
                    <a:lnTo>
                      <a:pt x="4132" y="1356"/>
                    </a:lnTo>
                    <a:lnTo>
                      <a:pt x="4138" y="1356"/>
                    </a:lnTo>
                    <a:lnTo>
                      <a:pt x="4138" y="1356"/>
                    </a:lnTo>
                    <a:lnTo>
                      <a:pt x="4138" y="1362"/>
                    </a:lnTo>
                    <a:lnTo>
                      <a:pt x="4138" y="1362"/>
                    </a:lnTo>
                    <a:lnTo>
                      <a:pt x="4138" y="1362"/>
                    </a:lnTo>
                    <a:lnTo>
                      <a:pt x="4138" y="1368"/>
                    </a:lnTo>
                    <a:lnTo>
                      <a:pt x="4138" y="1368"/>
                    </a:lnTo>
                    <a:lnTo>
                      <a:pt x="4144" y="1368"/>
                    </a:lnTo>
                    <a:lnTo>
                      <a:pt x="4144" y="1368"/>
                    </a:lnTo>
                    <a:lnTo>
                      <a:pt x="4144" y="1368"/>
                    </a:lnTo>
                    <a:lnTo>
                      <a:pt x="4144" y="1368"/>
                    </a:lnTo>
                    <a:lnTo>
                      <a:pt x="4144" y="1374"/>
                    </a:lnTo>
                    <a:lnTo>
                      <a:pt x="4144" y="1374"/>
                    </a:lnTo>
                    <a:lnTo>
                      <a:pt x="4144" y="1374"/>
                    </a:lnTo>
                    <a:lnTo>
                      <a:pt x="4144" y="1374"/>
                    </a:lnTo>
                    <a:lnTo>
                      <a:pt x="4150" y="1374"/>
                    </a:lnTo>
                    <a:lnTo>
                      <a:pt x="4150" y="1374"/>
                    </a:lnTo>
                    <a:lnTo>
                      <a:pt x="4156" y="1380"/>
                    </a:lnTo>
                    <a:lnTo>
                      <a:pt x="4156" y="1380"/>
                    </a:lnTo>
                    <a:lnTo>
                      <a:pt x="4156" y="1380"/>
                    </a:lnTo>
                    <a:lnTo>
                      <a:pt x="4162" y="1374"/>
                    </a:lnTo>
                    <a:lnTo>
                      <a:pt x="4162" y="1374"/>
                    </a:lnTo>
                    <a:lnTo>
                      <a:pt x="4162" y="1374"/>
                    </a:lnTo>
                    <a:lnTo>
                      <a:pt x="4168" y="1374"/>
                    </a:lnTo>
                    <a:lnTo>
                      <a:pt x="4168" y="1380"/>
                    </a:lnTo>
                    <a:lnTo>
                      <a:pt x="4168" y="1380"/>
                    </a:lnTo>
                    <a:lnTo>
                      <a:pt x="4168" y="1374"/>
                    </a:lnTo>
                    <a:lnTo>
                      <a:pt x="4174" y="1374"/>
                    </a:lnTo>
                    <a:lnTo>
                      <a:pt x="4174" y="1374"/>
                    </a:lnTo>
                    <a:lnTo>
                      <a:pt x="4174" y="1374"/>
                    </a:lnTo>
                    <a:lnTo>
                      <a:pt x="4174" y="1374"/>
                    </a:lnTo>
                    <a:lnTo>
                      <a:pt x="4174" y="1374"/>
                    </a:lnTo>
                    <a:lnTo>
                      <a:pt x="4181" y="1374"/>
                    </a:lnTo>
                    <a:lnTo>
                      <a:pt x="4181" y="1380"/>
                    </a:lnTo>
                    <a:lnTo>
                      <a:pt x="4181" y="1380"/>
                    </a:lnTo>
                    <a:lnTo>
                      <a:pt x="4181" y="1380"/>
                    </a:lnTo>
                    <a:lnTo>
                      <a:pt x="4187" y="1380"/>
                    </a:lnTo>
                    <a:lnTo>
                      <a:pt x="4187" y="1386"/>
                    </a:lnTo>
                    <a:lnTo>
                      <a:pt x="4193" y="1386"/>
                    </a:lnTo>
                    <a:lnTo>
                      <a:pt x="4193" y="1386"/>
                    </a:lnTo>
                    <a:lnTo>
                      <a:pt x="4193" y="1386"/>
                    </a:lnTo>
                    <a:lnTo>
                      <a:pt x="4193" y="1386"/>
                    </a:lnTo>
                    <a:lnTo>
                      <a:pt x="4193" y="1393"/>
                    </a:lnTo>
                    <a:lnTo>
                      <a:pt x="4199" y="1393"/>
                    </a:lnTo>
                    <a:lnTo>
                      <a:pt x="4199" y="1393"/>
                    </a:lnTo>
                    <a:lnTo>
                      <a:pt x="4205" y="1393"/>
                    </a:lnTo>
                    <a:lnTo>
                      <a:pt x="4205" y="1393"/>
                    </a:lnTo>
                    <a:lnTo>
                      <a:pt x="4205" y="1393"/>
                    </a:lnTo>
                    <a:lnTo>
                      <a:pt x="4211" y="1399"/>
                    </a:lnTo>
                    <a:lnTo>
                      <a:pt x="4217" y="1399"/>
                    </a:lnTo>
                    <a:lnTo>
                      <a:pt x="4217" y="1405"/>
                    </a:lnTo>
                    <a:lnTo>
                      <a:pt x="4217" y="1405"/>
                    </a:lnTo>
                    <a:lnTo>
                      <a:pt x="4217" y="1405"/>
                    </a:lnTo>
                    <a:lnTo>
                      <a:pt x="4217" y="1411"/>
                    </a:lnTo>
                    <a:lnTo>
                      <a:pt x="4217" y="1411"/>
                    </a:lnTo>
                    <a:lnTo>
                      <a:pt x="4217" y="1405"/>
                    </a:lnTo>
                    <a:lnTo>
                      <a:pt x="4211" y="1405"/>
                    </a:lnTo>
                    <a:lnTo>
                      <a:pt x="4211" y="1411"/>
                    </a:lnTo>
                    <a:lnTo>
                      <a:pt x="4211" y="1411"/>
                    </a:lnTo>
                    <a:lnTo>
                      <a:pt x="4211" y="1411"/>
                    </a:lnTo>
                    <a:lnTo>
                      <a:pt x="4211" y="1417"/>
                    </a:lnTo>
                    <a:lnTo>
                      <a:pt x="4217" y="1417"/>
                    </a:lnTo>
                    <a:lnTo>
                      <a:pt x="4217" y="1417"/>
                    </a:lnTo>
                    <a:lnTo>
                      <a:pt x="4217" y="1423"/>
                    </a:lnTo>
                    <a:lnTo>
                      <a:pt x="4217" y="1423"/>
                    </a:lnTo>
                    <a:lnTo>
                      <a:pt x="4217" y="1423"/>
                    </a:lnTo>
                    <a:lnTo>
                      <a:pt x="4217" y="1423"/>
                    </a:lnTo>
                    <a:lnTo>
                      <a:pt x="4217" y="1423"/>
                    </a:lnTo>
                    <a:lnTo>
                      <a:pt x="4211" y="1429"/>
                    </a:lnTo>
                    <a:lnTo>
                      <a:pt x="4217" y="1429"/>
                    </a:lnTo>
                    <a:lnTo>
                      <a:pt x="4217" y="1429"/>
                    </a:lnTo>
                    <a:lnTo>
                      <a:pt x="4217" y="1429"/>
                    </a:lnTo>
                    <a:lnTo>
                      <a:pt x="4217" y="1429"/>
                    </a:lnTo>
                    <a:lnTo>
                      <a:pt x="4217" y="1429"/>
                    </a:lnTo>
                    <a:lnTo>
                      <a:pt x="4217" y="1429"/>
                    </a:lnTo>
                    <a:lnTo>
                      <a:pt x="4211" y="1429"/>
                    </a:lnTo>
                    <a:lnTo>
                      <a:pt x="4211" y="1429"/>
                    </a:lnTo>
                    <a:lnTo>
                      <a:pt x="4211" y="1429"/>
                    </a:lnTo>
                    <a:lnTo>
                      <a:pt x="4205" y="1429"/>
                    </a:lnTo>
                    <a:lnTo>
                      <a:pt x="4205" y="1429"/>
                    </a:lnTo>
                    <a:lnTo>
                      <a:pt x="4199" y="1429"/>
                    </a:lnTo>
                    <a:lnTo>
                      <a:pt x="4199" y="1429"/>
                    </a:lnTo>
                    <a:lnTo>
                      <a:pt x="4199" y="1429"/>
                    </a:lnTo>
                    <a:lnTo>
                      <a:pt x="4199" y="1429"/>
                    </a:lnTo>
                    <a:lnTo>
                      <a:pt x="4199" y="1429"/>
                    </a:lnTo>
                    <a:lnTo>
                      <a:pt x="4199" y="1429"/>
                    </a:lnTo>
                    <a:lnTo>
                      <a:pt x="4199" y="1423"/>
                    </a:lnTo>
                    <a:lnTo>
                      <a:pt x="4193" y="1423"/>
                    </a:lnTo>
                    <a:lnTo>
                      <a:pt x="4193" y="1423"/>
                    </a:lnTo>
                    <a:lnTo>
                      <a:pt x="4193" y="1423"/>
                    </a:lnTo>
                    <a:lnTo>
                      <a:pt x="4193" y="1417"/>
                    </a:lnTo>
                    <a:lnTo>
                      <a:pt x="4187" y="1417"/>
                    </a:lnTo>
                    <a:lnTo>
                      <a:pt x="4187" y="1417"/>
                    </a:lnTo>
                    <a:lnTo>
                      <a:pt x="4187" y="1417"/>
                    </a:lnTo>
                    <a:lnTo>
                      <a:pt x="4187" y="1417"/>
                    </a:lnTo>
                    <a:lnTo>
                      <a:pt x="4181" y="1417"/>
                    </a:lnTo>
                    <a:lnTo>
                      <a:pt x="4181" y="1417"/>
                    </a:lnTo>
                    <a:lnTo>
                      <a:pt x="4181" y="1417"/>
                    </a:lnTo>
                    <a:lnTo>
                      <a:pt x="4181" y="1417"/>
                    </a:lnTo>
                    <a:lnTo>
                      <a:pt x="4174" y="1411"/>
                    </a:lnTo>
                    <a:lnTo>
                      <a:pt x="4174" y="1411"/>
                    </a:lnTo>
                    <a:lnTo>
                      <a:pt x="4174" y="1411"/>
                    </a:lnTo>
                    <a:lnTo>
                      <a:pt x="4174" y="1411"/>
                    </a:lnTo>
                    <a:lnTo>
                      <a:pt x="4168" y="1411"/>
                    </a:lnTo>
                    <a:lnTo>
                      <a:pt x="4168" y="1411"/>
                    </a:lnTo>
                    <a:lnTo>
                      <a:pt x="4168" y="1411"/>
                    </a:lnTo>
                    <a:lnTo>
                      <a:pt x="4174" y="1417"/>
                    </a:lnTo>
                    <a:lnTo>
                      <a:pt x="4174" y="1417"/>
                    </a:lnTo>
                    <a:lnTo>
                      <a:pt x="4174" y="1417"/>
                    </a:lnTo>
                    <a:lnTo>
                      <a:pt x="4174" y="1417"/>
                    </a:lnTo>
                    <a:lnTo>
                      <a:pt x="4181" y="1417"/>
                    </a:lnTo>
                    <a:lnTo>
                      <a:pt x="4181" y="1417"/>
                    </a:lnTo>
                    <a:lnTo>
                      <a:pt x="4181" y="1423"/>
                    </a:lnTo>
                    <a:lnTo>
                      <a:pt x="4181" y="1423"/>
                    </a:lnTo>
                    <a:lnTo>
                      <a:pt x="4181" y="1423"/>
                    </a:lnTo>
                    <a:lnTo>
                      <a:pt x="4181" y="1423"/>
                    </a:lnTo>
                    <a:lnTo>
                      <a:pt x="4187" y="1423"/>
                    </a:lnTo>
                    <a:lnTo>
                      <a:pt x="4187" y="1423"/>
                    </a:lnTo>
                    <a:lnTo>
                      <a:pt x="4187" y="1423"/>
                    </a:lnTo>
                    <a:lnTo>
                      <a:pt x="4187" y="1423"/>
                    </a:lnTo>
                    <a:lnTo>
                      <a:pt x="4193" y="1423"/>
                    </a:lnTo>
                    <a:lnTo>
                      <a:pt x="4193" y="1423"/>
                    </a:lnTo>
                    <a:lnTo>
                      <a:pt x="4193" y="1429"/>
                    </a:lnTo>
                    <a:lnTo>
                      <a:pt x="4193" y="1429"/>
                    </a:lnTo>
                    <a:lnTo>
                      <a:pt x="4193" y="1429"/>
                    </a:lnTo>
                    <a:lnTo>
                      <a:pt x="4199" y="1435"/>
                    </a:lnTo>
                    <a:lnTo>
                      <a:pt x="4199" y="1435"/>
                    </a:lnTo>
                    <a:lnTo>
                      <a:pt x="4199" y="1435"/>
                    </a:lnTo>
                    <a:lnTo>
                      <a:pt x="4205" y="1435"/>
                    </a:lnTo>
                    <a:lnTo>
                      <a:pt x="4205" y="1435"/>
                    </a:lnTo>
                    <a:lnTo>
                      <a:pt x="4211" y="1435"/>
                    </a:lnTo>
                    <a:lnTo>
                      <a:pt x="4211" y="1435"/>
                    </a:lnTo>
                    <a:lnTo>
                      <a:pt x="4211" y="1435"/>
                    </a:lnTo>
                    <a:lnTo>
                      <a:pt x="4217" y="1435"/>
                    </a:lnTo>
                    <a:lnTo>
                      <a:pt x="4217" y="1435"/>
                    </a:lnTo>
                    <a:lnTo>
                      <a:pt x="4217" y="1435"/>
                    </a:lnTo>
                    <a:lnTo>
                      <a:pt x="4217" y="1441"/>
                    </a:lnTo>
                    <a:lnTo>
                      <a:pt x="4217" y="1441"/>
                    </a:lnTo>
                    <a:lnTo>
                      <a:pt x="4217" y="1441"/>
                    </a:lnTo>
                    <a:lnTo>
                      <a:pt x="4217" y="1441"/>
                    </a:lnTo>
                    <a:lnTo>
                      <a:pt x="4217" y="1448"/>
                    </a:lnTo>
                    <a:lnTo>
                      <a:pt x="4223" y="1441"/>
                    </a:lnTo>
                    <a:lnTo>
                      <a:pt x="4223" y="1441"/>
                    </a:lnTo>
                    <a:lnTo>
                      <a:pt x="4223" y="1441"/>
                    </a:lnTo>
                    <a:lnTo>
                      <a:pt x="4223" y="1441"/>
                    </a:lnTo>
                    <a:lnTo>
                      <a:pt x="4223" y="1441"/>
                    </a:lnTo>
                    <a:lnTo>
                      <a:pt x="4223" y="1448"/>
                    </a:lnTo>
                    <a:lnTo>
                      <a:pt x="4229" y="1448"/>
                    </a:lnTo>
                    <a:lnTo>
                      <a:pt x="4229" y="1454"/>
                    </a:lnTo>
                    <a:lnTo>
                      <a:pt x="4229" y="1454"/>
                    </a:lnTo>
                    <a:lnTo>
                      <a:pt x="4229" y="1454"/>
                    </a:lnTo>
                    <a:lnTo>
                      <a:pt x="4229" y="1460"/>
                    </a:lnTo>
                    <a:lnTo>
                      <a:pt x="4229" y="1460"/>
                    </a:lnTo>
                    <a:lnTo>
                      <a:pt x="4229" y="1460"/>
                    </a:lnTo>
                    <a:lnTo>
                      <a:pt x="4229" y="1460"/>
                    </a:lnTo>
                    <a:lnTo>
                      <a:pt x="4229" y="1466"/>
                    </a:lnTo>
                    <a:lnTo>
                      <a:pt x="4229" y="1466"/>
                    </a:lnTo>
                    <a:lnTo>
                      <a:pt x="4229" y="1466"/>
                    </a:lnTo>
                    <a:lnTo>
                      <a:pt x="4223" y="1466"/>
                    </a:lnTo>
                    <a:lnTo>
                      <a:pt x="4223" y="1466"/>
                    </a:lnTo>
                    <a:lnTo>
                      <a:pt x="4223" y="1460"/>
                    </a:lnTo>
                    <a:lnTo>
                      <a:pt x="4223" y="1460"/>
                    </a:lnTo>
                    <a:lnTo>
                      <a:pt x="4217" y="1460"/>
                    </a:lnTo>
                    <a:lnTo>
                      <a:pt x="4217" y="1460"/>
                    </a:lnTo>
                    <a:lnTo>
                      <a:pt x="4217" y="1460"/>
                    </a:lnTo>
                    <a:lnTo>
                      <a:pt x="4217" y="1460"/>
                    </a:lnTo>
                    <a:lnTo>
                      <a:pt x="4211" y="1460"/>
                    </a:lnTo>
                    <a:lnTo>
                      <a:pt x="4211" y="1460"/>
                    </a:lnTo>
                    <a:lnTo>
                      <a:pt x="4211" y="1460"/>
                    </a:lnTo>
                    <a:lnTo>
                      <a:pt x="4211" y="1460"/>
                    </a:lnTo>
                    <a:lnTo>
                      <a:pt x="4211" y="1460"/>
                    </a:lnTo>
                    <a:lnTo>
                      <a:pt x="4211" y="1466"/>
                    </a:lnTo>
                    <a:lnTo>
                      <a:pt x="4217" y="1466"/>
                    </a:lnTo>
                    <a:lnTo>
                      <a:pt x="4217" y="1466"/>
                    </a:lnTo>
                    <a:lnTo>
                      <a:pt x="4217" y="1472"/>
                    </a:lnTo>
                    <a:lnTo>
                      <a:pt x="4217" y="1472"/>
                    </a:lnTo>
                    <a:lnTo>
                      <a:pt x="4223" y="1472"/>
                    </a:lnTo>
                    <a:lnTo>
                      <a:pt x="4223" y="1472"/>
                    </a:lnTo>
                    <a:lnTo>
                      <a:pt x="4217" y="1472"/>
                    </a:lnTo>
                    <a:lnTo>
                      <a:pt x="4217" y="1472"/>
                    </a:lnTo>
                    <a:lnTo>
                      <a:pt x="4217" y="1472"/>
                    </a:lnTo>
                    <a:lnTo>
                      <a:pt x="4217" y="1472"/>
                    </a:lnTo>
                    <a:lnTo>
                      <a:pt x="4211" y="1478"/>
                    </a:lnTo>
                    <a:lnTo>
                      <a:pt x="4211" y="1478"/>
                    </a:lnTo>
                    <a:lnTo>
                      <a:pt x="4211" y="1478"/>
                    </a:lnTo>
                    <a:lnTo>
                      <a:pt x="4211" y="1478"/>
                    </a:lnTo>
                    <a:lnTo>
                      <a:pt x="4211" y="1478"/>
                    </a:lnTo>
                    <a:lnTo>
                      <a:pt x="4211" y="1478"/>
                    </a:lnTo>
                    <a:lnTo>
                      <a:pt x="4217" y="1478"/>
                    </a:lnTo>
                    <a:lnTo>
                      <a:pt x="4217" y="1478"/>
                    </a:lnTo>
                    <a:lnTo>
                      <a:pt x="4217" y="1478"/>
                    </a:lnTo>
                    <a:lnTo>
                      <a:pt x="4217" y="1478"/>
                    </a:lnTo>
                    <a:lnTo>
                      <a:pt x="4223" y="1484"/>
                    </a:lnTo>
                    <a:lnTo>
                      <a:pt x="4217" y="1484"/>
                    </a:lnTo>
                    <a:lnTo>
                      <a:pt x="4223" y="1484"/>
                    </a:lnTo>
                    <a:lnTo>
                      <a:pt x="4223" y="1484"/>
                    </a:lnTo>
                    <a:lnTo>
                      <a:pt x="4223" y="1484"/>
                    </a:lnTo>
                    <a:lnTo>
                      <a:pt x="4223" y="1484"/>
                    </a:lnTo>
                    <a:lnTo>
                      <a:pt x="4223" y="1484"/>
                    </a:lnTo>
                    <a:lnTo>
                      <a:pt x="4223" y="1484"/>
                    </a:lnTo>
                    <a:lnTo>
                      <a:pt x="4229" y="1484"/>
                    </a:lnTo>
                    <a:lnTo>
                      <a:pt x="4229" y="1484"/>
                    </a:lnTo>
                    <a:lnTo>
                      <a:pt x="4229" y="1484"/>
                    </a:lnTo>
                    <a:lnTo>
                      <a:pt x="4235" y="1490"/>
                    </a:lnTo>
                    <a:lnTo>
                      <a:pt x="4235" y="1490"/>
                    </a:lnTo>
                    <a:lnTo>
                      <a:pt x="4235" y="1496"/>
                    </a:lnTo>
                    <a:lnTo>
                      <a:pt x="4235" y="1496"/>
                    </a:lnTo>
                    <a:lnTo>
                      <a:pt x="4235" y="1502"/>
                    </a:lnTo>
                    <a:lnTo>
                      <a:pt x="4229" y="1502"/>
                    </a:lnTo>
                    <a:lnTo>
                      <a:pt x="4229" y="1496"/>
                    </a:lnTo>
                    <a:lnTo>
                      <a:pt x="4229" y="1496"/>
                    </a:lnTo>
                    <a:lnTo>
                      <a:pt x="4229" y="1502"/>
                    </a:lnTo>
                    <a:lnTo>
                      <a:pt x="4229" y="1502"/>
                    </a:lnTo>
                    <a:lnTo>
                      <a:pt x="4229" y="1502"/>
                    </a:lnTo>
                    <a:lnTo>
                      <a:pt x="4223" y="1502"/>
                    </a:lnTo>
                    <a:lnTo>
                      <a:pt x="4223" y="1502"/>
                    </a:lnTo>
                    <a:lnTo>
                      <a:pt x="4223" y="1509"/>
                    </a:lnTo>
                    <a:lnTo>
                      <a:pt x="4223" y="1509"/>
                    </a:lnTo>
                    <a:lnTo>
                      <a:pt x="4223" y="1509"/>
                    </a:lnTo>
                    <a:lnTo>
                      <a:pt x="4217" y="1502"/>
                    </a:lnTo>
                    <a:lnTo>
                      <a:pt x="4217" y="1502"/>
                    </a:lnTo>
                    <a:lnTo>
                      <a:pt x="4217" y="1502"/>
                    </a:lnTo>
                    <a:lnTo>
                      <a:pt x="4211" y="1496"/>
                    </a:lnTo>
                    <a:lnTo>
                      <a:pt x="4211" y="1496"/>
                    </a:lnTo>
                    <a:lnTo>
                      <a:pt x="4211" y="1496"/>
                    </a:lnTo>
                    <a:lnTo>
                      <a:pt x="4211" y="1496"/>
                    </a:lnTo>
                    <a:lnTo>
                      <a:pt x="4211" y="1496"/>
                    </a:lnTo>
                    <a:lnTo>
                      <a:pt x="4205" y="1496"/>
                    </a:lnTo>
                    <a:lnTo>
                      <a:pt x="4205" y="1496"/>
                    </a:lnTo>
                    <a:lnTo>
                      <a:pt x="4205" y="1496"/>
                    </a:lnTo>
                    <a:lnTo>
                      <a:pt x="4205" y="1490"/>
                    </a:lnTo>
                    <a:lnTo>
                      <a:pt x="4199" y="1490"/>
                    </a:lnTo>
                    <a:lnTo>
                      <a:pt x="4199" y="1490"/>
                    </a:lnTo>
                    <a:lnTo>
                      <a:pt x="4199" y="1490"/>
                    </a:lnTo>
                    <a:lnTo>
                      <a:pt x="4205" y="1490"/>
                    </a:lnTo>
                    <a:lnTo>
                      <a:pt x="4205" y="1490"/>
                    </a:lnTo>
                    <a:lnTo>
                      <a:pt x="4199" y="1490"/>
                    </a:lnTo>
                    <a:lnTo>
                      <a:pt x="4199" y="1484"/>
                    </a:lnTo>
                    <a:lnTo>
                      <a:pt x="4199" y="1484"/>
                    </a:lnTo>
                    <a:lnTo>
                      <a:pt x="4199" y="1484"/>
                    </a:lnTo>
                    <a:lnTo>
                      <a:pt x="4199" y="1484"/>
                    </a:lnTo>
                    <a:lnTo>
                      <a:pt x="4199" y="1484"/>
                    </a:lnTo>
                    <a:lnTo>
                      <a:pt x="4193" y="1484"/>
                    </a:lnTo>
                    <a:lnTo>
                      <a:pt x="4193" y="1484"/>
                    </a:lnTo>
                    <a:lnTo>
                      <a:pt x="4193" y="1484"/>
                    </a:lnTo>
                    <a:lnTo>
                      <a:pt x="4193" y="1484"/>
                    </a:lnTo>
                    <a:lnTo>
                      <a:pt x="4187" y="1490"/>
                    </a:lnTo>
                    <a:lnTo>
                      <a:pt x="4187" y="1490"/>
                    </a:lnTo>
                    <a:lnTo>
                      <a:pt x="4187" y="1484"/>
                    </a:lnTo>
                    <a:lnTo>
                      <a:pt x="4187" y="1484"/>
                    </a:lnTo>
                    <a:lnTo>
                      <a:pt x="4187" y="1484"/>
                    </a:lnTo>
                    <a:lnTo>
                      <a:pt x="4187" y="1490"/>
                    </a:lnTo>
                    <a:lnTo>
                      <a:pt x="4187" y="1490"/>
                    </a:lnTo>
                    <a:lnTo>
                      <a:pt x="4187" y="1490"/>
                    </a:lnTo>
                    <a:lnTo>
                      <a:pt x="4193" y="1490"/>
                    </a:lnTo>
                    <a:lnTo>
                      <a:pt x="4193" y="1490"/>
                    </a:lnTo>
                    <a:lnTo>
                      <a:pt x="4193" y="1490"/>
                    </a:lnTo>
                    <a:lnTo>
                      <a:pt x="4193" y="1490"/>
                    </a:lnTo>
                    <a:lnTo>
                      <a:pt x="4193" y="1490"/>
                    </a:lnTo>
                    <a:lnTo>
                      <a:pt x="4193" y="1484"/>
                    </a:lnTo>
                    <a:lnTo>
                      <a:pt x="4193" y="1484"/>
                    </a:lnTo>
                    <a:lnTo>
                      <a:pt x="4199" y="1490"/>
                    </a:lnTo>
                    <a:lnTo>
                      <a:pt x="4199" y="1490"/>
                    </a:lnTo>
                    <a:lnTo>
                      <a:pt x="4199" y="1490"/>
                    </a:lnTo>
                    <a:lnTo>
                      <a:pt x="4199" y="1490"/>
                    </a:lnTo>
                    <a:lnTo>
                      <a:pt x="4199" y="1490"/>
                    </a:lnTo>
                    <a:lnTo>
                      <a:pt x="4199" y="1496"/>
                    </a:lnTo>
                    <a:lnTo>
                      <a:pt x="4199" y="1496"/>
                    </a:lnTo>
                    <a:lnTo>
                      <a:pt x="4199" y="1496"/>
                    </a:lnTo>
                    <a:lnTo>
                      <a:pt x="4199" y="1502"/>
                    </a:lnTo>
                    <a:lnTo>
                      <a:pt x="4199" y="1502"/>
                    </a:lnTo>
                    <a:lnTo>
                      <a:pt x="4199" y="1502"/>
                    </a:lnTo>
                    <a:lnTo>
                      <a:pt x="4199" y="1502"/>
                    </a:lnTo>
                    <a:lnTo>
                      <a:pt x="4205" y="1502"/>
                    </a:lnTo>
                    <a:lnTo>
                      <a:pt x="4205" y="1502"/>
                    </a:lnTo>
                    <a:lnTo>
                      <a:pt x="4205" y="1502"/>
                    </a:lnTo>
                    <a:lnTo>
                      <a:pt x="4211" y="1502"/>
                    </a:lnTo>
                    <a:lnTo>
                      <a:pt x="4211" y="1502"/>
                    </a:lnTo>
                    <a:lnTo>
                      <a:pt x="4211" y="1509"/>
                    </a:lnTo>
                    <a:lnTo>
                      <a:pt x="4211" y="1509"/>
                    </a:lnTo>
                    <a:lnTo>
                      <a:pt x="4217" y="1509"/>
                    </a:lnTo>
                    <a:lnTo>
                      <a:pt x="4217" y="1509"/>
                    </a:lnTo>
                    <a:lnTo>
                      <a:pt x="4217" y="1509"/>
                    </a:lnTo>
                    <a:lnTo>
                      <a:pt x="4217" y="1515"/>
                    </a:lnTo>
                    <a:lnTo>
                      <a:pt x="4217" y="1515"/>
                    </a:lnTo>
                    <a:lnTo>
                      <a:pt x="4217" y="1515"/>
                    </a:lnTo>
                    <a:lnTo>
                      <a:pt x="4223" y="1515"/>
                    </a:lnTo>
                    <a:lnTo>
                      <a:pt x="4223" y="1515"/>
                    </a:lnTo>
                    <a:lnTo>
                      <a:pt x="4223" y="1515"/>
                    </a:lnTo>
                    <a:lnTo>
                      <a:pt x="4223" y="1515"/>
                    </a:lnTo>
                    <a:lnTo>
                      <a:pt x="4223" y="1515"/>
                    </a:lnTo>
                    <a:lnTo>
                      <a:pt x="4223" y="1515"/>
                    </a:lnTo>
                    <a:lnTo>
                      <a:pt x="4223" y="1515"/>
                    </a:lnTo>
                    <a:lnTo>
                      <a:pt x="4229" y="1515"/>
                    </a:lnTo>
                    <a:lnTo>
                      <a:pt x="4229" y="1509"/>
                    </a:lnTo>
                    <a:lnTo>
                      <a:pt x="4229" y="1509"/>
                    </a:lnTo>
                    <a:lnTo>
                      <a:pt x="4229" y="1509"/>
                    </a:lnTo>
                    <a:lnTo>
                      <a:pt x="4229" y="1509"/>
                    </a:lnTo>
                    <a:lnTo>
                      <a:pt x="4229" y="1509"/>
                    </a:lnTo>
                    <a:lnTo>
                      <a:pt x="4229" y="1509"/>
                    </a:lnTo>
                    <a:lnTo>
                      <a:pt x="4229" y="1509"/>
                    </a:lnTo>
                    <a:lnTo>
                      <a:pt x="4229" y="1502"/>
                    </a:lnTo>
                    <a:lnTo>
                      <a:pt x="4235" y="1509"/>
                    </a:lnTo>
                    <a:lnTo>
                      <a:pt x="4235" y="1502"/>
                    </a:lnTo>
                    <a:lnTo>
                      <a:pt x="4235" y="1502"/>
                    </a:lnTo>
                    <a:lnTo>
                      <a:pt x="4235" y="1502"/>
                    </a:lnTo>
                    <a:lnTo>
                      <a:pt x="4242" y="1502"/>
                    </a:lnTo>
                    <a:lnTo>
                      <a:pt x="4242" y="1509"/>
                    </a:lnTo>
                    <a:lnTo>
                      <a:pt x="4248" y="1509"/>
                    </a:lnTo>
                    <a:lnTo>
                      <a:pt x="4248" y="1509"/>
                    </a:lnTo>
                    <a:lnTo>
                      <a:pt x="4254" y="1509"/>
                    </a:lnTo>
                    <a:lnTo>
                      <a:pt x="4254" y="1509"/>
                    </a:lnTo>
                    <a:lnTo>
                      <a:pt x="4260" y="1502"/>
                    </a:lnTo>
                    <a:lnTo>
                      <a:pt x="4260" y="1502"/>
                    </a:lnTo>
                    <a:lnTo>
                      <a:pt x="4260" y="1502"/>
                    </a:lnTo>
                    <a:lnTo>
                      <a:pt x="4260" y="1502"/>
                    </a:lnTo>
                    <a:lnTo>
                      <a:pt x="4260" y="1502"/>
                    </a:lnTo>
                    <a:lnTo>
                      <a:pt x="4266" y="1502"/>
                    </a:lnTo>
                    <a:lnTo>
                      <a:pt x="4266" y="1515"/>
                    </a:lnTo>
                    <a:lnTo>
                      <a:pt x="4266" y="1515"/>
                    </a:lnTo>
                    <a:lnTo>
                      <a:pt x="4272" y="1521"/>
                    </a:lnTo>
                    <a:lnTo>
                      <a:pt x="4272" y="1527"/>
                    </a:lnTo>
                    <a:lnTo>
                      <a:pt x="4278" y="1533"/>
                    </a:lnTo>
                    <a:lnTo>
                      <a:pt x="4278" y="1539"/>
                    </a:lnTo>
                    <a:lnTo>
                      <a:pt x="4284" y="1545"/>
                    </a:lnTo>
                    <a:lnTo>
                      <a:pt x="4278" y="1545"/>
                    </a:lnTo>
                    <a:lnTo>
                      <a:pt x="4278" y="1545"/>
                    </a:lnTo>
                    <a:lnTo>
                      <a:pt x="4278" y="1545"/>
                    </a:lnTo>
                    <a:lnTo>
                      <a:pt x="4278" y="1545"/>
                    </a:lnTo>
                    <a:lnTo>
                      <a:pt x="4272" y="1545"/>
                    </a:lnTo>
                    <a:lnTo>
                      <a:pt x="4266" y="1545"/>
                    </a:lnTo>
                    <a:lnTo>
                      <a:pt x="4254" y="1551"/>
                    </a:lnTo>
                    <a:lnTo>
                      <a:pt x="4242" y="1551"/>
                    </a:lnTo>
                    <a:lnTo>
                      <a:pt x="4229" y="1557"/>
                    </a:lnTo>
                    <a:lnTo>
                      <a:pt x="4223" y="1557"/>
                    </a:lnTo>
                    <a:lnTo>
                      <a:pt x="4217" y="1557"/>
                    </a:lnTo>
                    <a:lnTo>
                      <a:pt x="4205" y="1564"/>
                    </a:lnTo>
                    <a:lnTo>
                      <a:pt x="4205" y="1564"/>
                    </a:lnTo>
                    <a:lnTo>
                      <a:pt x="4199" y="1564"/>
                    </a:lnTo>
                    <a:lnTo>
                      <a:pt x="4199" y="1564"/>
                    </a:lnTo>
                    <a:lnTo>
                      <a:pt x="4187" y="1564"/>
                    </a:lnTo>
                    <a:lnTo>
                      <a:pt x="4187" y="1564"/>
                    </a:lnTo>
                    <a:lnTo>
                      <a:pt x="4181" y="1564"/>
                    </a:lnTo>
                    <a:lnTo>
                      <a:pt x="4174" y="1570"/>
                    </a:lnTo>
                    <a:lnTo>
                      <a:pt x="4168" y="1570"/>
                    </a:lnTo>
                    <a:lnTo>
                      <a:pt x="4168" y="1570"/>
                    </a:lnTo>
                    <a:lnTo>
                      <a:pt x="4168" y="1570"/>
                    </a:lnTo>
                    <a:lnTo>
                      <a:pt x="4162" y="1570"/>
                    </a:lnTo>
                    <a:lnTo>
                      <a:pt x="4162" y="1570"/>
                    </a:lnTo>
                    <a:lnTo>
                      <a:pt x="4150" y="1570"/>
                    </a:lnTo>
                    <a:lnTo>
                      <a:pt x="4138" y="1576"/>
                    </a:lnTo>
                    <a:lnTo>
                      <a:pt x="4126" y="1576"/>
                    </a:lnTo>
                    <a:lnTo>
                      <a:pt x="4113" y="1576"/>
                    </a:lnTo>
                    <a:lnTo>
                      <a:pt x="4101" y="1582"/>
                    </a:lnTo>
                    <a:lnTo>
                      <a:pt x="4089" y="1582"/>
                    </a:lnTo>
                    <a:lnTo>
                      <a:pt x="4077" y="1588"/>
                    </a:lnTo>
                    <a:lnTo>
                      <a:pt x="4071" y="1588"/>
                    </a:lnTo>
                    <a:lnTo>
                      <a:pt x="4065" y="1588"/>
                    </a:lnTo>
                    <a:lnTo>
                      <a:pt x="4052" y="1594"/>
                    </a:lnTo>
                    <a:lnTo>
                      <a:pt x="4046" y="1594"/>
                    </a:lnTo>
                    <a:lnTo>
                      <a:pt x="4046" y="1594"/>
                    </a:lnTo>
                    <a:lnTo>
                      <a:pt x="4040" y="1594"/>
                    </a:lnTo>
                    <a:lnTo>
                      <a:pt x="4034" y="1594"/>
                    </a:lnTo>
                    <a:lnTo>
                      <a:pt x="4028" y="1594"/>
                    </a:lnTo>
                    <a:lnTo>
                      <a:pt x="4022" y="1594"/>
                    </a:lnTo>
                    <a:lnTo>
                      <a:pt x="4016" y="1600"/>
                    </a:lnTo>
                    <a:lnTo>
                      <a:pt x="4010" y="1600"/>
                    </a:lnTo>
                    <a:lnTo>
                      <a:pt x="4004" y="1600"/>
                    </a:lnTo>
                    <a:lnTo>
                      <a:pt x="4004" y="1600"/>
                    </a:lnTo>
                    <a:lnTo>
                      <a:pt x="3997" y="1600"/>
                    </a:lnTo>
                    <a:lnTo>
                      <a:pt x="3991" y="1600"/>
                    </a:lnTo>
                    <a:lnTo>
                      <a:pt x="3985" y="1600"/>
                    </a:lnTo>
                    <a:lnTo>
                      <a:pt x="3979" y="1606"/>
                    </a:lnTo>
                    <a:lnTo>
                      <a:pt x="3979" y="1606"/>
                    </a:lnTo>
                    <a:lnTo>
                      <a:pt x="3967" y="1606"/>
                    </a:lnTo>
                    <a:lnTo>
                      <a:pt x="3961" y="1606"/>
                    </a:lnTo>
                    <a:lnTo>
                      <a:pt x="3955" y="1606"/>
                    </a:lnTo>
                    <a:lnTo>
                      <a:pt x="3936" y="1612"/>
                    </a:lnTo>
                    <a:lnTo>
                      <a:pt x="3930" y="1612"/>
                    </a:lnTo>
                    <a:lnTo>
                      <a:pt x="3918" y="1612"/>
                    </a:lnTo>
                    <a:lnTo>
                      <a:pt x="3918" y="1612"/>
                    </a:lnTo>
                    <a:lnTo>
                      <a:pt x="3906" y="1619"/>
                    </a:lnTo>
                    <a:lnTo>
                      <a:pt x="3900" y="1619"/>
                    </a:lnTo>
                    <a:lnTo>
                      <a:pt x="3894" y="1619"/>
                    </a:lnTo>
                    <a:lnTo>
                      <a:pt x="3888" y="1619"/>
                    </a:lnTo>
                    <a:lnTo>
                      <a:pt x="3882" y="1619"/>
                    </a:lnTo>
                    <a:lnTo>
                      <a:pt x="3875" y="1625"/>
                    </a:lnTo>
                    <a:lnTo>
                      <a:pt x="3869" y="1625"/>
                    </a:lnTo>
                    <a:lnTo>
                      <a:pt x="3857" y="1625"/>
                    </a:lnTo>
                    <a:lnTo>
                      <a:pt x="3851" y="1625"/>
                    </a:lnTo>
                    <a:lnTo>
                      <a:pt x="3851" y="1625"/>
                    </a:lnTo>
                    <a:lnTo>
                      <a:pt x="3845" y="1625"/>
                    </a:lnTo>
                    <a:lnTo>
                      <a:pt x="3845" y="1625"/>
                    </a:lnTo>
                    <a:lnTo>
                      <a:pt x="3839" y="1625"/>
                    </a:lnTo>
                    <a:lnTo>
                      <a:pt x="3839" y="1625"/>
                    </a:lnTo>
                    <a:lnTo>
                      <a:pt x="3833" y="1631"/>
                    </a:lnTo>
                    <a:lnTo>
                      <a:pt x="3827" y="1631"/>
                    </a:lnTo>
                    <a:lnTo>
                      <a:pt x="3820" y="1631"/>
                    </a:lnTo>
                    <a:lnTo>
                      <a:pt x="3820" y="1631"/>
                    </a:lnTo>
                    <a:lnTo>
                      <a:pt x="3814" y="1631"/>
                    </a:lnTo>
                    <a:lnTo>
                      <a:pt x="3814" y="1631"/>
                    </a:lnTo>
                    <a:lnTo>
                      <a:pt x="3808" y="1631"/>
                    </a:lnTo>
                    <a:lnTo>
                      <a:pt x="3808" y="1631"/>
                    </a:lnTo>
                    <a:lnTo>
                      <a:pt x="3802" y="1631"/>
                    </a:lnTo>
                    <a:lnTo>
                      <a:pt x="3802" y="1631"/>
                    </a:lnTo>
                    <a:lnTo>
                      <a:pt x="3796" y="1631"/>
                    </a:lnTo>
                    <a:lnTo>
                      <a:pt x="3796" y="1631"/>
                    </a:lnTo>
                    <a:lnTo>
                      <a:pt x="3790" y="1631"/>
                    </a:lnTo>
                    <a:lnTo>
                      <a:pt x="3784" y="1631"/>
                    </a:lnTo>
                    <a:lnTo>
                      <a:pt x="3784" y="1631"/>
                    </a:lnTo>
                    <a:lnTo>
                      <a:pt x="3778" y="1631"/>
                    </a:lnTo>
                    <a:lnTo>
                      <a:pt x="3778" y="1631"/>
                    </a:lnTo>
                    <a:lnTo>
                      <a:pt x="3772" y="1631"/>
                    </a:lnTo>
                    <a:lnTo>
                      <a:pt x="3772" y="1631"/>
                    </a:lnTo>
                    <a:lnTo>
                      <a:pt x="3772" y="1637"/>
                    </a:lnTo>
                    <a:lnTo>
                      <a:pt x="3766" y="1637"/>
                    </a:lnTo>
                    <a:lnTo>
                      <a:pt x="3753" y="1637"/>
                    </a:lnTo>
                    <a:lnTo>
                      <a:pt x="3759" y="1637"/>
                    </a:lnTo>
                    <a:lnTo>
                      <a:pt x="3759" y="1631"/>
                    </a:lnTo>
                    <a:lnTo>
                      <a:pt x="3753" y="1631"/>
                    </a:lnTo>
                    <a:lnTo>
                      <a:pt x="3741" y="1637"/>
                    </a:lnTo>
                    <a:lnTo>
                      <a:pt x="3735" y="1637"/>
                    </a:lnTo>
                    <a:lnTo>
                      <a:pt x="3735" y="1637"/>
                    </a:lnTo>
                    <a:lnTo>
                      <a:pt x="3723" y="1637"/>
                    </a:lnTo>
                    <a:lnTo>
                      <a:pt x="3711" y="1643"/>
                    </a:lnTo>
                    <a:lnTo>
                      <a:pt x="3711" y="1643"/>
                    </a:lnTo>
                    <a:lnTo>
                      <a:pt x="3711" y="1643"/>
                    </a:lnTo>
                    <a:lnTo>
                      <a:pt x="3711" y="1643"/>
                    </a:lnTo>
                    <a:lnTo>
                      <a:pt x="3705" y="1643"/>
                    </a:lnTo>
                    <a:lnTo>
                      <a:pt x="3698" y="1643"/>
                    </a:lnTo>
                    <a:lnTo>
                      <a:pt x="3692" y="1643"/>
                    </a:lnTo>
                    <a:lnTo>
                      <a:pt x="3686" y="1643"/>
                    </a:lnTo>
                    <a:lnTo>
                      <a:pt x="3686" y="1643"/>
                    </a:lnTo>
                    <a:lnTo>
                      <a:pt x="3680" y="1643"/>
                    </a:lnTo>
                    <a:lnTo>
                      <a:pt x="3674" y="1649"/>
                    </a:lnTo>
                    <a:lnTo>
                      <a:pt x="3668" y="1649"/>
                    </a:lnTo>
                    <a:lnTo>
                      <a:pt x="3662" y="1649"/>
                    </a:lnTo>
                    <a:lnTo>
                      <a:pt x="3650" y="1649"/>
                    </a:lnTo>
                    <a:lnTo>
                      <a:pt x="3643" y="1649"/>
                    </a:lnTo>
                    <a:lnTo>
                      <a:pt x="3637" y="1655"/>
                    </a:lnTo>
                    <a:lnTo>
                      <a:pt x="3631" y="1655"/>
                    </a:lnTo>
                    <a:lnTo>
                      <a:pt x="3619" y="1655"/>
                    </a:lnTo>
                    <a:lnTo>
                      <a:pt x="3613" y="1655"/>
                    </a:lnTo>
                    <a:lnTo>
                      <a:pt x="3613" y="1655"/>
                    </a:lnTo>
                    <a:lnTo>
                      <a:pt x="3613" y="1655"/>
                    </a:lnTo>
                    <a:lnTo>
                      <a:pt x="3601" y="1655"/>
                    </a:lnTo>
                    <a:lnTo>
                      <a:pt x="3595" y="1655"/>
                    </a:lnTo>
                    <a:lnTo>
                      <a:pt x="3589" y="1661"/>
                    </a:lnTo>
                    <a:lnTo>
                      <a:pt x="3582" y="1661"/>
                    </a:lnTo>
                    <a:lnTo>
                      <a:pt x="3576" y="1661"/>
                    </a:lnTo>
                    <a:lnTo>
                      <a:pt x="3576" y="1661"/>
                    </a:lnTo>
                    <a:lnTo>
                      <a:pt x="3576" y="1661"/>
                    </a:lnTo>
                    <a:lnTo>
                      <a:pt x="3576" y="1661"/>
                    </a:lnTo>
                    <a:lnTo>
                      <a:pt x="3576" y="1661"/>
                    </a:lnTo>
                    <a:lnTo>
                      <a:pt x="3576" y="1655"/>
                    </a:lnTo>
                    <a:lnTo>
                      <a:pt x="3576" y="1655"/>
                    </a:lnTo>
                    <a:lnTo>
                      <a:pt x="3576" y="1655"/>
                    </a:lnTo>
                    <a:lnTo>
                      <a:pt x="3576" y="1655"/>
                    </a:lnTo>
                    <a:lnTo>
                      <a:pt x="3576" y="1655"/>
                    </a:lnTo>
                    <a:lnTo>
                      <a:pt x="3582" y="1655"/>
                    </a:lnTo>
                    <a:lnTo>
                      <a:pt x="3582" y="1655"/>
                    </a:lnTo>
                    <a:lnTo>
                      <a:pt x="3582" y="1655"/>
                    </a:lnTo>
                    <a:lnTo>
                      <a:pt x="3582" y="1655"/>
                    </a:lnTo>
                    <a:lnTo>
                      <a:pt x="3582" y="1655"/>
                    </a:lnTo>
                    <a:lnTo>
                      <a:pt x="3582" y="1649"/>
                    </a:lnTo>
                    <a:lnTo>
                      <a:pt x="3589" y="1649"/>
                    </a:lnTo>
                    <a:lnTo>
                      <a:pt x="3589" y="1649"/>
                    </a:lnTo>
                    <a:lnTo>
                      <a:pt x="3589" y="1649"/>
                    </a:lnTo>
                    <a:lnTo>
                      <a:pt x="3589" y="1649"/>
                    </a:lnTo>
                    <a:lnTo>
                      <a:pt x="3589" y="1649"/>
                    </a:lnTo>
                    <a:lnTo>
                      <a:pt x="3589" y="1649"/>
                    </a:lnTo>
                    <a:lnTo>
                      <a:pt x="3589" y="1649"/>
                    </a:lnTo>
                    <a:lnTo>
                      <a:pt x="3595" y="1649"/>
                    </a:lnTo>
                    <a:lnTo>
                      <a:pt x="3595" y="1649"/>
                    </a:lnTo>
                    <a:lnTo>
                      <a:pt x="3595" y="1649"/>
                    </a:lnTo>
                    <a:lnTo>
                      <a:pt x="3595" y="1649"/>
                    </a:lnTo>
                    <a:lnTo>
                      <a:pt x="3595" y="1649"/>
                    </a:lnTo>
                    <a:lnTo>
                      <a:pt x="3595" y="1649"/>
                    </a:lnTo>
                    <a:lnTo>
                      <a:pt x="3595" y="1649"/>
                    </a:lnTo>
                    <a:lnTo>
                      <a:pt x="3601" y="1649"/>
                    </a:lnTo>
                    <a:lnTo>
                      <a:pt x="3601" y="1649"/>
                    </a:lnTo>
                    <a:lnTo>
                      <a:pt x="3601" y="1649"/>
                    </a:lnTo>
                    <a:lnTo>
                      <a:pt x="3601" y="1643"/>
                    </a:lnTo>
                    <a:lnTo>
                      <a:pt x="3601" y="1643"/>
                    </a:lnTo>
                    <a:lnTo>
                      <a:pt x="3601" y="1643"/>
                    </a:lnTo>
                    <a:lnTo>
                      <a:pt x="3601" y="1643"/>
                    </a:lnTo>
                    <a:lnTo>
                      <a:pt x="3607" y="1643"/>
                    </a:lnTo>
                    <a:lnTo>
                      <a:pt x="3607" y="1643"/>
                    </a:lnTo>
                    <a:lnTo>
                      <a:pt x="3607" y="1643"/>
                    </a:lnTo>
                    <a:lnTo>
                      <a:pt x="3607" y="1643"/>
                    </a:lnTo>
                    <a:lnTo>
                      <a:pt x="3613" y="1643"/>
                    </a:lnTo>
                    <a:lnTo>
                      <a:pt x="3613" y="1643"/>
                    </a:lnTo>
                    <a:lnTo>
                      <a:pt x="3613" y="1637"/>
                    </a:lnTo>
                    <a:lnTo>
                      <a:pt x="3613" y="1637"/>
                    </a:lnTo>
                    <a:lnTo>
                      <a:pt x="3613" y="1637"/>
                    </a:lnTo>
                    <a:lnTo>
                      <a:pt x="3619" y="1637"/>
                    </a:lnTo>
                    <a:lnTo>
                      <a:pt x="3619" y="1637"/>
                    </a:lnTo>
                    <a:lnTo>
                      <a:pt x="3619" y="1637"/>
                    </a:lnTo>
                    <a:lnTo>
                      <a:pt x="3619" y="1637"/>
                    </a:lnTo>
                    <a:lnTo>
                      <a:pt x="3619" y="1637"/>
                    </a:lnTo>
                    <a:lnTo>
                      <a:pt x="3619" y="1637"/>
                    </a:lnTo>
                    <a:lnTo>
                      <a:pt x="3619" y="1637"/>
                    </a:lnTo>
                    <a:lnTo>
                      <a:pt x="3619" y="1631"/>
                    </a:lnTo>
                    <a:lnTo>
                      <a:pt x="3619" y="1631"/>
                    </a:lnTo>
                    <a:lnTo>
                      <a:pt x="3619" y="1631"/>
                    </a:lnTo>
                    <a:lnTo>
                      <a:pt x="3625" y="1631"/>
                    </a:lnTo>
                    <a:lnTo>
                      <a:pt x="3625" y="1631"/>
                    </a:lnTo>
                    <a:lnTo>
                      <a:pt x="3625" y="1631"/>
                    </a:lnTo>
                    <a:lnTo>
                      <a:pt x="3625" y="1631"/>
                    </a:lnTo>
                    <a:lnTo>
                      <a:pt x="3625" y="1631"/>
                    </a:lnTo>
                    <a:lnTo>
                      <a:pt x="3625" y="1625"/>
                    </a:lnTo>
                    <a:lnTo>
                      <a:pt x="3625" y="1625"/>
                    </a:lnTo>
                    <a:lnTo>
                      <a:pt x="3625" y="1625"/>
                    </a:lnTo>
                    <a:lnTo>
                      <a:pt x="3625" y="1625"/>
                    </a:lnTo>
                    <a:lnTo>
                      <a:pt x="3625" y="1625"/>
                    </a:lnTo>
                    <a:lnTo>
                      <a:pt x="3625" y="1625"/>
                    </a:lnTo>
                    <a:lnTo>
                      <a:pt x="3625" y="1625"/>
                    </a:lnTo>
                    <a:lnTo>
                      <a:pt x="3625" y="1625"/>
                    </a:lnTo>
                    <a:lnTo>
                      <a:pt x="3625" y="1625"/>
                    </a:lnTo>
                    <a:lnTo>
                      <a:pt x="3631" y="1625"/>
                    </a:lnTo>
                    <a:lnTo>
                      <a:pt x="3631" y="1625"/>
                    </a:lnTo>
                    <a:lnTo>
                      <a:pt x="3631" y="1625"/>
                    </a:lnTo>
                    <a:lnTo>
                      <a:pt x="3631" y="1625"/>
                    </a:lnTo>
                    <a:lnTo>
                      <a:pt x="3637" y="1625"/>
                    </a:lnTo>
                    <a:lnTo>
                      <a:pt x="3637" y="1619"/>
                    </a:lnTo>
                    <a:lnTo>
                      <a:pt x="3637" y="1619"/>
                    </a:lnTo>
                    <a:lnTo>
                      <a:pt x="3637" y="1619"/>
                    </a:lnTo>
                    <a:lnTo>
                      <a:pt x="3637" y="1619"/>
                    </a:lnTo>
                    <a:lnTo>
                      <a:pt x="3637" y="1619"/>
                    </a:lnTo>
                    <a:lnTo>
                      <a:pt x="3637" y="1619"/>
                    </a:lnTo>
                    <a:lnTo>
                      <a:pt x="3643" y="1619"/>
                    </a:lnTo>
                    <a:lnTo>
                      <a:pt x="3643" y="1619"/>
                    </a:lnTo>
                    <a:lnTo>
                      <a:pt x="3643" y="1619"/>
                    </a:lnTo>
                    <a:lnTo>
                      <a:pt x="3643" y="1619"/>
                    </a:lnTo>
                    <a:lnTo>
                      <a:pt x="3643" y="1619"/>
                    </a:lnTo>
                    <a:lnTo>
                      <a:pt x="3643" y="1612"/>
                    </a:lnTo>
                    <a:lnTo>
                      <a:pt x="3643" y="1612"/>
                    </a:lnTo>
                    <a:lnTo>
                      <a:pt x="3643" y="1612"/>
                    </a:lnTo>
                    <a:lnTo>
                      <a:pt x="3643" y="1612"/>
                    </a:lnTo>
                    <a:lnTo>
                      <a:pt x="3643" y="1612"/>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00"/>
                    </a:lnTo>
                    <a:lnTo>
                      <a:pt x="3643" y="1600"/>
                    </a:lnTo>
                    <a:lnTo>
                      <a:pt x="3650" y="1600"/>
                    </a:lnTo>
                    <a:lnTo>
                      <a:pt x="3650" y="1600"/>
                    </a:lnTo>
                    <a:lnTo>
                      <a:pt x="3650" y="1600"/>
                    </a:lnTo>
                    <a:lnTo>
                      <a:pt x="3650" y="1600"/>
                    </a:lnTo>
                    <a:lnTo>
                      <a:pt x="3650" y="1600"/>
                    </a:lnTo>
                    <a:lnTo>
                      <a:pt x="3650" y="1600"/>
                    </a:lnTo>
                    <a:lnTo>
                      <a:pt x="3650" y="1600"/>
                    </a:lnTo>
                    <a:lnTo>
                      <a:pt x="3650" y="1600"/>
                    </a:lnTo>
                    <a:lnTo>
                      <a:pt x="3650" y="1600"/>
                    </a:lnTo>
                    <a:lnTo>
                      <a:pt x="3656" y="1600"/>
                    </a:lnTo>
                    <a:lnTo>
                      <a:pt x="3656" y="1594"/>
                    </a:lnTo>
                    <a:lnTo>
                      <a:pt x="3656" y="1594"/>
                    </a:lnTo>
                    <a:lnTo>
                      <a:pt x="3650" y="1594"/>
                    </a:lnTo>
                    <a:lnTo>
                      <a:pt x="3656" y="1594"/>
                    </a:lnTo>
                    <a:lnTo>
                      <a:pt x="3656" y="1594"/>
                    </a:lnTo>
                    <a:lnTo>
                      <a:pt x="3650" y="1594"/>
                    </a:lnTo>
                    <a:lnTo>
                      <a:pt x="3650" y="1594"/>
                    </a:lnTo>
                    <a:lnTo>
                      <a:pt x="3650" y="1588"/>
                    </a:lnTo>
                    <a:lnTo>
                      <a:pt x="3650" y="1588"/>
                    </a:lnTo>
                    <a:lnTo>
                      <a:pt x="3650" y="1588"/>
                    </a:lnTo>
                    <a:lnTo>
                      <a:pt x="3656" y="1588"/>
                    </a:lnTo>
                    <a:lnTo>
                      <a:pt x="3656" y="1588"/>
                    </a:lnTo>
                    <a:lnTo>
                      <a:pt x="3656" y="1588"/>
                    </a:lnTo>
                    <a:lnTo>
                      <a:pt x="3656" y="1588"/>
                    </a:lnTo>
                    <a:lnTo>
                      <a:pt x="3656" y="1582"/>
                    </a:lnTo>
                    <a:lnTo>
                      <a:pt x="3656" y="1582"/>
                    </a:lnTo>
                    <a:lnTo>
                      <a:pt x="3656" y="1582"/>
                    </a:lnTo>
                    <a:lnTo>
                      <a:pt x="3662" y="1582"/>
                    </a:lnTo>
                    <a:lnTo>
                      <a:pt x="3662" y="1582"/>
                    </a:lnTo>
                    <a:lnTo>
                      <a:pt x="3662" y="1582"/>
                    </a:lnTo>
                    <a:lnTo>
                      <a:pt x="3662" y="1582"/>
                    </a:lnTo>
                    <a:lnTo>
                      <a:pt x="3662" y="1576"/>
                    </a:lnTo>
                    <a:lnTo>
                      <a:pt x="3668" y="1576"/>
                    </a:lnTo>
                    <a:lnTo>
                      <a:pt x="3668" y="1576"/>
                    </a:lnTo>
                    <a:lnTo>
                      <a:pt x="3668" y="1576"/>
                    </a:lnTo>
                    <a:lnTo>
                      <a:pt x="3668" y="1576"/>
                    </a:lnTo>
                    <a:lnTo>
                      <a:pt x="3668" y="1576"/>
                    </a:lnTo>
                    <a:lnTo>
                      <a:pt x="3668" y="1576"/>
                    </a:lnTo>
                    <a:lnTo>
                      <a:pt x="3668" y="1576"/>
                    </a:lnTo>
                    <a:lnTo>
                      <a:pt x="3674" y="1576"/>
                    </a:lnTo>
                    <a:lnTo>
                      <a:pt x="3674" y="1570"/>
                    </a:lnTo>
                    <a:lnTo>
                      <a:pt x="3674" y="1570"/>
                    </a:lnTo>
                    <a:lnTo>
                      <a:pt x="3674" y="1570"/>
                    </a:lnTo>
                    <a:lnTo>
                      <a:pt x="3674" y="1570"/>
                    </a:lnTo>
                    <a:lnTo>
                      <a:pt x="3674" y="1570"/>
                    </a:lnTo>
                    <a:lnTo>
                      <a:pt x="3674" y="1570"/>
                    </a:lnTo>
                    <a:lnTo>
                      <a:pt x="3680" y="1570"/>
                    </a:lnTo>
                    <a:lnTo>
                      <a:pt x="3680" y="1570"/>
                    </a:lnTo>
                    <a:lnTo>
                      <a:pt x="3680" y="1570"/>
                    </a:lnTo>
                    <a:lnTo>
                      <a:pt x="3680" y="1570"/>
                    </a:lnTo>
                    <a:lnTo>
                      <a:pt x="3686" y="1564"/>
                    </a:lnTo>
                    <a:lnTo>
                      <a:pt x="3686" y="1564"/>
                    </a:lnTo>
                    <a:lnTo>
                      <a:pt x="3686" y="1564"/>
                    </a:lnTo>
                    <a:lnTo>
                      <a:pt x="3686" y="1564"/>
                    </a:lnTo>
                    <a:lnTo>
                      <a:pt x="3686" y="1564"/>
                    </a:lnTo>
                    <a:lnTo>
                      <a:pt x="3686" y="1564"/>
                    </a:lnTo>
                    <a:lnTo>
                      <a:pt x="3686" y="1564"/>
                    </a:lnTo>
                    <a:lnTo>
                      <a:pt x="3686" y="1564"/>
                    </a:lnTo>
                    <a:lnTo>
                      <a:pt x="3686" y="1564"/>
                    </a:lnTo>
                    <a:lnTo>
                      <a:pt x="3692" y="1557"/>
                    </a:lnTo>
                    <a:lnTo>
                      <a:pt x="3698" y="1551"/>
                    </a:lnTo>
                    <a:lnTo>
                      <a:pt x="3705" y="1545"/>
                    </a:lnTo>
                    <a:lnTo>
                      <a:pt x="3705" y="1539"/>
                    </a:lnTo>
                    <a:lnTo>
                      <a:pt x="3711" y="1539"/>
                    </a:lnTo>
                    <a:lnTo>
                      <a:pt x="3711"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9"/>
                    </a:lnTo>
                    <a:lnTo>
                      <a:pt x="3711" y="1539"/>
                    </a:lnTo>
                    <a:lnTo>
                      <a:pt x="3711" y="1539"/>
                    </a:lnTo>
                    <a:lnTo>
                      <a:pt x="3711" y="1539"/>
                    </a:lnTo>
                    <a:lnTo>
                      <a:pt x="3711" y="1539"/>
                    </a:lnTo>
                    <a:lnTo>
                      <a:pt x="3711" y="1539"/>
                    </a:lnTo>
                    <a:lnTo>
                      <a:pt x="3717" y="1539"/>
                    </a:lnTo>
                    <a:lnTo>
                      <a:pt x="3717" y="1539"/>
                    </a:lnTo>
                    <a:lnTo>
                      <a:pt x="3717" y="1539"/>
                    </a:lnTo>
                    <a:lnTo>
                      <a:pt x="3717" y="1539"/>
                    </a:lnTo>
                    <a:lnTo>
                      <a:pt x="3717" y="1539"/>
                    </a:lnTo>
                    <a:lnTo>
                      <a:pt x="3717" y="1545"/>
                    </a:lnTo>
                    <a:lnTo>
                      <a:pt x="3717" y="1545"/>
                    </a:lnTo>
                    <a:lnTo>
                      <a:pt x="3717" y="1545"/>
                    </a:lnTo>
                    <a:lnTo>
                      <a:pt x="3717" y="1545"/>
                    </a:lnTo>
                    <a:lnTo>
                      <a:pt x="3717" y="1545"/>
                    </a:lnTo>
                    <a:lnTo>
                      <a:pt x="3717" y="1551"/>
                    </a:lnTo>
                    <a:lnTo>
                      <a:pt x="3717" y="1551"/>
                    </a:lnTo>
                    <a:lnTo>
                      <a:pt x="3717" y="1551"/>
                    </a:lnTo>
                    <a:lnTo>
                      <a:pt x="3723" y="1551"/>
                    </a:lnTo>
                    <a:lnTo>
                      <a:pt x="3723" y="1551"/>
                    </a:lnTo>
                    <a:lnTo>
                      <a:pt x="3723" y="1551"/>
                    </a:lnTo>
                    <a:lnTo>
                      <a:pt x="3723" y="1551"/>
                    </a:lnTo>
                    <a:lnTo>
                      <a:pt x="3723" y="1551"/>
                    </a:lnTo>
                    <a:lnTo>
                      <a:pt x="3723" y="1551"/>
                    </a:lnTo>
                    <a:lnTo>
                      <a:pt x="3723" y="1551"/>
                    </a:lnTo>
                    <a:lnTo>
                      <a:pt x="3723" y="1557"/>
                    </a:lnTo>
                    <a:lnTo>
                      <a:pt x="3729" y="1557"/>
                    </a:lnTo>
                    <a:lnTo>
                      <a:pt x="3729" y="1557"/>
                    </a:lnTo>
                    <a:lnTo>
                      <a:pt x="3729" y="1557"/>
                    </a:lnTo>
                    <a:lnTo>
                      <a:pt x="3729" y="1557"/>
                    </a:lnTo>
                    <a:lnTo>
                      <a:pt x="3729" y="1557"/>
                    </a:lnTo>
                    <a:lnTo>
                      <a:pt x="3729" y="1557"/>
                    </a:lnTo>
                    <a:lnTo>
                      <a:pt x="3729" y="1557"/>
                    </a:lnTo>
                    <a:lnTo>
                      <a:pt x="3729" y="1557"/>
                    </a:lnTo>
                    <a:lnTo>
                      <a:pt x="3735" y="1557"/>
                    </a:lnTo>
                    <a:lnTo>
                      <a:pt x="3735" y="1557"/>
                    </a:lnTo>
                    <a:lnTo>
                      <a:pt x="3735" y="1557"/>
                    </a:lnTo>
                    <a:lnTo>
                      <a:pt x="3735" y="1557"/>
                    </a:lnTo>
                    <a:lnTo>
                      <a:pt x="3735" y="1557"/>
                    </a:lnTo>
                    <a:lnTo>
                      <a:pt x="3735" y="1557"/>
                    </a:lnTo>
                    <a:lnTo>
                      <a:pt x="3735" y="1557"/>
                    </a:lnTo>
                    <a:lnTo>
                      <a:pt x="3735" y="1557"/>
                    </a:lnTo>
                    <a:lnTo>
                      <a:pt x="3735" y="1557"/>
                    </a:lnTo>
                    <a:lnTo>
                      <a:pt x="3741" y="1557"/>
                    </a:lnTo>
                    <a:lnTo>
                      <a:pt x="3741" y="1564"/>
                    </a:lnTo>
                    <a:lnTo>
                      <a:pt x="3741" y="1564"/>
                    </a:lnTo>
                    <a:lnTo>
                      <a:pt x="3741" y="1564"/>
                    </a:lnTo>
                    <a:lnTo>
                      <a:pt x="3741" y="1564"/>
                    </a:lnTo>
                    <a:lnTo>
                      <a:pt x="3741" y="1564"/>
                    </a:lnTo>
                    <a:lnTo>
                      <a:pt x="3741" y="1564"/>
                    </a:lnTo>
                    <a:lnTo>
                      <a:pt x="3747" y="1564"/>
                    </a:lnTo>
                    <a:lnTo>
                      <a:pt x="3747" y="1564"/>
                    </a:lnTo>
                    <a:lnTo>
                      <a:pt x="3747" y="1564"/>
                    </a:lnTo>
                    <a:lnTo>
                      <a:pt x="3753" y="1564"/>
                    </a:lnTo>
                    <a:lnTo>
                      <a:pt x="3759" y="1564"/>
                    </a:lnTo>
                    <a:lnTo>
                      <a:pt x="3759" y="1564"/>
                    </a:lnTo>
                    <a:lnTo>
                      <a:pt x="3759" y="1564"/>
                    </a:lnTo>
                    <a:lnTo>
                      <a:pt x="3759" y="1564"/>
                    </a:lnTo>
                    <a:lnTo>
                      <a:pt x="3759" y="1557"/>
                    </a:lnTo>
                    <a:lnTo>
                      <a:pt x="3759" y="1557"/>
                    </a:lnTo>
                    <a:lnTo>
                      <a:pt x="3759" y="1557"/>
                    </a:lnTo>
                    <a:lnTo>
                      <a:pt x="3759" y="1557"/>
                    </a:lnTo>
                    <a:lnTo>
                      <a:pt x="3759" y="1557"/>
                    </a:lnTo>
                    <a:lnTo>
                      <a:pt x="3759" y="1557"/>
                    </a:lnTo>
                    <a:lnTo>
                      <a:pt x="3766" y="1557"/>
                    </a:lnTo>
                    <a:lnTo>
                      <a:pt x="3766" y="1557"/>
                    </a:lnTo>
                    <a:lnTo>
                      <a:pt x="3766" y="1557"/>
                    </a:lnTo>
                    <a:lnTo>
                      <a:pt x="3766" y="1557"/>
                    </a:lnTo>
                    <a:lnTo>
                      <a:pt x="3766" y="1557"/>
                    </a:lnTo>
                    <a:lnTo>
                      <a:pt x="3766" y="1551"/>
                    </a:lnTo>
                    <a:lnTo>
                      <a:pt x="3766" y="1551"/>
                    </a:lnTo>
                    <a:lnTo>
                      <a:pt x="3766" y="1551"/>
                    </a:lnTo>
                    <a:lnTo>
                      <a:pt x="3772" y="1551"/>
                    </a:lnTo>
                    <a:lnTo>
                      <a:pt x="3772" y="1551"/>
                    </a:lnTo>
                    <a:lnTo>
                      <a:pt x="3772" y="1551"/>
                    </a:lnTo>
                    <a:lnTo>
                      <a:pt x="3772" y="1545"/>
                    </a:lnTo>
                    <a:lnTo>
                      <a:pt x="3772" y="1545"/>
                    </a:lnTo>
                    <a:lnTo>
                      <a:pt x="3772" y="1545"/>
                    </a:lnTo>
                    <a:lnTo>
                      <a:pt x="3772" y="1545"/>
                    </a:lnTo>
                    <a:lnTo>
                      <a:pt x="3778" y="1551"/>
                    </a:lnTo>
                    <a:lnTo>
                      <a:pt x="3784" y="1557"/>
                    </a:lnTo>
                    <a:lnTo>
                      <a:pt x="3784" y="1551"/>
                    </a:lnTo>
                    <a:lnTo>
                      <a:pt x="3790" y="1551"/>
                    </a:lnTo>
                    <a:lnTo>
                      <a:pt x="3790" y="1551"/>
                    </a:lnTo>
                    <a:lnTo>
                      <a:pt x="3790" y="1551"/>
                    </a:lnTo>
                    <a:lnTo>
                      <a:pt x="3790" y="1551"/>
                    </a:lnTo>
                    <a:lnTo>
                      <a:pt x="3796" y="1551"/>
                    </a:lnTo>
                    <a:lnTo>
                      <a:pt x="3796" y="1545"/>
                    </a:lnTo>
                    <a:lnTo>
                      <a:pt x="3796" y="1545"/>
                    </a:lnTo>
                    <a:lnTo>
                      <a:pt x="3802" y="1545"/>
                    </a:lnTo>
                    <a:lnTo>
                      <a:pt x="3802" y="1545"/>
                    </a:lnTo>
                    <a:lnTo>
                      <a:pt x="3802" y="1545"/>
                    </a:lnTo>
                    <a:lnTo>
                      <a:pt x="3802" y="1545"/>
                    </a:lnTo>
                    <a:lnTo>
                      <a:pt x="3808" y="1545"/>
                    </a:lnTo>
                    <a:lnTo>
                      <a:pt x="3808" y="1545"/>
                    </a:lnTo>
                    <a:lnTo>
                      <a:pt x="3808" y="1545"/>
                    </a:lnTo>
                    <a:lnTo>
                      <a:pt x="3808" y="1545"/>
                    </a:lnTo>
                    <a:lnTo>
                      <a:pt x="3808" y="1545"/>
                    </a:lnTo>
                    <a:lnTo>
                      <a:pt x="3808" y="1545"/>
                    </a:lnTo>
                    <a:lnTo>
                      <a:pt x="3808" y="1545"/>
                    </a:lnTo>
                    <a:lnTo>
                      <a:pt x="3808" y="1545"/>
                    </a:lnTo>
                    <a:lnTo>
                      <a:pt x="3814" y="1545"/>
                    </a:lnTo>
                    <a:lnTo>
                      <a:pt x="3814" y="1539"/>
                    </a:lnTo>
                    <a:lnTo>
                      <a:pt x="3814" y="1539"/>
                    </a:lnTo>
                    <a:lnTo>
                      <a:pt x="3814" y="1539"/>
                    </a:lnTo>
                    <a:lnTo>
                      <a:pt x="3820" y="1539"/>
                    </a:lnTo>
                    <a:lnTo>
                      <a:pt x="3814" y="1533"/>
                    </a:lnTo>
                    <a:lnTo>
                      <a:pt x="3814" y="1527"/>
                    </a:lnTo>
                    <a:lnTo>
                      <a:pt x="3814" y="1527"/>
                    </a:lnTo>
                    <a:lnTo>
                      <a:pt x="3814" y="1527"/>
                    </a:lnTo>
                    <a:lnTo>
                      <a:pt x="3814" y="1527"/>
                    </a:lnTo>
                    <a:lnTo>
                      <a:pt x="3814" y="1527"/>
                    </a:lnTo>
                    <a:lnTo>
                      <a:pt x="3820" y="1527"/>
                    </a:lnTo>
                    <a:lnTo>
                      <a:pt x="3820" y="1527"/>
                    </a:lnTo>
                    <a:lnTo>
                      <a:pt x="3820" y="1533"/>
                    </a:lnTo>
                    <a:lnTo>
                      <a:pt x="3820" y="1533"/>
                    </a:lnTo>
                    <a:lnTo>
                      <a:pt x="3820" y="1533"/>
                    </a:lnTo>
                    <a:lnTo>
                      <a:pt x="3820" y="1533"/>
                    </a:lnTo>
                    <a:lnTo>
                      <a:pt x="3827" y="1533"/>
                    </a:lnTo>
                    <a:lnTo>
                      <a:pt x="3827" y="1533"/>
                    </a:lnTo>
                    <a:lnTo>
                      <a:pt x="3827" y="1533"/>
                    </a:lnTo>
                    <a:lnTo>
                      <a:pt x="3827" y="1533"/>
                    </a:lnTo>
                    <a:lnTo>
                      <a:pt x="3827" y="1527"/>
                    </a:lnTo>
                    <a:lnTo>
                      <a:pt x="3833" y="1527"/>
                    </a:lnTo>
                    <a:lnTo>
                      <a:pt x="3833" y="1527"/>
                    </a:lnTo>
                    <a:lnTo>
                      <a:pt x="3833" y="1527"/>
                    </a:lnTo>
                    <a:lnTo>
                      <a:pt x="3833" y="1527"/>
                    </a:lnTo>
                    <a:lnTo>
                      <a:pt x="3833" y="1527"/>
                    </a:lnTo>
                    <a:lnTo>
                      <a:pt x="3833" y="1527"/>
                    </a:lnTo>
                    <a:lnTo>
                      <a:pt x="3839" y="1521"/>
                    </a:lnTo>
                    <a:lnTo>
                      <a:pt x="3839" y="1521"/>
                    </a:lnTo>
                    <a:lnTo>
                      <a:pt x="3839" y="1521"/>
                    </a:lnTo>
                    <a:lnTo>
                      <a:pt x="3839" y="1521"/>
                    </a:lnTo>
                    <a:lnTo>
                      <a:pt x="3839" y="1521"/>
                    </a:lnTo>
                    <a:lnTo>
                      <a:pt x="3839" y="1521"/>
                    </a:lnTo>
                    <a:lnTo>
                      <a:pt x="3845" y="1521"/>
                    </a:lnTo>
                    <a:lnTo>
                      <a:pt x="3845" y="1515"/>
                    </a:lnTo>
                    <a:lnTo>
                      <a:pt x="3845" y="1515"/>
                    </a:lnTo>
                    <a:lnTo>
                      <a:pt x="3845" y="1515"/>
                    </a:lnTo>
                    <a:lnTo>
                      <a:pt x="3845" y="1515"/>
                    </a:lnTo>
                    <a:lnTo>
                      <a:pt x="3845" y="1515"/>
                    </a:lnTo>
                    <a:lnTo>
                      <a:pt x="3851" y="1521"/>
                    </a:lnTo>
                    <a:lnTo>
                      <a:pt x="3845" y="1521"/>
                    </a:lnTo>
                    <a:lnTo>
                      <a:pt x="3851" y="1521"/>
                    </a:lnTo>
                    <a:lnTo>
                      <a:pt x="3851" y="1521"/>
                    </a:lnTo>
                    <a:lnTo>
                      <a:pt x="3851" y="1521"/>
                    </a:lnTo>
                    <a:lnTo>
                      <a:pt x="3851" y="1521"/>
                    </a:lnTo>
                    <a:lnTo>
                      <a:pt x="3851" y="1521"/>
                    </a:lnTo>
                    <a:lnTo>
                      <a:pt x="3851" y="1521"/>
                    </a:lnTo>
                    <a:lnTo>
                      <a:pt x="3857" y="1515"/>
                    </a:lnTo>
                    <a:lnTo>
                      <a:pt x="3857" y="1515"/>
                    </a:lnTo>
                    <a:lnTo>
                      <a:pt x="3857" y="1515"/>
                    </a:lnTo>
                    <a:lnTo>
                      <a:pt x="3857" y="1515"/>
                    </a:lnTo>
                    <a:lnTo>
                      <a:pt x="3857" y="1515"/>
                    </a:lnTo>
                    <a:lnTo>
                      <a:pt x="3857" y="1515"/>
                    </a:lnTo>
                    <a:lnTo>
                      <a:pt x="3863" y="1515"/>
                    </a:lnTo>
                    <a:lnTo>
                      <a:pt x="3863" y="1509"/>
                    </a:lnTo>
                    <a:lnTo>
                      <a:pt x="3863" y="1509"/>
                    </a:lnTo>
                    <a:lnTo>
                      <a:pt x="3863" y="1509"/>
                    </a:lnTo>
                    <a:lnTo>
                      <a:pt x="3863" y="1509"/>
                    </a:lnTo>
                    <a:lnTo>
                      <a:pt x="3863" y="1509"/>
                    </a:lnTo>
                    <a:lnTo>
                      <a:pt x="3863" y="1509"/>
                    </a:lnTo>
                    <a:lnTo>
                      <a:pt x="3863" y="1509"/>
                    </a:lnTo>
                    <a:lnTo>
                      <a:pt x="3857" y="1509"/>
                    </a:lnTo>
                    <a:lnTo>
                      <a:pt x="3863" y="1509"/>
                    </a:lnTo>
                    <a:lnTo>
                      <a:pt x="3863" y="1509"/>
                    </a:lnTo>
                    <a:lnTo>
                      <a:pt x="3857" y="1502"/>
                    </a:lnTo>
                    <a:lnTo>
                      <a:pt x="3863" y="1502"/>
                    </a:lnTo>
                    <a:lnTo>
                      <a:pt x="3863" y="1502"/>
                    </a:lnTo>
                    <a:lnTo>
                      <a:pt x="3863" y="1502"/>
                    </a:lnTo>
                    <a:lnTo>
                      <a:pt x="3863" y="1502"/>
                    </a:lnTo>
                    <a:lnTo>
                      <a:pt x="3863" y="1496"/>
                    </a:lnTo>
                    <a:lnTo>
                      <a:pt x="3869" y="1496"/>
                    </a:lnTo>
                    <a:lnTo>
                      <a:pt x="3869" y="1496"/>
                    </a:lnTo>
                    <a:lnTo>
                      <a:pt x="3869" y="1496"/>
                    </a:lnTo>
                    <a:lnTo>
                      <a:pt x="3869" y="1496"/>
                    </a:lnTo>
                    <a:lnTo>
                      <a:pt x="3863" y="1496"/>
                    </a:lnTo>
                    <a:lnTo>
                      <a:pt x="3863" y="1496"/>
                    </a:lnTo>
                    <a:lnTo>
                      <a:pt x="3863" y="1490"/>
                    </a:lnTo>
                    <a:lnTo>
                      <a:pt x="3863" y="1490"/>
                    </a:lnTo>
                    <a:lnTo>
                      <a:pt x="3863" y="1490"/>
                    </a:lnTo>
                    <a:lnTo>
                      <a:pt x="3863" y="1490"/>
                    </a:lnTo>
                    <a:lnTo>
                      <a:pt x="3863" y="1490"/>
                    </a:lnTo>
                    <a:lnTo>
                      <a:pt x="3863" y="1484"/>
                    </a:lnTo>
                    <a:lnTo>
                      <a:pt x="3863" y="1484"/>
                    </a:lnTo>
                    <a:lnTo>
                      <a:pt x="3863" y="1484"/>
                    </a:lnTo>
                    <a:lnTo>
                      <a:pt x="3863" y="1484"/>
                    </a:lnTo>
                    <a:lnTo>
                      <a:pt x="3863" y="1484"/>
                    </a:lnTo>
                    <a:lnTo>
                      <a:pt x="3863" y="1484"/>
                    </a:lnTo>
                    <a:lnTo>
                      <a:pt x="3863" y="1478"/>
                    </a:lnTo>
                    <a:lnTo>
                      <a:pt x="3863" y="1478"/>
                    </a:lnTo>
                    <a:lnTo>
                      <a:pt x="3863" y="1478"/>
                    </a:lnTo>
                    <a:lnTo>
                      <a:pt x="3863" y="1478"/>
                    </a:lnTo>
                    <a:lnTo>
                      <a:pt x="3863" y="1478"/>
                    </a:lnTo>
                    <a:lnTo>
                      <a:pt x="3863" y="1478"/>
                    </a:lnTo>
                    <a:lnTo>
                      <a:pt x="3863" y="1478"/>
                    </a:lnTo>
                    <a:lnTo>
                      <a:pt x="3863" y="1472"/>
                    </a:lnTo>
                    <a:lnTo>
                      <a:pt x="3863" y="1472"/>
                    </a:lnTo>
                    <a:lnTo>
                      <a:pt x="3863" y="1472"/>
                    </a:lnTo>
                    <a:lnTo>
                      <a:pt x="3869" y="1472"/>
                    </a:lnTo>
                    <a:lnTo>
                      <a:pt x="3869" y="1472"/>
                    </a:lnTo>
                    <a:lnTo>
                      <a:pt x="3869" y="1472"/>
                    </a:lnTo>
                    <a:lnTo>
                      <a:pt x="3869" y="1472"/>
                    </a:lnTo>
                    <a:lnTo>
                      <a:pt x="3869" y="1472"/>
                    </a:lnTo>
                    <a:moveTo>
                      <a:pt x="4235" y="1386"/>
                    </a:moveTo>
                    <a:lnTo>
                      <a:pt x="4229" y="1386"/>
                    </a:lnTo>
                    <a:lnTo>
                      <a:pt x="4229" y="1380"/>
                    </a:lnTo>
                    <a:lnTo>
                      <a:pt x="4229" y="1380"/>
                    </a:lnTo>
                    <a:lnTo>
                      <a:pt x="4229" y="1380"/>
                    </a:lnTo>
                    <a:lnTo>
                      <a:pt x="4235" y="1374"/>
                    </a:lnTo>
                    <a:lnTo>
                      <a:pt x="4235" y="1374"/>
                    </a:lnTo>
                    <a:lnTo>
                      <a:pt x="4235" y="1380"/>
                    </a:lnTo>
                    <a:lnTo>
                      <a:pt x="4235" y="1380"/>
                    </a:lnTo>
                    <a:lnTo>
                      <a:pt x="4235" y="1380"/>
                    </a:lnTo>
                    <a:lnTo>
                      <a:pt x="4235" y="1380"/>
                    </a:lnTo>
                    <a:lnTo>
                      <a:pt x="4235" y="1380"/>
                    </a:lnTo>
                    <a:lnTo>
                      <a:pt x="4235" y="1386"/>
                    </a:lnTo>
                    <a:lnTo>
                      <a:pt x="4235" y="1386"/>
                    </a:lnTo>
                    <a:lnTo>
                      <a:pt x="4235" y="1386"/>
                    </a:lnTo>
                    <a:lnTo>
                      <a:pt x="4235" y="1386"/>
                    </a:lnTo>
                    <a:lnTo>
                      <a:pt x="4235" y="1386"/>
                    </a:lnTo>
                    <a:lnTo>
                      <a:pt x="4235" y="1386"/>
                    </a:lnTo>
                    <a:moveTo>
                      <a:pt x="4089" y="1893"/>
                    </a:moveTo>
                    <a:lnTo>
                      <a:pt x="4101" y="1899"/>
                    </a:lnTo>
                    <a:lnTo>
                      <a:pt x="4095" y="1899"/>
                    </a:lnTo>
                    <a:lnTo>
                      <a:pt x="4095" y="1899"/>
                    </a:lnTo>
                    <a:lnTo>
                      <a:pt x="4089" y="1906"/>
                    </a:lnTo>
                    <a:lnTo>
                      <a:pt x="4083" y="1912"/>
                    </a:lnTo>
                    <a:lnTo>
                      <a:pt x="4077" y="1912"/>
                    </a:lnTo>
                    <a:lnTo>
                      <a:pt x="4077" y="1918"/>
                    </a:lnTo>
                    <a:lnTo>
                      <a:pt x="4071" y="1924"/>
                    </a:lnTo>
                    <a:lnTo>
                      <a:pt x="4065" y="1930"/>
                    </a:lnTo>
                    <a:lnTo>
                      <a:pt x="4058" y="1942"/>
                    </a:lnTo>
                    <a:lnTo>
                      <a:pt x="4058" y="1942"/>
                    </a:lnTo>
                    <a:lnTo>
                      <a:pt x="4058" y="1948"/>
                    </a:lnTo>
                    <a:lnTo>
                      <a:pt x="4058" y="1954"/>
                    </a:lnTo>
                    <a:lnTo>
                      <a:pt x="4052" y="1954"/>
                    </a:lnTo>
                    <a:lnTo>
                      <a:pt x="4052" y="1961"/>
                    </a:lnTo>
                    <a:lnTo>
                      <a:pt x="4052" y="1967"/>
                    </a:lnTo>
                    <a:lnTo>
                      <a:pt x="4052" y="1967"/>
                    </a:lnTo>
                    <a:lnTo>
                      <a:pt x="4052" y="1973"/>
                    </a:lnTo>
                    <a:lnTo>
                      <a:pt x="4052" y="1973"/>
                    </a:lnTo>
                    <a:lnTo>
                      <a:pt x="4052" y="1979"/>
                    </a:lnTo>
                    <a:lnTo>
                      <a:pt x="4052" y="1979"/>
                    </a:lnTo>
                    <a:lnTo>
                      <a:pt x="4052" y="1985"/>
                    </a:lnTo>
                    <a:lnTo>
                      <a:pt x="4052" y="1991"/>
                    </a:lnTo>
                    <a:lnTo>
                      <a:pt x="4052" y="1991"/>
                    </a:lnTo>
                    <a:lnTo>
                      <a:pt x="4052" y="1991"/>
                    </a:lnTo>
                    <a:lnTo>
                      <a:pt x="4046" y="1991"/>
                    </a:lnTo>
                    <a:lnTo>
                      <a:pt x="4046" y="1997"/>
                    </a:lnTo>
                    <a:lnTo>
                      <a:pt x="4046" y="1997"/>
                    </a:lnTo>
                    <a:lnTo>
                      <a:pt x="4040" y="2003"/>
                    </a:lnTo>
                    <a:lnTo>
                      <a:pt x="4040" y="2003"/>
                    </a:lnTo>
                    <a:lnTo>
                      <a:pt x="4040" y="2003"/>
                    </a:lnTo>
                    <a:lnTo>
                      <a:pt x="4040" y="2009"/>
                    </a:lnTo>
                    <a:lnTo>
                      <a:pt x="4034" y="2009"/>
                    </a:lnTo>
                    <a:lnTo>
                      <a:pt x="4034" y="2009"/>
                    </a:lnTo>
                    <a:lnTo>
                      <a:pt x="4034" y="2009"/>
                    </a:lnTo>
                    <a:lnTo>
                      <a:pt x="4028" y="2009"/>
                    </a:lnTo>
                    <a:lnTo>
                      <a:pt x="4028" y="2015"/>
                    </a:lnTo>
                    <a:lnTo>
                      <a:pt x="4028" y="2009"/>
                    </a:lnTo>
                    <a:lnTo>
                      <a:pt x="4022" y="2009"/>
                    </a:lnTo>
                    <a:lnTo>
                      <a:pt x="4022" y="2009"/>
                    </a:lnTo>
                    <a:lnTo>
                      <a:pt x="4022" y="2009"/>
                    </a:lnTo>
                    <a:lnTo>
                      <a:pt x="4016" y="2015"/>
                    </a:lnTo>
                    <a:lnTo>
                      <a:pt x="4016" y="2015"/>
                    </a:lnTo>
                    <a:lnTo>
                      <a:pt x="4016" y="2015"/>
                    </a:lnTo>
                    <a:lnTo>
                      <a:pt x="4016" y="2022"/>
                    </a:lnTo>
                    <a:lnTo>
                      <a:pt x="4016" y="2022"/>
                    </a:lnTo>
                    <a:lnTo>
                      <a:pt x="4016" y="2022"/>
                    </a:lnTo>
                    <a:lnTo>
                      <a:pt x="4016" y="2022"/>
                    </a:lnTo>
                    <a:lnTo>
                      <a:pt x="4022" y="2022"/>
                    </a:lnTo>
                    <a:lnTo>
                      <a:pt x="4022" y="2022"/>
                    </a:lnTo>
                    <a:lnTo>
                      <a:pt x="4022" y="2022"/>
                    </a:lnTo>
                    <a:lnTo>
                      <a:pt x="4022" y="2022"/>
                    </a:lnTo>
                    <a:lnTo>
                      <a:pt x="4022" y="2028"/>
                    </a:lnTo>
                    <a:lnTo>
                      <a:pt x="4016" y="2028"/>
                    </a:lnTo>
                    <a:lnTo>
                      <a:pt x="4016" y="2034"/>
                    </a:lnTo>
                    <a:lnTo>
                      <a:pt x="4010" y="2034"/>
                    </a:lnTo>
                    <a:lnTo>
                      <a:pt x="4010" y="2034"/>
                    </a:lnTo>
                    <a:lnTo>
                      <a:pt x="4010" y="2040"/>
                    </a:lnTo>
                    <a:lnTo>
                      <a:pt x="4010" y="2040"/>
                    </a:lnTo>
                    <a:lnTo>
                      <a:pt x="4010" y="2040"/>
                    </a:lnTo>
                    <a:lnTo>
                      <a:pt x="3997" y="2046"/>
                    </a:lnTo>
                    <a:lnTo>
                      <a:pt x="3997" y="2046"/>
                    </a:lnTo>
                    <a:lnTo>
                      <a:pt x="3997" y="2046"/>
                    </a:lnTo>
                    <a:lnTo>
                      <a:pt x="3997" y="2046"/>
                    </a:lnTo>
                    <a:lnTo>
                      <a:pt x="3997" y="2046"/>
                    </a:lnTo>
                    <a:lnTo>
                      <a:pt x="3997" y="2052"/>
                    </a:lnTo>
                    <a:lnTo>
                      <a:pt x="3997" y="2052"/>
                    </a:lnTo>
                    <a:lnTo>
                      <a:pt x="3997" y="2052"/>
                    </a:lnTo>
                    <a:lnTo>
                      <a:pt x="3991" y="2052"/>
                    </a:lnTo>
                    <a:lnTo>
                      <a:pt x="3997" y="2058"/>
                    </a:lnTo>
                    <a:lnTo>
                      <a:pt x="3991" y="2058"/>
                    </a:lnTo>
                    <a:lnTo>
                      <a:pt x="3991" y="2064"/>
                    </a:lnTo>
                    <a:lnTo>
                      <a:pt x="3985" y="2064"/>
                    </a:lnTo>
                    <a:lnTo>
                      <a:pt x="3985" y="2064"/>
                    </a:lnTo>
                    <a:lnTo>
                      <a:pt x="3985" y="2064"/>
                    </a:lnTo>
                    <a:lnTo>
                      <a:pt x="3985" y="2064"/>
                    </a:lnTo>
                    <a:lnTo>
                      <a:pt x="3985" y="2064"/>
                    </a:lnTo>
                    <a:lnTo>
                      <a:pt x="3985" y="2064"/>
                    </a:lnTo>
                    <a:lnTo>
                      <a:pt x="3979" y="2070"/>
                    </a:lnTo>
                    <a:lnTo>
                      <a:pt x="3973" y="2070"/>
                    </a:lnTo>
                    <a:lnTo>
                      <a:pt x="3973" y="2070"/>
                    </a:lnTo>
                    <a:lnTo>
                      <a:pt x="3973" y="2077"/>
                    </a:lnTo>
                    <a:lnTo>
                      <a:pt x="3973" y="2077"/>
                    </a:lnTo>
                    <a:lnTo>
                      <a:pt x="3967" y="2077"/>
                    </a:lnTo>
                    <a:lnTo>
                      <a:pt x="3967" y="2077"/>
                    </a:lnTo>
                    <a:lnTo>
                      <a:pt x="3967" y="2077"/>
                    </a:lnTo>
                    <a:lnTo>
                      <a:pt x="3961" y="2083"/>
                    </a:lnTo>
                    <a:lnTo>
                      <a:pt x="3955" y="2089"/>
                    </a:lnTo>
                    <a:lnTo>
                      <a:pt x="3955" y="2089"/>
                    </a:lnTo>
                    <a:lnTo>
                      <a:pt x="3955" y="2089"/>
                    </a:lnTo>
                    <a:lnTo>
                      <a:pt x="3955" y="2083"/>
                    </a:lnTo>
                    <a:lnTo>
                      <a:pt x="3955" y="2089"/>
                    </a:lnTo>
                    <a:lnTo>
                      <a:pt x="3949" y="2089"/>
                    </a:lnTo>
                    <a:lnTo>
                      <a:pt x="3949" y="2089"/>
                    </a:lnTo>
                    <a:lnTo>
                      <a:pt x="3949" y="2089"/>
                    </a:lnTo>
                    <a:lnTo>
                      <a:pt x="3949" y="2089"/>
                    </a:lnTo>
                    <a:lnTo>
                      <a:pt x="3949" y="2089"/>
                    </a:lnTo>
                    <a:lnTo>
                      <a:pt x="3949" y="2089"/>
                    </a:lnTo>
                    <a:lnTo>
                      <a:pt x="3943" y="2089"/>
                    </a:lnTo>
                    <a:lnTo>
                      <a:pt x="3943" y="2089"/>
                    </a:lnTo>
                    <a:lnTo>
                      <a:pt x="3943" y="2089"/>
                    </a:lnTo>
                    <a:lnTo>
                      <a:pt x="3943" y="2089"/>
                    </a:lnTo>
                    <a:lnTo>
                      <a:pt x="3943" y="2089"/>
                    </a:lnTo>
                    <a:lnTo>
                      <a:pt x="3943" y="2095"/>
                    </a:lnTo>
                    <a:lnTo>
                      <a:pt x="3943" y="2095"/>
                    </a:lnTo>
                    <a:lnTo>
                      <a:pt x="3949" y="2095"/>
                    </a:lnTo>
                    <a:lnTo>
                      <a:pt x="3949" y="2095"/>
                    </a:lnTo>
                    <a:lnTo>
                      <a:pt x="3949" y="2095"/>
                    </a:lnTo>
                    <a:lnTo>
                      <a:pt x="3949" y="2101"/>
                    </a:lnTo>
                    <a:lnTo>
                      <a:pt x="3949" y="2101"/>
                    </a:lnTo>
                    <a:lnTo>
                      <a:pt x="3949" y="2101"/>
                    </a:lnTo>
                    <a:lnTo>
                      <a:pt x="3949" y="2107"/>
                    </a:lnTo>
                    <a:lnTo>
                      <a:pt x="3949" y="2107"/>
                    </a:lnTo>
                    <a:lnTo>
                      <a:pt x="3949" y="2107"/>
                    </a:lnTo>
                    <a:lnTo>
                      <a:pt x="3943" y="2113"/>
                    </a:lnTo>
                    <a:lnTo>
                      <a:pt x="3943" y="2113"/>
                    </a:lnTo>
                    <a:lnTo>
                      <a:pt x="3936" y="2113"/>
                    </a:lnTo>
                    <a:lnTo>
                      <a:pt x="3936" y="2113"/>
                    </a:lnTo>
                    <a:lnTo>
                      <a:pt x="3930" y="2119"/>
                    </a:lnTo>
                    <a:lnTo>
                      <a:pt x="3930" y="2119"/>
                    </a:lnTo>
                    <a:lnTo>
                      <a:pt x="3930" y="2119"/>
                    </a:lnTo>
                    <a:lnTo>
                      <a:pt x="3930" y="2119"/>
                    </a:lnTo>
                    <a:lnTo>
                      <a:pt x="3924" y="2125"/>
                    </a:lnTo>
                    <a:lnTo>
                      <a:pt x="3924" y="2132"/>
                    </a:lnTo>
                    <a:lnTo>
                      <a:pt x="3924" y="2132"/>
                    </a:lnTo>
                    <a:lnTo>
                      <a:pt x="3918" y="2132"/>
                    </a:lnTo>
                    <a:lnTo>
                      <a:pt x="3918" y="2138"/>
                    </a:lnTo>
                    <a:lnTo>
                      <a:pt x="3918" y="2138"/>
                    </a:lnTo>
                    <a:lnTo>
                      <a:pt x="3918" y="2138"/>
                    </a:lnTo>
                    <a:lnTo>
                      <a:pt x="3912" y="2138"/>
                    </a:lnTo>
                    <a:lnTo>
                      <a:pt x="3912" y="2138"/>
                    </a:lnTo>
                    <a:lnTo>
                      <a:pt x="3912" y="2144"/>
                    </a:lnTo>
                    <a:lnTo>
                      <a:pt x="3912" y="2144"/>
                    </a:lnTo>
                    <a:lnTo>
                      <a:pt x="3912" y="2144"/>
                    </a:lnTo>
                    <a:lnTo>
                      <a:pt x="3912" y="2144"/>
                    </a:lnTo>
                    <a:lnTo>
                      <a:pt x="3906" y="2144"/>
                    </a:lnTo>
                    <a:lnTo>
                      <a:pt x="3906" y="2144"/>
                    </a:lnTo>
                    <a:lnTo>
                      <a:pt x="3906" y="2144"/>
                    </a:lnTo>
                    <a:lnTo>
                      <a:pt x="3906" y="2144"/>
                    </a:lnTo>
                    <a:lnTo>
                      <a:pt x="3900" y="2144"/>
                    </a:lnTo>
                    <a:lnTo>
                      <a:pt x="3900" y="2144"/>
                    </a:lnTo>
                    <a:lnTo>
                      <a:pt x="3900" y="2144"/>
                    </a:lnTo>
                    <a:lnTo>
                      <a:pt x="3900" y="2138"/>
                    </a:lnTo>
                    <a:lnTo>
                      <a:pt x="3900" y="2138"/>
                    </a:lnTo>
                    <a:lnTo>
                      <a:pt x="3900" y="2144"/>
                    </a:lnTo>
                    <a:lnTo>
                      <a:pt x="3900" y="2144"/>
                    </a:lnTo>
                    <a:lnTo>
                      <a:pt x="3900" y="2144"/>
                    </a:lnTo>
                    <a:lnTo>
                      <a:pt x="3894" y="2144"/>
                    </a:lnTo>
                    <a:lnTo>
                      <a:pt x="3894" y="2144"/>
                    </a:lnTo>
                    <a:lnTo>
                      <a:pt x="3894" y="2144"/>
                    </a:lnTo>
                    <a:lnTo>
                      <a:pt x="3894" y="2144"/>
                    </a:lnTo>
                    <a:lnTo>
                      <a:pt x="3894" y="2138"/>
                    </a:lnTo>
                    <a:lnTo>
                      <a:pt x="3888" y="2138"/>
                    </a:lnTo>
                    <a:lnTo>
                      <a:pt x="3888" y="2144"/>
                    </a:lnTo>
                    <a:lnTo>
                      <a:pt x="3888" y="2144"/>
                    </a:lnTo>
                    <a:lnTo>
                      <a:pt x="3888" y="2138"/>
                    </a:lnTo>
                    <a:lnTo>
                      <a:pt x="3888" y="2138"/>
                    </a:lnTo>
                    <a:lnTo>
                      <a:pt x="3888" y="2138"/>
                    </a:lnTo>
                    <a:lnTo>
                      <a:pt x="3888" y="2138"/>
                    </a:lnTo>
                    <a:lnTo>
                      <a:pt x="3888" y="2138"/>
                    </a:lnTo>
                    <a:lnTo>
                      <a:pt x="3888" y="2138"/>
                    </a:lnTo>
                    <a:lnTo>
                      <a:pt x="3888" y="2132"/>
                    </a:lnTo>
                    <a:lnTo>
                      <a:pt x="3888" y="2132"/>
                    </a:lnTo>
                    <a:lnTo>
                      <a:pt x="3888" y="2132"/>
                    </a:lnTo>
                    <a:lnTo>
                      <a:pt x="3888" y="2132"/>
                    </a:lnTo>
                    <a:lnTo>
                      <a:pt x="3888" y="2132"/>
                    </a:lnTo>
                    <a:lnTo>
                      <a:pt x="3882" y="2132"/>
                    </a:lnTo>
                    <a:lnTo>
                      <a:pt x="3882" y="2125"/>
                    </a:lnTo>
                    <a:lnTo>
                      <a:pt x="3882" y="2125"/>
                    </a:lnTo>
                    <a:lnTo>
                      <a:pt x="3882" y="2125"/>
                    </a:lnTo>
                    <a:lnTo>
                      <a:pt x="3882" y="2125"/>
                    </a:lnTo>
                    <a:lnTo>
                      <a:pt x="3882" y="2119"/>
                    </a:lnTo>
                    <a:lnTo>
                      <a:pt x="3888" y="2119"/>
                    </a:lnTo>
                    <a:lnTo>
                      <a:pt x="3882" y="2119"/>
                    </a:lnTo>
                    <a:lnTo>
                      <a:pt x="3882" y="2119"/>
                    </a:lnTo>
                    <a:lnTo>
                      <a:pt x="3882" y="2119"/>
                    </a:lnTo>
                    <a:lnTo>
                      <a:pt x="3882" y="2113"/>
                    </a:lnTo>
                    <a:lnTo>
                      <a:pt x="3882" y="2113"/>
                    </a:lnTo>
                    <a:lnTo>
                      <a:pt x="3882" y="2113"/>
                    </a:lnTo>
                    <a:lnTo>
                      <a:pt x="3882" y="2113"/>
                    </a:lnTo>
                    <a:lnTo>
                      <a:pt x="3882" y="2113"/>
                    </a:lnTo>
                    <a:lnTo>
                      <a:pt x="3882" y="2113"/>
                    </a:lnTo>
                    <a:lnTo>
                      <a:pt x="3875" y="2113"/>
                    </a:lnTo>
                    <a:lnTo>
                      <a:pt x="3875" y="2113"/>
                    </a:lnTo>
                    <a:lnTo>
                      <a:pt x="3875" y="2113"/>
                    </a:lnTo>
                    <a:lnTo>
                      <a:pt x="3875" y="2113"/>
                    </a:lnTo>
                    <a:lnTo>
                      <a:pt x="3875" y="2107"/>
                    </a:lnTo>
                    <a:lnTo>
                      <a:pt x="3875" y="2107"/>
                    </a:lnTo>
                    <a:lnTo>
                      <a:pt x="3875" y="2107"/>
                    </a:lnTo>
                    <a:lnTo>
                      <a:pt x="3875" y="2107"/>
                    </a:lnTo>
                    <a:lnTo>
                      <a:pt x="3875" y="2107"/>
                    </a:lnTo>
                    <a:lnTo>
                      <a:pt x="3875" y="2107"/>
                    </a:lnTo>
                    <a:lnTo>
                      <a:pt x="3875" y="2101"/>
                    </a:lnTo>
                    <a:lnTo>
                      <a:pt x="3875" y="2101"/>
                    </a:lnTo>
                    <a:lnTo>
                      <a:pt x="3875" y="2101"/>
                    </a:lnTo>
                    <a:lnTo>
                      <a:pt x="3875" y="2101"/>
                    </a:lnTo>
                    <a:lnTo>
                      <a:pt x="3869" y="2101"/>
                    </a:lnTo>
                    <a:lnTo>
                      <a:pt x="3869" y="2101"/>
                    </a:lnTo>
                    <a:lnTo>
                      <a:pt x="3869" y="2101"/>
                    </a:lnTo>
                    <a:lnTo>
                      <a:pt x="3869" y="2095"/>
                    </a:lnTo>
                    <a:lnTo>
                      <a:pt x="3869" y="2095"/>
                    </a:lnTo>
                    <a:lnTo>
                      <a:pt x="3863" y="2095"/>
                    </a:lnTo>
                    <a:lnTo>
                      <a:pt x="3863" y="2095"/>
                    </a:lnTo>
                    <a:lnTo>
                      <a:pt x="3863" y="2095"/>
                    </a:lnTo>
                    <a:lnTo>
                      <a:pt x="3863" y="2095"/>
                    </a:lnTo>
                    <a:lnTo>
                      <a:pt x="3863" y="2095"/>
                    </a:lnTo>
                    <a:lnTo>
                      <a:pt x="3857" y="2095"/>
                    </a:lnTo>
                    <a:lnTo>
                      <a:pt x="3857" y="2089"/>
                    </a:lnTo>
                    <a:lnTo>
                      <a:pt x="3857" y="2089"/>
                    </a:lnTo>
                    <a:lnTo>
                      <a:pt x="3857" y="2089"/>
                    </a:lnTo>
                    <a:lnTo>
                      <a:pt x="3851" y="2089"/>
                    </a:lnTo>
                    <a:lnTo>
                      <a:pt x="3851" y="2089"/>
                    </a:lnTo>
                    <a:lnTo>
                      <a:pt x="3851" y="2089"/>
                    </a:lnTo>
                    <a:lnTo>
                      <a:pt x="3851" y="2089"/>
                    </a:lnTo>
                    <a:lnTo>
                      <a:pt x="3851" y="2089"/>
                    </a:lnTo>
                    <a:lnTo>
                      <a:pt x="3851" y="2089"/>
                    </a:lnTo>
                    <a:lnTo>
                      <a:pt x="3851" y="2083"/>
                    </a:lnTo>
                    <a:lnTo>
                      <a:pt x="3851" y="2089"/>
                    </a:lnTo>
                    <a:lnTo>
                      <a:pt x="3851" y="2089"/>
                    </a:lnTo>
                    <a:lnTo>
                      <a:pt x="3851" y="2083"/>
                    </a:lnTo>
                    <a:lnTo>
                      <a:pt x="3851" y="2083"/>
                    </a:lnTo>
                    <a:lnTo>
                      <a:pt x="3851" y="2083"/>
                    </a:lnTo>
                    <a:lnTo>
                      <a:pt x="3851" y="2083"/>
                    </a:lnTo>
                    <a:lnTo>
                      <a:pt x="3851" y="2083"/>
                    </a:lnTo>
                    <a:lnTo>
                      <a:pt x="3851" y="2083"/>
                    </a:lnTo>
                    <a:lnTo>
                      <a:pt x="3851" y="2077"/>
                    </a:lnTo>
                    <a:lnTo>
                      <a:pt x="3851" y="2077"/>
                    </a:lnTo>
                    <a:lnTo>
                      <a:pt x="3851" y="2077"/>
                    </a:lnTo>
                    <a:lnTo>
                      <a:pt x="3851" y="2077"/>
                    </a:lnTo>
                    <a:lnTo>
                      <a:pt x="3851" y="2077"/>
                    </a:lnTo>
                    <a:lnTo>
                      <a:pt x="3851" y="2070"/>
                    </a:lnTo>
                    <a:lnTo>
                      <a:pt x="3851" y="2070"/>
                    </a:lnTo>
                    <a:lnTo>
                      <a:pt x="3851" y="2070"/>
                    </a:lnTo>
                    <a:lnTo>
                      <a:pt x="3851" y="2070"/>
                    </a:lnTo>
                    <a:lnTo>
                      <a:pt x="3845" y="2070"/>
                    </a:lnTo>
                    <a:lnTo>
                      <a:pt x="3845" y="2070"/>
                    </a:lnTo>
                    <a:lnTo>
                      <a:pt x="3845" y="2070"/>
                    </a:lnTo>
                    <a:lnTo>
                      <a:pt x="3845" y="2064"/>
                    </a:lnTo>
                    <a:lnTo>
                      <a:pt x="3845" y="2064"/>
                    </a:lnTo>
                    <a:lnTo>
                      <a:pt x="3845" y="2064"/>
                    </a:lnTo>
                    <a:lnTo>
                      <a:pt x="3845" y="2064"/>
                    </a:lnTo>
                    <a:lnTo>
                      <a:pt x="3845" y="2064"/>
                    </a:lnTo>
                    <a:lnTo>
                      <a:pt x="3845" y="2064"/>
                    </a:lnTo>
                    <a:lnTo>
                      <a:pt x="3845" y="2058"/>
                    </a:lnTo>
                    <a:lnTo>
                      <a:pt x="3845" y="2064"/>
                    </a:lnTo>
                    <a:lnTo>
                      <a:pt x="3845" y="2058"/>
                    </a:lnTo>
                    <a:lnTo>
                      <a:pt x="3845" y="2058"/>
                    </a:lnTo>
                    <a:lnTo>
                      <a:pt x="3845" y="2058"/>
                    </a:lnTo>
                    <a:lnTo>
                      <a:pt x="3845" y="2058"/>
                    </a:lnTo>
                    <a:lnTo>
                      <a:pt x="3839" y="2058"/>
                    </a:lnTo>
                    <a:lnTo>
                      <a:pt x="3839" y="2058"/>
                    </a:lnTo>
                    <a:lnTo>
                      <a:pt x="3839" y="2058"/>
                    </a:lnTo>
                    <a:lnTo>
                      <a:pt x="3839" y="2058"/>
                    </a:lnTo>
                    <a:lnTo>
                      <a:pt x="3839" y="2058"/>
                    </a:lnTo>
                    <a:lnTo>
                      <a:pt x="3839" y="2058"/>
                    </a:lnTo>
                    <a:lnTo>
                      <a:pt x="3839" y="2052"/>
                    </a:lnTo>
                    <a:lnTo>
                      <a:pt x="3839" y="2052"/>
                    </a:lnTo>
                    <a:lnTo>
                      <a:pt x="3839" y="2052"/>
                    </a:lnTo>
                    <a:lnTo>
                      <a:pt x="3839" y="2052"/>
                    </a:lnTo>
                    <a:lnTo>
                      <a:pt x="3839" y="2052"/>
                    </a:lnTo>
                    <a:lnTo>
                      <a:pt x="3839" y="2052"/>
                    </a:lnTo>
                    <a:lnTo>
                      <a:pt x="3839" y="2052"/>
                    </a:lnTo>
                    <a:lnTo>
                      <a:pt x="3839" y="2052"/>
                    </a:lnTo>
                    <a:lnTo>
                      <a:pt x="3839" y="2046"/>
                    </a:lnTo>
                    <a:lnTo>
                      <a:pt x="3839" y="2046"/>
                    </a:lnTo>
                    <a:lnTo>
                      <a:pt x="3839" y="2046"/>
                    </a:lnTo>
                    <a:lnTo>
                      <a:pt x="3833" y="2046"/>
                    </a:lnTo>
                    <a:lnTo>
                      <a:pt x="3833" y="2040"/>
                    </a:lnTo>
                    <a:lnTo>
                      <a:pt x="3833" y="2040"/>
                    </a:lnTo>
                    <a:lnTo>
                      <a:pt x="3833" y="2040"/>
                    </a:lnTo>
                    <a:lnTo>
                      <a:pt x="3833" y="2040"/>
                    </a:lnTo>
                    <a:lnTo>
                      <a:pt x="3827" y="2040"/>
                    </a:lnTo>
                    <a:lnTo>
                      <a:pt x="3827" y="2040"/>
                    </a:lnTo>
                    <a:lnTo>
                      <a:pt x="3827" y="2040"/>
                    </a:lnTo>
                    <a:lnTo>
                      <a:pt x="3827" y="2040"/>
                    </a:lnTo>
                    <a:lnTo>
                      <a:pt x="3827" y="2040"/>
                    </a:lnTo>
                    <a:lnTo>
                      <a:pt x="3827" y="2040"/>
                    </a:lnTo>
                    <a:lnTo>
                      <a:pt x="3827" y="2040"/>
                    </a:lnTo>
                    <a:lnTo>
                      <a:pt x="3827" y="2040"/>
                    </a:lnTo>
                    <a:lnTo>
                      <a:pt x="3827" y="2040"/>
                    </a:lnTo>
                    <a:lnTo>
                      <a:pt x="3827" y="2034"/>
                    </a:lnTo>
                    <a:lnTo>
                      <a:pt x="3820" y="2034"/>
                    </a:lnTo>
                    <a:lnTo>
                      <a:pt x="3820" y="2034"/>
                    </a:lnTo>
                    <a:lnTo>
                      <a:pt x="3820" y="2040"/>
                    </a:lnTo>
                    <a:lnTo>
                      <a:pt x="3820" y="2034"/>
                    </a:lnTo>
                    <a:lnTo>
                      <a:pt x="3814" y="2034"/>
                    </a:lnTo>
                    <a:lnTo>
                      <a:pt x="3814" y="2034"/>
                    </a:lnTo>
                    <a:lnTo>
                      <a:pt x="3814" y="2034"/>
                    </a:lnTo>
                    <a:lnTo>
                      <a:pt x="3814" y="2034"/>
                    </a:lnTo>
                    <a:lnTo>
                      <a:pt x="3808" y="2034"/>
                    </a:lnTo>
                    <a:lnTo>
                      <a:pt x="3808" y="2034"/>
                    </a:lnTo>
                    <a:lnTo>
                      <a:pt x="3808" y="2028"/>
                    </a:lnTo>
                    <a:lnTo>
                      <a:pt x="3808" y="2028"/>
                    </a:lnTo>
                    <a:lnTo>
                      <a:pt x="3808" y="2028"/>
                    </a:lnTo>
                    <a:lnTo>
                      <a:pt x="3808" y="2028"/>
                    </a:lnTo>
                    <a:lnTo>
                      <a:pt x="3808" y="2022"/>
                    </a:lnTo>
                    <a:lnTo>
                      <a:pt x="3802" y="2022"/>
                    </a:lnTo>
                    <a:lnTo>
                      <a:pt x="3808" y="2028"/>
                    </a:lnTo>
                    <a:lnTo>
                      <a:pt x="3802" y="2028"/>
                    </a:lnTo>
                    <a:lnTo>
                      <a:pt x="3802" y="2028"/>
                    </a:lnTo>
                    <a:lnTo>
                      <a:pt x="3802" y="2022"/>
                    </a:lnTo>
                    <a:lnTo>
                      <a:pt x="3802" y="2022"/>
                    </a:lnTo>
                    <a:lnTo>
                      <a:pt x="3802" y="2022"/>
                    </a:lnTo>
                    <a:lnTo>
                      <a:pt x="3802" y="2022"/>
                    </a:lnTo>
                    <a:lnTo>
                      <a:pt x="3796" y="2022"/>
                    </a:lnTo>
                    <a:lnTo>
                      <a:pt x="3796" y="2022"/>
                    </a:lnTo>
                    <a:lnTo>
                      <a:pt x="3796" y="2022"/>
                    </a:lnTo>
                    <a:lnTo>
                      <a:pt x="3796" y="2022"/>
                    </a:lnTo>
                    <a:lnTo>
                      <a:pt x="3796" y="2015"/>
                    </a:lnTo>
                    <a:lnTo>
                      <a:pt x="3796" y="2015"/>
                    </a:lnTo>
                    <a:lnTo>
                      <a:pt x="3796" y="2015"/>
                    </a:lnTo>
                    <a:lnTo>
                      <a:pt x="3796" y="2015"/>
                    </a:lnTo>
                    <a:lnTo>
                      <a:pt x="3796" y="2015"/>
                    </a:lnTo>
                    <a:lnTo>
                      <a:pt x="3796" y="2015"/>
                    </a:lnTo>
                    <a:lnTo>
                      <a:pt x="3796" y="2015"/>
                    </a:lnTo>
                    <a:lnTo>
                      <a:pt x="3796" y="2015"/>
                    </a:lnTo>
                    <a:lnTo>
                      <a:pt x="3796" y="2015"/>
                    </a:lnTo>
                    <a:lnTo>
                      <a:pt x="3790" y="2015"/>
                    </a:lnTo>
                    <a:lnTo>
                      <a:pt x="3790" y="2015"/>
                    </a:lnTo>
                    <a:lnTo>
                      <a:pt x="3790" y="2015"/>
                    </a:lnTo>
                    <a:lnTo>
                      <a:pt x="3790" y="2015"/>
                    </a:lnTo>
                    <a:lnTo>
                      <a:pt x="3790" y="2015"/>
                    </a:lnTo>
                    <a:lnTo>
                      <a:pt x="3790" y="2015"/>
                    </a:lnTo>
                    <a:lnTo>
                      <a:pt x="3790" y="2009"/>
                    </a:lnTo>
                    <a:lnTo>
                      <a:pt x="3790" y="2009"/>
                    </a:lnTo>
                    <a:lnTo>
                      <a:pt x="3790" y="2009"/>
                    </a:lnTo>
                    <a:lnTo>
                      <a:pt x="3790" y="2009"/>
                    </a:lnTo>
                    <a:lnTo>
                      <a:pt x="3784" y="2009"/>
                    </a:lnTo>
                    <a:lnTo>
                      <a:pt x="3784" y="2009"/>
                    </a:lnTo>
                    <a:lnTo>
                      <a:pt x="3790" y="2009"/>
                    </a:lnTo>
                    <a:lnTo>
                      <a:pt x="3790" y="2009"/>
                    </a:lnTo>
                    <a:lnTo>
                      <a:pt x="3790" y="2009"/>
                    </a:lnTo>
                    <a:lnTo>
                      <a:pt x="3784" y="2003"/>
                    </a:lnTo>
                    <a:lnTo>
                      <a:pt x="3784" y="2003"/>
                    </a:lnTo>
                    <a:lnTo>
                      <a:pt x="3790" y="2003"/>
                    </a:lnTo>
                    <a:lnTo>
                      <a:pt x="3790" y="2003"/>
                    </a:lnTo>
                    <a:lnTo>
                      <a:pt x="3790" y="2003"/>
                    </a:lnTo>
                    <a:lnTo>
                      <a:pt x="3790" y="2003"/>
                    </a:lnTo>
                    <a:lnTo>
                      <a:pt x="3790" y="2003"/>
                    </a:lnTo>
                    <a:lnTo>
                      <a:pt x="3790" y="2003"/>
                    </a:lnTo>
                    <a:lnTo>
                      <a:pt x="3790" y="1997"/>
                    </a:lnTo>
                    <a:lnTo>
                      <a:pt x="3784" y="1997"/>
                    </a:lnTo>
                    <a:lnTo>
                      <a:pt x="3784" y="1997"/>
                    </a:lnTo>
                    <a:lnTo>
                      <a:pt x="3784" y="1997"/>
                    </a:lnTo>
                    <a:lnTo>
                      <a:pt x="3784" y="1997"/>
                    </a:lnTo>
                    <a:lnTo>
                      <a:pt x="3784" y="1997"/>
                    </a:lnTo>
                    <a:lnTo>
                      <a:pt x="3784" y="1997"/>
                    </a:lnTo>
                    <a:lnTo>
                      <a:pt x="3784" y="1997"/>
                    </a:lnTo>
                    <a:lnTo>
                      <a:pt x="3778" y="1991"/>
                    </a:lnTo>
                    <a:lnTo>
                      <a:pt x="3778" y="1991"/>
                    </a:lnTo>
                    <a:lnTo>
                      <a:pt x="3778" y="1991"/>
                    </a:lnTo>
                    <a:lnTo>
                      <a:pt x="3778" y="1991"/>
                    </a:lnTo>
                    <a:lnTo>
                      <a:pt x="3778" y="1991"/>
                    </a:lnTo>
                    <a:lnTo>
                      <a:pt x="3778" y="1991"/>
                    </a:lnTo>
                    <a:lnTo>
                      <a:pt x="3778" y="1991"/>
                    </a:lnTo>
                    <a:lnTo>
                      <a:pt x="3778" y="1991"/>
                    </a:lnTo>
                    <a:lnTo>
                      <a:pt x="3772" y="1985"/>
                    </a:lnTo>
                    <a:lnTo>
                      <a:pt x="3772" y="1985"/>
                    </a:lnTo>
                    <a:lnTo>
                      <a:pt x="3772" y="1985"/>
                    </a:lnTo>
                    <a:lnTo>
                      <a:pt x="3772" y="1985"/>
                    </a:lnTo>
                    <a:lnTo>
                      <a:pt x="3772" y="1985"/>
                    </a:lnTo>
                    <a:lnTo>
                      <a:pt x="3772" y="1985"/>
                    </a:lnTo>
                    <a:lnTo>
                      <a:pt x="3766" y="1985"/>
                    </a:lnTo>
                    <a:lnTo>
                      <a:pt x="3766" y="1985"/>
                    </a:lnTo>
                    <a:lnTo>
                      <a:pt x="3766" y="1985"/>
                    </a:lnTo>
                    <a:lnTo>
                      <a:pt x="3766" y="1985"/>
                    </a:lnTo>
                    <a:lnTo>
                      <a:pt x="3766" y="1985"/>
                    </a:lnTo>
                    <a:lnTo>
                      <a:pt x="3766" y="1985"/>
                    </a:lnTo>
                    <a:lnTo>
                      <a:pt x="3766" y="1985"/>
                    </a:lnTo>
                    <a:lnTo>
                      <a:pt x="3766" y="1985"/>
                    </a:lnTo>
                    <a:lnTo>
                      <a:pt x="3759" y="1985"/>
                    </a:lnTo>
                    <a:lnTo>
                      <a:pt x="3759" y="1985"/>
                    </a:lnTo>
                    <a:lnTo>
                      <a:pt x="3759" y="1985"/>
                    </a:lnTo>
                    <a:lnTo>
                      <a:pt x="3759" y="1979"/>
                    </a:lnTo>
                    <a:lnTo>
                      <a:pt x="3759" y="1979"/>
                    </a:lnTo>
                    <a:lnTo>
                      <a:pt x="3759" y="1979"/>
                    </a:lnTo>
                    <a:lnTo>
                      <a:pt x="3753" y="1979"/>
                    </a:lnTo>
                    <a:lnTo>
                      <a:pt x="3753" y="1979"/>
                    </a:lnTo>
                    <a:lnTo>
                      <a:pt x="3753" y="1973"/>
                    </a:lnTo>
                    <a:lnTo>
                      <a:pt x="3753" y="1973"/>
                    </a:lnTo>
                    <a:lnTo>
                      <a:pt x="3753" y="1973"/>
                    </a:lnTo>
                    <a:lnTo>
                      <a:pt x="3753" y="1973"/>
                    </a:lnTo>
                    <a:lnTo>
                      <a:pt x="3753" y="1973"/>
                    </a:lnTo>
                    <a:lnTo>
                      <a:pt x="3753" y="1967"/>
                    </a:lnTo>
                    <a:lnTo>
                      <a:pt x="3747" y="1967"/>
                    </a:lnTo>
                    <a:lnTo>
                      <a:pt x="3747" y="1967"/>
                    </a:lnTo>
                    <a:lnTo>
                      <a:pt x="3747" y="1967"/>
                    </a:lnTo>
                    <a:lnTo>
                      <a:pt x="3747" y="1967"/>
                    </a:lnTo>
                    <a:lnTo>
                      <a:pt x="3747" y="1967"/>
                    </a:lnTo>
                    <a:lnTo>
                      <a:pt x="3747" y="1967"/>
                    </a:lnTo>
                    <a:lnTo>
                      <a:pt x="3747" y="1967"/>
                    </a:lnTo>
                    <a:lnTo>
                      <a:pt x="3741" y="1961"/>
                    </a:lnTo>
                    <a:lnTo>
                      <a:pt x="3741" y="1961"/>
                    </a:lnTo>
                    <a:lnTo>
                      <a:pt x="3741" y="1961"/>
                    </a:lnTo>
                    <a:lnTo>
                      <a:pt x="3741" y="1961"/>
                    </a:lnTo>
                    <a:lnTo>
                      <a:pt x="3741" y="1961"/>
                    </a:lnTo>
                    <a:lnTo>
                      <a:pt x="3741" y="1961"/>
                    </a:lnTo>
                    <a:lnTo>
                      <a:pt x="3735" y="1961"/>
                    </a:lnTo>
                    <a:lnTo>
                      <a:pt x="3735" y="1961"/>
                    </a:lnTo>
                    <a:lnTo>
                      <a:pt x="3735" y="1961"/>
                    </a:lnTo>
                    <a:lnTo>
                      <a:pt x="3735" y="1961"/>
                    </a:lnTo>
                    <a:lnTo>
                      <a:pt x="3735" y="1961"/>
                    </a:lnTo>
                    <a:lnTo>
                      <a:pt x="3729" y="1961"/>
                    </a:lnTo>
                    <a:lnTo>
                      <a:pt x="3729" y="1961"/>
                    </a:lnTo>
                    <a:lnTo>
                      <a:pt x="3729" y="1954"/>
                    </a:lnTo>
                    <a:lnTo>
                      <a:pt x="3729" y="1954"/>
                    </a:lnTo>
                    <a:lnTo>
                      <a:pt x="3729" y="1954"/>
                    </a:lnTo>
                    <a:lnTo>
                      <a:pt x="3723" y="1954"/>
                    </a:lnTo>
                    <a:lnTo>
                      <a:pt x="3723" y="1954"/>
                    </a:lnTo>
                    <a:lnTo>
                      <a:pt x="3723" y="1954"/>
                    </a:lnTo>
                    <a:lnTo>
                      <a:pt x="3723" y="1954"/>
                    </a:lnTo>
                    <a:lnTo>
                      <a:pt x="3723" y="1954"/>
                    </a:lnTo>
                    <a:lnTo>
                      <a:pt x="3717" y="1954"/>
                    </a:lnTo>
                    <a:lnTo>
                      <a:pt x="3717" y="1948"/>
                    </a:lnTo>
                    <a:lnTo>
                      <a:pt x="3717" y="1948"/>
                    </a:lnTo>
                    <a:lnTo>
                      <a:pt x="3717" y="1948"/>
                    </a:lnTo>
                    <a:lnTo>
                      <a:pt x="3717" y="1948"/>
                    </a:lnTo>
                    <a:lnTo>
                      <a:pt x="3717" y="1948"/>
                    </a:lnTo>
                    <a:lnTo>
                      <a:pt x="3717" y="1948"/>
                    </a:lnTo>
                    <a:lnTo>
                      <a:pt x="3717" y="1948"/>
                    </a:lnTo>
                    <a:lnTo>
                      <a:pt x="3717" y="1948"/>
                    </a:lnTo>
                    <a:lnTo>
                      <a:pt x="3717" y="1948"/>
                    </a:lnTo>
                    <a:lnTo>
                      <a:pt x="3717" y="1942"/>
                    </a:lnTo>
                    <a:lnTo>
                      <a:pt x="3717" y="1942"/>
                    </a:lnTo>
                    <a:lnTo>
                      <a:pt x="3717" y="1942"/>
                    </a:lnTo>
                    <a:lnTo>
                      <a:pt x="3711" y="1942"/>
                    </a:lnTo>
                    <a:lnTo>
                      <a:pt x="3711" y="1942"/>
                    </a:lnTo>
                    <a:lnTo>
                      <a:pt x="3711" y="1942"/>
                    </a:lnTo>
                    <a:lnTo>
                      <a:pt x="3711" y="1942"/>
                    </a:lnTo>
                    <a:lnTo>
                      <a:pt x="3711" y="1936"/>
                    </a:lnTo>
                    <a:lnTo>
                      <a:pt x="3711" y="1936"/>
                    </a:lnTo>
                    <a:lnTo>
                      <a:pt x="3711" y="1936"/>
                    </a:lnTo>
                    <a:lnTo>
                      <a:pt x="3711" y="1936"/>
                    </a:lnTo>
                    <a:lnTo>
                      <a:pt x="3711" y="1936"/>
                    </a:lnTo>
                    <a:lnTo>
                      <a:pt x="3711" y="1936"/>
                    </a:lnTo>
                    <a:lnTo>
                      <a:pt x="3711" y="1936"/>
                    </a:lnTo>
                    <a:lnTo>
                      <a:pt x="3711" y="1936"/>
                    </a:lnTo>
                    <a:lnTo>
                      <a:pt x="3705" y="1936"/>
                    </a:lnTo>
                    <a:lnTo>
                      <a:pt x="3705" y="1930"/>
                    </a:lnTo>
                    <a:lnTo>
                      <a:pt x="3705" y="1930"/>
                    </a:lnTo>
                    <a:lnTo>
                      <a:pt x="3705" y="1930"/>
                    </a:lnTo>
                    <a:lnTo>
                      <a:pt x="3705" y="1930"/>
                    </a:lnTo>
                    <a:lnTo>
                      <a:pt x="3705" y="1930"/>
                    </a:lnTo>
                    <a:lnTo>
                      <a:pt x="3698" y="1930"/>
                    </a:lnTo>
                    <a:lnTo>
                      <a:pt x="3698" y="1930"/>
                    </a:lnTo>
                    <a:lnTo>
                      <a:pt x="3698" y="1930"/>
                    </a:lnTo>
                    <a:lnTo>
                      <a:pt x="3698" y="1930"/>
                    </a:lnTo>
                    <a:lnTo>
                      <a:pt x="3698" y="1924"/>
                    </a:lnTo>
                    <a:lnTo>
                      <a:pt x="3698" y="1924"/>
                    </a:lnTo>
                    <a:lnTo>
                      <a:pt x="3698" y="1924"/>
                    </a:lnTo>
                    <a:lnTo>
                      <a:pt x="3698" y="1924"/>
                    </a:lnTo>
                    <a:lnTo>
                      <a:pt x="3698" y="1924"/>
                    </a:lnTo>
                    <a:lnTo>
                      <a:pt x="3698" y="1918"/>
                    </a:lnTo>
                    <a:lnTo>
                      <a:pt x="3698" y="1918"/>
                    </a:lnTo>
                    <a:lnTo>
                      <a:pt x="3698" y="1918"/>
                    </a:lnTo>
                    <a:lnTo>
                      <a:pt x="3698" y="1918"/>
                    </a:lnTo>
                    <a:lnTo>
                      <a:pt x="3698" y="1918"/>
                    </a:lnTo>
                    <a:lnTo>
                      <a:pt x="3698" y="1918"/>
                    </a:lnTo>
                    <a:lnTo>
                      <a:pt x="3692" y="1918"/>
                    </a:lnTo>
                    <a:lnTo>
                      <a:pt x="3692" y="1918"/>
                    </a:lnTo>
                    <a:lnTo>
                      <a:pt x="3692" y="1912"/>
                    </a:lnTo>
                    <a:lnTo>
                      <a:pt x="3692" y="1912"/>
                    </a:lnTo>
                    <a:lnTo>
                      <a:pt x="3692" y="1912"/>
                    </a:lnTo>
                    <a:lnTo>
                      <a:pt x="3692" y="1912"/>
                    </a:lnTo>
                    <a:lnTo>
                      <a:pt x="3692" y="1912"/>
                    </a:lnTo>
                    <a:lnTo>
                      <a:pt x="3692" y="1912"/>
                    </a:lnTo>
                    <a:lnTo>
                      <a:pt x="3686" y="1906"/>
                    </a:lnTo>
                    <a:lnTo>
                      <a:pt x="3686" y="1906"/>
                    </a:lnTo>
                    <a:lnTo>
                      <a:pt x="3686" y="1906"/>
                    </a:lnTo>
                    <a:lnTo>
                      <a:pt x="3686" y="1906"/>
                    </a:lnTo>
                    <a:lnTo>
                      <a:pt x="3686" y="1906"/>
                    </a:lnTo>
                    <a:lnTo>
                      <a:pt x="3686" y="1906"/>
                    </a:lnTo>
                    <a:lnTo>
                      <a:pt x="3686" y="1906"/>
                    </a:lnTo>
                    <a:lnTo>
                      <a:pt x="3686" y="1899"/>
                    </a:lnTo>
                    <a:lnTo>
                      <a:pt x="3686" y="1899"/>
                    </a:lnTo>
                    <a:lnTo>
                      <a:pt x="3686" y="1899"/>
                    </a:lnTo>
                    <a:lnTo>
                      <a:pt x="3686" y="1899"/>
                    </a:lnTo>
                    <a:lnTo>
                      <a:pt x="3686" y="1899"/>
                    </a:lnTo>
                    <a:lnTo>
                      <a:pt x="3680" y="1899"/>
                    </a:lnTo>
                    <a:lnTo>
                      <a:pt x="3680" y="1899"/>
                    </a:lnTo>
                    <a:lnTo>
                      <a:pt x="3680" y="1899"/>
                    </a:lnTo>
                    <a:lnTo>
                      <a:pt x="3680" y="1893"/>
                    </a:lnTo>
                    <a:lnTo>
                      <a:pt x="3680" y="1893"/>
                    </a:lnTo>
                    <a:lnTo>
                      <a:pt x="3680" y="1893"/>
                    </a:lnTo>
                    <a:lnTo>
                      <a:pt x="3674" y="1893"/>
                    </a:lnTo>
                    <a:lnTo>
                      <a:pt x="3674" y="1893"/>
                    </a:lnTo>
                    <a:lnTo>
                      <a:pt x="3674" y="1893"/>
                    </a:lnTo>
                    <a:lnTo>
                      <a:pt x="3674" y="1893"/>
                    </a:lnTo>
                    <a:lnTo>
                      <a:pt x="3674" y="1893"/>
                    </a:lnTo>
                    <a:lnTo>
                      <a:pt x="3674" y="1893"/>
                    </a:lnTo>
                    <a:lnTo>
                      <a:pt x="3668" y="1893"/>
                    </a:lnTo>
                    <a:lnTo>
                      <a:pt x="3668" y="1899"/>
                    </a:lnTo>
                    <a:lnTo>
                      <a:pt x="3668" y="1893"/>
                    </a:lnTo>
                    <a:lnTo>
                      <a:pt x="3668" y="1899"/>
                    </a:lnTo>
                    <a:lnTo>
                      <a:pt x="3668" y="1893"/>
                    </a:lnTo>
                    <a:lnTo>
                      <a:pt x="3662" y="1893"/>
                    </a:lnTo>
                    <a:lnTo>
                      <a:pt x="3662" y="1893"/>
                    </a:lnTo>
                    <a:lnTo>
                      <a:pt x="3662" y="1893"/>
                    </a:lnTo>
                    <a:lnTo>
                      <a:pt x="3662" y="1893"/>
                    </a:lnTo>
                    <a:lnTo>
                      <a:pt x="3662" y="1893"/>
                    </a:lnTo>
                    <a:lnTo>
                      <a:pt x="3662" y="1893"/>
                    </a:lnTo>
                    <a:lnTo>
                      <a:pt x="3662" y="1893"/>
                    </a:lnTo>
                    <a:lnTo>
                      <a:pt x="3662" y="1893"/>
                    </a:lnTo>
                    <a:lnTo>
                      <a:pt x="3656" y="1893"/>
                    </a:lnTo>
                    <a:lnTo>
                      <a:pt x="3656" y="1893"/>
                    </a:lnTo>
                    <a:lnTo>
                      <a:pt x="3656" y="1887"/>
                    </a:lnTo>
                    <a:lnTo>
                      <a:pt x="3656" y="1887"/>
                    </a:lnTo>
                    <a:lnTo>
                      <a:pt x="3656" y="1887"/>
                    </a:lnTo>
                    <a:lnTo>
                      <a:pt x="3650" y="1887"/>
                    </a:lnTo>
                    <a:lnTo>
                      <a:pt x="3650" y="1887"/>
                    </a:lnTo>
                    <a:lnTo>
                      <a:pt x="3650" y="1887"/>
                    </a:lnTo>
                    <a:lnTo>
                      <a:pt x="3650" y="1881"/>
                    </a:lnTo>
                    <a:lnTo>
                      <a:pt x="3650" y="1881"/>
                    </a:lnTo>
                    <a:lnTo>
                      <a:pt x="3650" y="1881"/>
                    </a:lnTo>
                    <a:lnTo>
                      <a:pt x="3650" y="1881"/>
                    </a:lnTo>
                    <a:lnTo>
                      <a:pt x="3643" y="1881"/>
                    </a:lnTo>
                    <a:lnTo>
                      <a:pt x="3643" y="1881"/>
                    </a:lnTo>
                    <a:lnTo>
                      <a:pt x="3643" y="1881"/>
                    </a:lnTo>
                    <a:lnTo>
                      <a:pt x="3643" y="1881"/>
                    </a:lnTo>
                    <a:lnTo>
                      <a:pt x="3643" y="1881"/>
                    </a:lnTo>
                    <a:lnTo>
                      <a:pt x="3643" y="1881"/>
                    </a:lnTo>
                    <a:lnTo>
                      <a:pt x="3643" y="1881"/>
                    </a:lnTo>
                    <a:lnTo>
                      <a:pt x="3637" y="1881"/>
                    </a:lnTo>
                    <a:lnTo>
                      <a:pt x="3637" y="1881"/>
                    </a:lnTo>
                    <a:lnTo>
                      <a:pt x="3637" y="1875"/>
                    </a:lnTo>
                    <a:lnTo>
                      <a:pt x="3637" y="1881"/>
                    </a:lnTo>
                    <a:lnTo>
                      <a:pt x="3637" y="1875"/>
                    </a:lnTo>
                    <a:lnTo>
                      <a:pt x="3637" y="1875"/>
                    </a:lnTo>
                    <a:lnTo>
                      <a:pt x="3637" y="1875"/>
                    </a:lnTo>
                    <a:lnTo>
                      <a:pt x="3637" y="1875"/>
                    </a:lnTo>
                    <a:lnTo>
                      <a:pt x="3631" y="1875"/>
                    </a:lnTo>
                    <a:lnTo>
                      <a:pt x="3631" y="1875"/>
                    </a:lnTo>
                    <a:lnTo>
                      <a:pt x="3631" y="1875"/>
                    </a:lnTo>
                    <a:lnTo>
                      <a:pt x="3631" y="1875"/>
                    </a:lnTo>
                    <a:lnTo>
                      <a:pt x="3631" y="1869"/>
                    </a:lnTo>
                    <a:lnTo>
                      <a:pt x="3631" y="1869"/>
                    </a:lnTo>
                    <a:lnTo>
                      <a:pt x="3631" y="1869"/>
                    </a:lnTo>
                    <a:lnTo>
                      <a:pt x="3637" y="1869"/>
                    </a:lnTo>
                    <a:lnTo>
                      <a:pt x="3637" y="1869"/>
                    </a:lnTo>
                    <a:lnTo>
                      <a:pt x="3637" y="1863"/>
                    </a:lnTo>
                    <a:lnTo>
                      <a:pt x="3637" y="1863"/>
                    </a:lnTo>
                    <a:lnTo>
                      <a:pt x="3637" y="1863"/>
                    </a:lnTo>
                    <a:lnTo>
                      <a:pt x="3637" y="1863"/>
                    </a:lnTo>
                    <a:lnTo>
                      <a:pt x="3637" y="1863"/>
                    </a:lnTo>
                    <a:lnTo>
                      <a:pt x="3637" y="1863"/>
                    </a:lnTo>
                    <a:lnTo>
                      <a:pt x="3637" y="1863"/>
                    </a:lnTo>
                    <a:lnTo>
                      <a:pt x="3637" y="1857"/>
                    </a:lnTo>
                    <a:lnTo>
                      <a:pt x="3637" y="1857"/>
                    </a:lnTo>
                    <a:lnTo>
                      <a:pt x="3637" y="1857"/>
                    </a:lnTo>
                    <a:lnTo>
                      <a:pt x="3637" y="1857"/>
                    </a:lnTo>
                    <a:lnTo>
                      <a:pt x="3637" y="1857"/>
                    </a:lnTo>
                    <a:lnTo>
                      <a:pt x="3643" y="1857"/>
                    </a:lnTo>
                    <a:lnTo>
                      <a:pt x="3643" y="1857"/>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44"/>
                    </a:lnTo>
                    <a:lnTo>
                      <a:pt x="3650" y="1844"/>
                    </a:lnTo>
                    <a:lnTo>
                      <a:pt x="3650" y="1844"/>
                    </a:lnTo>
                    <a:lnTo>
                      <a:pt x="3650" y="1844"/>
                    </a:lnTo>
                    <a:lnTo>
                      <a:pt x="3650" y="1844"/>
                    </a:lnTo>
                    <a:lnTo>
                      <a:pt x="3650" y="1844"/>
                    </a:lnTo>
                    <a:lnTo>
                      <a:pt x="3650" y="1844"/>
                    </a:lnTo>
                    <a:lnTo>
                      <a:pt x="3650" y="1844"/>
                    </a:lnTo>
                    <a:lnTo>
                      <a:pt x="3650" y="1844"/>
                    </a:lnTo>
                    <a:lnTo>
                      <a:pt x="3650" y="1844"/>
                    </a:lnTo>
                    <a:lnTo>
                      <a:pt x="3650" y="1838"/>
                    </a:lnTo>
                    <a:lnTo>
                      <a:pt x="3650" y="1838"/>
                    </a:lnTo>
                    <a:lnTo>
                      <a:pt x="3650" y="1838"/>
                    </a:lnTo>
                    <a:lnTo>
                      <a:pt x="3662" y="1832"/>
                    </a:lnTo>
                    <a:lnTo>
                      <a:pt x="3668" y="1826"/>
                    </a:lnTo>
                    <a:lnTo>
                      <a:pt x="3680" y="1826"/>
                    </a:lnTo>
                    <a:lnTo>
                      <a:pt x="3680" y="1826"/>
                    </a:lnTo>
                    <a:lnTo>
                      <a:pt x="3680" y="1826"/>
                    </a:lnTo>
                    <a:lnTo>
                      <a:pt x="3680" y="1826"/>
                    </a:lnTo>
                    <a:lnTo>
                      <a:pt x="3680" y="1826"/>
                    </a:lnTo>
                    <a:lnTo>
                      <a:pt x="3680" y="1826"/>
                    </a:lnTo>
                    <a:lnTo>
                      <a:pt x="3680" y="1826"/>
                    </a:lnTo>
                    <a:lnTo>
                      <a:pt x="3680" y="1826"/>
                    </a:lnTo>
                    <a:lnTo>
                      <a:pt x="3686" y="1826"/>
                    </a:lnTo>
                    <a:lnTo>
                      <a:pt x="3686" y="1820"/>
                    </a:lnTo>
                    <a:lnTo>
                      <a:pt x="3686" y="1820"/>
                    </a:lnTo>
                    <a:lnTo>
                      <a:pt x="3686" y="1820"/>
                    </a:lnTo>
                    <a:lnTo>
                      <a:pt x="3686" y="1820"/>
                    </a:lnTo>
                    <a:lnTo>
                      <a:pt x="3686" y="1820"/>
                    </a:lnTo>
                    <a:lnTo>
                      <a:pt x="3686" y="1820"/>
                    </a:lnTo>
                    <a:lnTo>
                      <a:pt x="3686" y="1820"/>
                    </a:lnTo>
                    <a:lnTo>
                      <a:pt x="3686" y="1820"/>
                    </a:lnTo>
                    <a:lnTo>
                      <a:pt x="3692" y="1820"/>
                    </a:lnTo>
                    <a:lnTo>
                      <a:pt x="3692" y="1820"/>
                    </a:lnTo>
                    <a:lnTo>
                      <a:pt x="3692" y="1820"/>
                    </a:lnTo>
                    <a:lnTo>
                      <a:pt x="3692" y="1820"/>
                    </a:lnTo>
                    <a:lnTo>
                      <a:pt x="3692" y="1820"/>
                    </a:lnTo>
                    <a:lnTo>
                      <a:pt x="3692" y="1814"/>
                    </a:lnTo>
                    <a:lnTo>
                      <a:pt x="3692" y="1820"/>
                    </a:lnTo>
                    <a:lnTo>
                      <a:pt x="3692" y="1814"/>
                    </a:lnTo>
                    <a:lnTo>
                      <a:pt x="3692" y="1814"/>
                    </a:lnTo>
                    <a:lnTo>
                      <a:pt x="3692" y="1814"/>
                    </a:lnTo>
                    <a:lnTo>
                      <a:pt x="3698" y="1814"/>
                    </a:lnTo>
                    <a:lnTo>
                      <a:pt x="3698" y="1814"/>
                    </a:lnTo>
                    <a:lnTo>
                      <a:pt x="3698" y="1814"/>
                    </a:lnTo>
                    <a:lnTo>
                      <a:pt x="3698" y="1814"/>
                    </a:lnTo>
                    <a:lnTo>
                      <a:pt x="3698" y="1814"/>
                    </a:lnTo>
                    <a:lnTo>
                      <a:pt x="3698" y="1814"/>
                    </a:lnTo>
                    <a:lnTo>
                      <a:pt x="3698" y="1814"/>
                    </a:lnTo>
                    <a:lnTo>
                      <a:pt x="3698" y="1814"/>
                    </a:lnTo>
                    <a:lnTo>
                      <a:pt x="3705" y="1814"/>
                    </a:lnTo>
                    <a:lnTo>
                      <a:pt x="3705" y="1814"/>
                    </a:lnTo>
                    <a:lnTo>
                      <a:pt x="3705" y="1814"/>
                    </a:lnTo>
                    <a:lnTo>
                      <a:pt x="3705" y="1814"/>
                    </a:lnTo>
                    <a:lnTo>
                      <a:pt x="3705" y="1808"/>
                    </a:lnTo>
                    <a:lnTo>
                      <a:pt x="3705"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2"/>
                    </a:lnTo>
                    <a:lnTo>
                      <a:pt x="3711" y="1802"/>
                    </a:lnTo>
                    <a:lnTo>
                      <a:pt x="3717" y="1802"/>
                    </a:lnTo>
                    <a:lnTo>
                      <a:pt x="3717" y="1808"/>
                    </a:lnTo>
                    <a:lnTo>
                      <a:pt x="3717" y="1808"/>
                    </a:lnTo>
                    <a:lnTo>
                      <a:pt x="3717" y="1808"/>
                    </a:lnTo>
                    <a:lnTo>
                      <a:pt x="3717" y="1808"/>
                    </a:lnTo>
                    <a:lnTo>
                      <a:pt x="3717" y="1808"/>
                    </a:lnTo>
                    <a:lnTo>
                      <a:pt x="3717" y="1808"/>
                    </a:lnTo>
                    <a:lnTo>
                      <a:pt x="3717" y="1808"/>
                    </a:lnTo>
                    <a:lnTo>
                      <a:pt x="3717" y="1808"/>
                    </a:lnTo>
                    <a:lnTo>
                      <a:pt x="3723" y="1808"/>
                    </a:lnTo>
                    <a:lnTo>
                      <a:pt x="3723" y="1808"/>
                    </a:lnTo>
                    <a:lnTo>
                      <a:pt x="3723" y="1808"/>
                    </a:lnTo>
                    <a:lnTo>
                      <a:pt x="3723" y="1802"/>
                    </a:lnTo>
                    <a:lnTo>
                      <a:pt x="3723" y="1802"/>
                    </a:lnTo>
                    <a:lnTo>
                      <a:pt x="3723" y="1802"/>
                    </a:lnTo>
                    <a:lnTo>
                      <a:pt x="3729" y="1802"/>
                    </a:lnTo>
                    <a:lnTo>
                      <a:pt x="3729" y="1802"/>
                    </a:lnTo>
                    <a:lnTo>
                      <a:pt x="3735" y="1802"/>
                    </a:lnTo>
                    <a:lnTo>
                      <a:pt x="3735" y="1802"/>
                    </a:lnTo>
                    <a:lnTo>
                      <a:pt x="3735" y="1802"/>
                    </a:lnTo>
                    <a:lnTo>
                      <a:pt x="3735" y="1802"/>
                    </a:lnTo>
                    <a:lnTo>
                      <a:pt x="3741" y="1802"/>
                    </a:lnTo>
                    <a:lnTo>
                      <a:pt x="3753" y="1802"/>
                    </a:lnTo>
                    <a:lnTo>
                      <a:pt x="3759" y="1802"/>
                    </a:lnTo>
                    <a:lnTo>
                      <a:pt x="3766" y="1802"/>
                    </a:lnTo>
                    <a:lnTo>
                      <a:pt x="3772" y="1802"/>
                    </a:lnTo>
                    <a:lnTo>
                      <a:pt x="3778" y="1796"/>
                    </a:lnTo>
                    <a:lnTo>
                      <a:pt x="3790" y="1796"/>
                    </a:lnTo>
                    <a:lnTo>
                      <a:pt x="3796" y="1796"/>
                    </a:lnTo>
                    <a:lnTo>
                      <a:pt x="3802" y="1796"/>
                    </a:lnTo>
                    <a:lnTo>
                      <a:pt x="3808" y="1796"/>
                    </a:lnTo>
                    <a:lnTo>
                      <a:pt x="3820" y="1796"/>
                    </a:lnTo>
                    <a:lnTo>
                      <a:pt x="3833" y="1790"/>
                    </a:lnTo>
                    <a:lnTo>
                      <a:pt x="3839" y="1790"/>
                    </a:lnTo>
                    <a:lnTo>
                      <a:pt x="3839" y="1796"/>
                    </a:lnTo>
                    <a:lnTo>
                      <a:pt x="3839" y="1796"/>
                    </a:lnTo>
                    <a:lnTo>
                      <a:pt x="3845" y="1796"/>
                    </a:lnTo>
                    <a:lnTo>
                      <a:pt x="3845" y="1796"/>
                    </a:lnTo>
                    <a:lnTo>
                      <a:pt x="3839" y="1796"/>
                    </a:lnTo>
                    <a:lnTo>
                      <a:pt x="3839" y="1802"/>
                    </a:lnTo>
                    <a:lnTo>
                      <a:pt x="3839" y="1802"/>
                    </a:lnTo>
                    <a:lnTo>
                      <a:pt x="3839" y="1802"/>
                    </a:lnTo>
                    <a:lnTo>
                      <a:pt x="3839" y="1802"/>
                    </a:lnTo>
                    <a:lnTo>
                      <a:pt x="3845" y="1802"/>
                    </a:lnTo>
                    <a:lnTo>
                      <a:pt x="3851" y="1796"/>
                    </a:lnTo>
                    <a:lnTo>
                      <a:pt x="3851" y="1796"/>
                    </a:lnTo>
                    <a:lnTo>
                      <a:pt x="3851" y="1796"/>
                    </a:lnTo>
                    <a:lnTo>
                      <a:pt x="3857" y="1802"/>
                    </a:lnTo>
                    <a:lnTo>
                      <a:pt x="3863" y="1808"/>
                    </a:lnTo>
                    <a:lnTo>
                      <a:pt x="3869" y="1814"/>
                    </a:lnTo>
                    <a:lnTo>
                      <a:pt x="3869" y="1826"/>
                    </a:lnTo>
                    <a:lnTo>
                      <a:pt x="3869" y="1826"/>
                    </a:lnTo>
                    <a:lnTo>
                      <a:pt x="3882" y="1826"/>
                    </a:lnTo>
                    <a:lnTo>
                      <a:pt x="3888" y="1826"/>
                    </a:lnTo>
                    <a:lnTo>
                      <a:pt x="3894" y="1826"/>
                    </a:lnTo>
                    <a:lnTo>
                      <a:pt x="3900" y="1820"/>
                    </a:lnTo>
                    <a:lnTo>
                      <a:pt x="3900" y="1820"/>
                    </a:lnTo>
                    <a:lnTo>
                      <a:pt x="3906" y="1820"/>
                    </a:lnTo>
                    <a:lnTo>
                      <a:pt x="3906" y="1820"/>
                    </a:lnTo>
                    <a:lnTo>
                      <a:pt x="3906" y="1820"/>
                    </a:lnTo>
                    <a:lnTo>
                      <a:pt x="3912" y="1820"/>
                    </a:lnTo>
                    <a:lnTo>
                      <a:pt x="3924" y="1820"/>
                    </a:lnTo>
                    <a:lnTo>
                      <a:pt x="3936" y="1814"/>
                    </a:lnTo>
                    <a:lnTo>
                      <a:pt x="3936" y="1814"/>
                    </a:lnTo>
                    <a:lnTo>
                      <a:pt x="3936" y="1814"/>
                    </a:lnTo>
                    <a:lnTo>
                      <a:pt x="3949" y="1814"/>
                    </a:lnTo>
                    <a:lnTo>
                      <a:pt x="3949" y="1814"/>
                    </a:lnTo>
                    <a:lnTo>
                      <a:pt x="3955" y="1814"/>
                    </a:lnTo>
                    <a:lnTo>
                      <a:pt x="3967" y="1814"/>
                    </a:lnTo>
                    <a:lnTo>
                      <a:pt x="3967" y="1814"/>
                    </a:lnTo>
                    <a:lnTo>
                      <a:pt x="3973" y="1808"/>
                    </a:lnTo>
                    <a:lnTo>
                      <a:pt x="3979" y="1814"/>
                    </a:lnTo>
                    <a:lnTo>
                      <a:pt x="3985" y="1820"/>
                    </a:lnTo>
                    <a:lnTo>
                      <a:pt x="3985" y="1820"/>
                    </a:lnTo>
                    <a:lnTo>
                      <a:pt x="3991" y="1820"/>
                    </a:lnTo>
                    <a:lnTo>
                      <a:pt x="3991" y="1826"/>
                    </a:lnTo>
                    <a:lnTo>
                      <a:pt x="3991" y="1826"/>
                    </a:lnTo>
                    <a:lnTo>
                      <a:pt x="3997" y="1826"/>
                    </a:lnTo>
                    <a:lnTo>
                      <a:pt x="3997" y="1826"/>
                    </a:lnTo>
                    <a:lnTo>
                      <a:pt x="3997" y="1826"/>
                    </a:lnTo>
                    <a:lnTo>
                      <a:pt x="4010" y="1838"/>
                    </a:lnTo>
                    <a:lnTo>
                      <a:pt x="4010" y="1838"/>
                    </a:lnTo>
                    <a:lnTo>
                      <a:pt x="4010" y="1838"/>
                    </a:lnTo>
                    <a:lnTo>
                      <a:pt x="4016" y="1838"/>
                    </a:lnTo>
                    <a:lnTo>
                      <a:pt x="4022" y="1844"/>
                    </a:lnTo>
                    <a:lnTo>
                      <a:pt x="4028" y="1851"/>
                    </a:lnTo>
                    <a:lnTo>
                      <a:pt x="4028" y="1851"/>
                    </a:lnTo>
                    <a:lnTo>
                      <a:pt x="4034" y="1851"/>
                    </a:lnTo>
                    <a:lnTo>
                      <a:pt x="4040" y="1857"/>
                    </a:lnTo>
                    <a:lnTo>
                      <a:pt x="4052" y="1869"/>
                    </a:lnTo>
                    <a:lnTo>
                      <a:pt x="4065" y="1875"/>
                    </a:lnTo>
                    <a:lnTo>
                      <a:pt x="4071" y="1881"/>
                    </a:lnTo>
                    <a:lnTo>
                      <a:pt x="4077" y="1887"/>
                    </a:lnTo>
                    <a:lnTo>
                      <a:pt x="4083" y="1887"/>
                    </a:lnTo>
                    <a:lnTo>
                      <a:pt x="4083" y="1893"/>
                    </a:lnTo>
                    <a:lnTo>
                      <a:pt x="4089" y="1893"/>
                    </a:lnTo>
                    <a:moveTo>
                      <a:pt x="3259" y="739"/>
                    </a:moveTo>
                    <a:lnTo>
                      <a:pt x="3259" y="739"/>
                    </a:lnTo>
                    <a:lnTo>
                      <a:pt x="3253" y="739"/>
                    </a:lnTo>
                    <a:lnTo>
                      <a:pt x="3259" y="733"/>
                    </a:lnTo>
                    <a:lnTo>
                      <a:pt x="3253" y="733"/>
                    </a:lnTo>
                    <a:lnTo>
                      <a:pt x="3253" y="733"/>
                    </a:lnTo>
                    <a:lnTo>
                      <a:pt x="3253" y="727"/>
                    </a:lnTo>
                    <a:lnTo>
                      <a:pt x="3253" y="727"/>
                    </a:lnTo>
                    <a:lnTo>
                      <a:pt x="3253" y="727"/>
                    </a:lnTo>
                    <a:lnTo>
                      <a:pt x="3253" y="727"/>
                    </a:lnTo>
                    <a:lnTo>
                      <a:pt x="3259" y="727"/>
                    </a:lnTo>
                    <a:lnTo>
                      <a:pt x="3259" y="727"/>
                    </a:lnTo>
                    <a:lnTo>
                      <a:pt x="3259" y="727"/>
                    </a:lnTo>
                    <a:lnTo>
                      <a:pt x="3259" y="727"/>
                    </a:lnTo>
                    <a:lnTo>
                      <a:pt x="3265" y="727"/>
                    </a:lnTo>
                    <a:lnTo>
                      <a:pt x="3265" y="727"/>
                    </a:lnTo>
                    <a:lnTo>
                      <a:pt x="3265" y="721"/>
                    </a:lnTo>
                    <a:lnTo>
                      <a:pt x="3265" y="721"/>
                    </a:lnTo>
                    <a:lnTo>
                      <a:pt x="3265" y="721"/>
                    </a:lnTo>
                    <a:lnTo>
                      <a:pt x="3265" y="721"/>
                    </a:lnTo>
                    <a:lnTo>
                      <a:pt x="3265" y="721"/>
                    </a:lnTo>
                    <a:lnTo>
                      <a:pt x="3271" y="721"/>
                    </a:lnTo>
                    <a:lnTo>
                      <a:pt x="3271" y="721"/>
                    </a:lnTo>
                    <a:lnTo>
                      <a:pt x="3271" y="721"/>
                    </a:lnTo>
                    <a:lnTo>
                      <a:pt x="3271" y="721"/>
                    </a:lnTo>
                    <a:lnTo>
                      <a:pt x="3271" y="721"/>
                    </a:lnTo>
                    <a:lnTo>
                      <a:pt x="3271" y="721"/>
                    </a:lnTo>
                    <a:lnTo>
                      <a:pt x="3277" y="721"/>
                    </a:lnTo>
                    <a:lnTo>
                      <a:pt x="3277" y="721"/>
                    </a:lnTo>
                    <a:lnTo>
                      <a:pt x="3277" y="715"/>
                    </a:lnTo>
                    <a:lnTo>
                      <a:pt x="3277" y="715"/>
                    </a:lnTo>
                    <a:lnTo>
                      <a:pt x="3277" y="715"/>
                    </a:lnTo>
                    <a:lnTo>
                      <a:pt x="3277" y="709"/>
                    </a:lnTo>
                    <a:lnTo>
                      <a:pt x="3277" y="709"/>
                    </a:lnTo>
                    <a:lnTo>
                      <a:pt x="3277" y="709"/>
                    </a:lnTo>
                    <a:lnTo>
                      <a:pt x="3277" y="709"/>
                    </a:lnTo>
                    <a:lnTo>
                      <a:pt x="3283" y="702"/>
                    </a:lnTo>
                    <a:lnTo>
                      <a:pt x="3283" y="702"/>
                    </a:lnTo>
                    <a:lnTo>
                      <a:pt x="3283" y="702"/>
                    </a:lnTo>
                    <a:lnTo>
                      <a:pt x="3283" y="702"/>
                    </a:lnTo>
                    <a:lnTo>
                      <a:pt x="3283" y="696"/>
                    </a:lnTo>
                    <a:lnTo>
                      <a:pt x="3283" y="696"/>
                    </a:lnTo>
                    <a:lnTo>
                      <a:pt x="3290" y="690"/>
                    </a:lnTo>
                    <a:lnTo>
                      <a:pt x="3290" y="690"/>
                    </a:lnTo>
                    <a:lnTo>
                      <a:pt x="3290" y="690"/>
                    </a:lnTo>
                    <a:lnTo>
                      <a:pt x="3296" y="690"/>
                    </a:lnTo>
                    <a:lnTo>
                      <a:pt x="3296" y="690"/>
                    </a:lnTo>
                    <a:lnTo>
                      <a:pt x="3296" y="684"/>
                    </a:lnTo>
                    <a:lnTo>
                      <a:pt x="3296" y="684"/>
                    </a:lnTo>
                    <a:lnTo>
                      <a:pt x="3296" y="690"/>
                    </a:lnTo>
                    <a:lnTo>
                      <a:pt x="3296" y="690"/>
                    </a:lnTo>
                    <a:lnTo>
                      <a:pt x="3296" y="690"/>
                    </a:lnTo>
                    <a:lnTo>
                      <a:pt x="3296" y="690"/>
                    </a:lnTo>
                    <a:lnTo>
                      <a:pt x="3296" y="696"/>
                    </a:lnTo>
                    <a:lnTo>
                      <a:pt x="3296" y="690"/>
                    </a:lnTo>
                    <a:lnTo>
                      <a:pt x="3290" y="690"/>
                    </a:lnTo>
                    <a:lnTo>
                      <a:pt x="3290" y="696"/>
                    </a:lnTo>
                    <a:lnTo>
                      <a:pt x="3290" y="696"/>
                    </a:lnTo>
                    <a:lnTo>
                      <a:pt x="3290" y="696"/>
                    </a:lnTo>
                    <a:lnTo>
                      <a:pt x="3296" y="702"/>
                    </a:lnTo>
                    <a:lnTo>
                      <a:pt x="3296" y="702"/>
                    </a:lnTo>
                    <a:lnTo>
                      <a:pt x="3296" y="709"/>
                    </a:lnTo>
                    <a:lnTo>
                      <a:pt x="3290" y="709"/>
                    </a:lnTo>
                    <a:lnTo>
                      <a:pt x="3290" y="709"/>
                    </a:lnTo>
                    <a:lnTo>
                      <a:pt x="3290" y="709"/>
                    </a:lnTo>
                    <a:lnTo>
                      <a:pt x="3290" y="709"/>
                    </a:lnTo>
                    <a:lnTo>
                      <a:pt x="3290" y="715"/>
                    </a:lnTo>
                    <a:lnTo>
                      <a:pt x="3290" y="715"/>
                    </a:lnTo>
                    <a:lnTo>
                      <a:pt x="3296" y="721"/>
                    </a:lnTo>
                    <a:lnTo>
                      <a:pt x="3290" y="721"/>
                    </a:lnTo>
                    <a:lnTo>
                      <a:pt x="3290" y="721"/>
                    </a:lnTo>
                    <a:lnTo>
                      <a:pt x="3290" y="727"/>
                    </a:lnTo>
                    <a:lnTo>
                      <a:pt x="3290" y="727"/>
                    </a:lnTo>
                    <a:lnTo>
                      <a:pt x="3290" y="727"/>
                    </a:lnTo>
                    <a:lnTo>
                      <a:pt x="3290" y="727"/>
                    </a:lnTo>
                    <a:lnTo>
                      <a:pt x="3290" y="733"/>
                    </a:lnTo>
                    <a:lnTo>
                      <a:pt x="3290" y="733"/>
                    </a:lnTo>
                    <a:lnTo>
                      <a:pt x="3290" y="733"/>
                    </a:lnTo>
                    <a:lnTo>
                      <a:pt x="3290" y="739"/>
                    </a:lnTo>
                    <a:lnTo>
                      <a:pt x="3290" y="739"/>
                    </a:lnTo>
                    <a:lnTo>
                      <a:pt x="3296" y="739"/>
                    </a:lnTo>
                    <a:lnTo>
                      <a:pt x="3296" y="739"/>
                    </a:lnTo>
                    <a:lnTo>
                      <a:pt x="3296" y="739"/>
                    </a:lnTo>
                    <a:lnTo>
                      <a:pt x="3296" y="733"/>
                    </a:lnTo>
                    <a:lnTo>
                      <a:pt x="3296" y="733"/>
                    </a:lnTo>
                    <a:lnTo>
                      <a:pt x="3296" y="727"/>
                    </a:lnTo>
                    <a:lnTo>
                      <a:pt x="3296" y="727"/>
                    </a:lnTo>
                    <a:lnTo>
                      <a:pt x="3296" y="727"/>
                    </a:lnTo>
                    <a:lnTo>
                      <a:pt x="3296" y="727"/>
                    </a:lnTo>
                    <a:lnTo>
                      <a:pt x="3296" y="727"/>
                    </a:lnTo>
                    <a:lnTo>
                      <a:pt x="3296" y="721"/>
                    </a:lnTo>
                    <a:lnTo>
                      <a:pt x="3296" y="721"/>
                    </a:lnTo>
                    <a:lnTo>
                      <a:pt x="3296" y="721"/>
                    </a:lnTo>
                    <a:lnTo>
                      <a:pt x="3296" y="715"/>
                    </a:lnTo>
                    <a:lnTo>
                      <a:pt x="3296" y="715"/>
                    </a:lnTo>
                    <a:lnTo>
                      <a:pt x="3296" y="715"/>
                    </a:lnTo>
                    <a:lnTo>
                      <a:pt x="3302" y="715"/>
                    </a:lnTo>
                    <a:lnTo>
                      <a:pt x="3302" y="709"/>
                    </a:lnTo>
                    <a:lnTo>
                      <a:pt x="3302" y="715"/>
                    </a:lnTo>
                    <a:lnTo>
                      <a:pt x="3302" y="715"/>
                    </a:lnTo>
                    <a:lnTo>
                      <a:pt x="3302" y="715"/>
                    </a:lnTo>
                    <a:lnTo>
                      <a:pt x="3302" y="715"/>
                    </a:lnTo>
                    <a:lnTo>
                      <a:pt x="3302" y="721"/>
                    </a:lnTo>
                    <a:lnTo>
                      <a:pt x="3302" y="721"/>
                    </a:lnTo>
                    <a:lnTo>
                      <a:pt x="3302" y="721"/>
                    </a:lnTo>
                    <a:lnTo>
                      <a:pt x="3302" y="727"/>
                    </a:lnTo>
                    <a:lnTo>
                      <a:pt x="3302" y="727"/>
                    </a:lnTo>
                    <a:lnTo>
                      <a:pt x="3302" y="727"/>
                    </a:lnTo>
                    <a:lnTo>
                      <a:pt x="3302" y="727"/>
                    </a:lnTo>
                    <a:lnTo>
                      <a:pt x="3296" y="727"/>
                    </a:lnTo>
                    <a:lnTo>
                      <a:pt x="3296" y="733"/>
                    </a:lnTo>
                    <a:lnTo>
                      <a:pt x="3296" y="733"/>
                    </a:lnTo>
                    <a:lnTo>
                      <a:pt x="3296" y="739"/>
                    </a:lnTo>
                    <a:lnTo>
                      <a:pt x="3296" y="739"/>
                    </a:lnTo>
                    <a:lnTo>
                      <a:pt x="3296" y="739"/>
                    </a:lnTo>
                    <a:lnTo>
                      <a:pt x="3302" y="739"/>
                    </a:lnTo>
                    <a:lnTo>
                      <a:pt x="3302" y="739"/>
                    </a:lnTo>
                    <a:lnTo>
                      <a:pt x="3302" y="739"/>
                    </a:lnTo>
                    <a:lnTo>
                      <a:pt x="3302" y="733"/>
                    </a:lnTo>
                    <a:lnTo>
                      <a:pt x="3302" y="733"/>
                    </a:lnTo>
                    <a:lnTo>
                      <a:pt x="3302" y="733"/>
                    </a:lnTo>
                    <a:lnTo>
                      <a:pt x="3302" y="733"/>
                    </a:lnTo>
                    <a:lnTo>
                      <a:pt x="3302" y="727"/>
                    </a:lnTo>
                    <a:lnTo>
                      <a:pt x="3308" y="727"/>
                    </a:lnTo>
                    <a:lnTo>
                      <a:pt x="3308" y="727"/>
                    </a:lnTo>
                    <a:lnTo>
                      <a:pt x="3308" y="721"/>
                    </a:lnTo>
                    <a:lnTo>
                      <a:pt x="3308" y="721"/>
                    </a:lnTo>
                    <a:lnTo>
                      <a:pt x="3308" y="721"/>
                    </a:lnTo>
                    <a:lnTo>
                      <a:pt x="3308" y="709"/>
                    </a:lnTo>
                    <a:lnTo>
                      <a:pt x="3308" y="709"/>
                    </a:lnTo>
                    <a:lnTo>
                      <a:pt x="3308" y="702"/>
                    </a:lnTo>
                    <a:lnTo>
                      <a:pt x="3308" y="702"/>
                    </a:lnTo>
                    <a:lnTo>
                      <a:pt x="3308" y="702"/>
                    </a:lnTo>
                    <a:lnTo>
                      <a:pt x="3308" y="696"/>
                    </a:lnTo>
                    <a:lnTo>
                      <a:pt x="3308" y="696"/>
                    </a:lnTo>
                    <a:lnTo>
                      <a:pt x="3308" y="690"/>
                    </a:lnTo>
                    <a:lnTo>
                      <a:pt x="3308" y="690"/>
                    </a:lnTo>
                    <a:lnTo>
                      <a:pt x="3308" y="690"/>
                    </a:lnTo>
                    <a:lnTo>
                      <a:pt x="3308" y="684"/>
                    </a:lnTo>
                    <a:lnTo>
                      <a:pt x="3308" y="678"/>
                    </a:lnTo>
                    <a:lnTo>
                      <a:pt x="3308" y="678"/>
                    </a:lnTo>
                    <a:lnTo>
                      <a:pt x="3308" y="672"/>
                    </a:lnTo>
                    <a:lnTo>
                      <a:pt x="3308" y="672"/>
                    </a:lnTo>
                    <a:lnTo>
                      <a:pt x="3314" y="672"/>
                    </a:lnTo>
                    <a:lnTo>
                      <a:pt x="3314" y="672"/>
                    </a:lnTo>
                    <a:lnTo>
                      <a:pt x="3314" y="672"/>
                    </a:lnTo>
                    <a:lnTo>
                      <a:pt x="3314" y="672"/>
                    </a:lnTo>
                    <a:lnTo>
                      <a:pt x="3314" y="672"/>
                    </a:lnTo>
                    <a:lnTo>
                      <a:pt x="3314" y="666"/>
                    </a:lnTo>
                    <a:lnTo>
                      <a:pt x="3320" y="666"/>
                    </a:lnTo>
                    <a:lnTo>
                      <a:pt x="3320" y="666"/>
                    </a:lnTo>
                    <a:lnTo>
                      <a:pt x="3320" y="666"/>
                    </a:lnTo>
                    <a:lnTo>
                      <a:pt x="3326" y="666"/>
                    </a:lnTo>
                    <a:lnTo>
                      <a:pt x="3332" y="666"/>
                    </a:lnTo>
                    <a:lnTo>
                      <a:pt x="3332" y="666"/>
                    </a:lnTo>
                    <a:lnTo>
                      <a:pt x="3332" y="666"/>
                    </a:lnTo>
                    <a:lnTo>
                      <a:pt x="3332" y="666"/>
                    </a:lnTo>
                    <a:lnTo>
                      <a:pt x="3338" y="660"/>
                    </a:lnTo>
                    <a:lnTo>
                      <a:pt x="3344" y="660"/>
                    </a:lnTo>
                    <a:lnTo>
                      <a:pt x="3344" y="660"/>
                    </a:lnTo>
                    <a:lnTo>
                      <a:pt x="3344" y="660"/>
                    </a:lnTo>
                    <a:lnTo>
                      <a:pt x="3344" y="654"/>
                    </a:lnTo>
                    <a:lnTo>
                      <a:pt x="3338" y="654"/>
                    </a:lnTo>
                    <a:lnTo>
                      <a:pt x="3338" y="660"/>
                    </a:lnTo>
                    <a:lnTo>
                      <a:pt x="3338" y="660"/>
                    </a:lnTo>
                    <a:lnTo>
                      <a:pt x="3332" y="654"/>
                    </a:lnTo>
                    <a:lnTo>
                      <a:pt x="3326" y="654"/>
                    </a:lnTo>
                    <a:lnTo>
                      <a:pt x="3326" y="654"/>
                    </a:lnTo>
                    <a:lnTo>
                      <a:pt x="3326" y="647"/>
                    </a:lnTo>
                    <a:lnTo>
                      <a:pt x="3326" y="647"/>
                    </a:lnTo>
                    <a:lnTo>
                      <a:pt x="3326" y="641"/>
                    </a:lnTo>
                    <a:lnTo>
                      <a:pt x="3326" y="641"/>
                    </a:lnTo>
                    <a:lnTo>
                      <a:pt x="3326" y="635"/>
                    </a:lnTo>
                    <a:lnTo>
                      <a:pt x="3326" y="635"/>
                    </a:lnTo>
                    <a:lnTo>
                      <a:pt x="3326" y="635"/>
                    </a:lnTo>
                    <a:lnTo>
                      <a:pt x="3326" y="635"/>
                    </a:lnTo>
                    <a:lnTo>
                      <a:pt x="3326" y="635"/>
                    </a:lnTo>
                    <a:lnTo>
                      <a:pt x="3332" y="629"/>
                    </a:lnTo>
                    <a:lnTo>
                      <a:pt x="3332" y="629"/>
                    </a:lnTo>
                    <a:lnTo>
                      <a:pt x="3332" y="629"/>
                    </a:lnTo>
                    <a:lnTo>
                      <a:pt x="3332" y="629"/>
                    </a:lnTo>
                    <a:lnTo>
                      <a:pt x="3332" y="629"/>
                    </a:lnTo>
                    <a:lnTo>
                      <a:pt x="3338" y="623"/>
                    </a:lnTo>
                    <a:lnTo>
                      <a:pt x="3338" y="623"/>
                    </a:lnTo>
                    <a:lnTo>
                      <a:pt x="3332" y="623"/>
                    </a:lnTo>
                    <a:lnTo>
                      <a:pt x="3332" y="617"/>
                    </a:lnTo>
                    <a:lnTo>
                      <a:pt x="3332" y="617"/>
                    </a:lnTo>
                    <a:lnTo>
                      <a:pt x="3332" y="617"/>
                    </a:lnTo>
                    <a:lnTo>
                      <a:pt x="3332" y="617"/>
                    </a:lnTo>
                    <a:lnTo>
                      <a:pt x="3338" y="617"/>
                    </a:lnTo>
                    <a:lnTo>
                      <a:pt x="3338" y="617"/>
                    </a:lnTo>
                    <a:lnTo>
                      <a:pt x="3338" y="617"/>
                    </a:lnTo>
                    <a:lnTo>
                      <a:pt x="3344" y="617"/>
                    </a:lnTo>
                    <a:lnTo>
                      <a:pt x="3344" y="617"/>
                    </a:lnTo>
                    <a:lnTo>
                      <a:pt x="3344" y="617"/>
                    </a:lnTo>
                    <a:lnTo>
                      <a:pt x="3351" y="617"/>
                    </a:lnTo>
                    <a:lnTo>
                      <a:pt x="3351" y="617"/>
                    </a:lnTo>
                    <a:lnTo>
                      <a:pt x="3344" y="617"/>
                    </a:lnTo>
                    <a:lnTo>
                      <a:pt x="3351" y="611"/>
                    </a:lnTo>
                    <a:lnTo>
                      <a:pt x="3351" y="611"/>
                    </a:lnTo>
                    <a:lnTo>
                      <a:pt x="3351" y="611"/>
                    </a:lnTo>
                    <a:lnTo>
                      <a:pt x="3351" y="611"/>
                    </a:lnTo>
                    <a:lnTo>
                      <a:pt x="3351" y="617"/>
                    </a:lnTo>
                    <a:lnTo>
                      <a:pt x="3357" y="617"/>
                    </a:lnTo>
                    <a:lnTo>
                      <a:pt x="3357" y="617"/>
                    </a:lnTo>
                    <a:lnTo>
                      <a:pt x="3363" y="617"/>
                    </a:lnTo>
                    <a:lnTo>
                      <a:pt x="3363" y="617"/>
                    </a:lnTo>
                    <a:lnTo>
                      <a:pt x="3363" y="623"/>
                    </a:lnTo>
                    <a:lnTo>
                      <a:pt x="3369" y="623"/>
                    </a:lnTo>
                    <a:lnTo>
                      <a:pt x="3369" y="623"/>
                    </a:lnTo>
                    <a:lnTo>
                      <a:pt x="3369" y="623"/>
                    </a:lnTo>
                    <a:lnTo>
                      <a:pt x="3375" y="623"/>
                    </a:lnTo>
                    <a:lnTo>
                      <a:pt x="3375" y="623"/>
                    </a:lnTo>
                    <a:lnTo>
                      <a:pt x="3375" y="623"/>
                    </a:lnTo>
                    <a:lnTo>
                      <a:pt x="3375" y="623"/>
                    </a:lnTo>
                    <a:lnTo>
                      <a:pt x="3381" y="623"/>
                    </a:lnTo>
                    <a:lnTo>
                      <a:pt x="3381" y="623"/>
                    </a:lnTo>
                    <a:lnTo>
                      <a:pt x="3381" y="623"/>
                    </a:lnTo>
                    <a:lnTo>
                      <a:pt x="3387" y="623"/>
                    </a:lnTo>
                    <a:lnTo>
                      <a:pt x="3387" y="623"/>
                    </a:lnTo>
                    <a:lnTo>
                      <a:pt x="3393" y="623"/>
                    </a:lnTo>
                    <a:lnTo>
                      <a:pt x="3393" y="623"/>
                    </a:lnTo>
                    <a:lnTo>
                      <a:pt x="3399" y="629"/>
                    </a:lnTo>
                    <a:lnTo>
                      <a:pt x="3399" y="629"/>
                    </a:lnTo>
                    <a:lnTo>
                      <a:pt x="3399" y="629"/>
                    </a:lnTo>
                    <a:lnTo>
                      <a:pt x="3399" y="629"/>
                    </a:lnTo>
                    <a:lnTo>
                      <a:pt x="3405" y="635"/>
                    </a:lnTo>
                    <a:lnTo>
                      <a:pt x="3405" y="635"/>
                    </a:lnTo>
                    <a:lnTo>
                      <a:pt x="3405" y="635"/>
                    </a:lnTo>
                    <a:lnTo>
                      <a:pt x="3405" y="635"/>
                    </a:lnTo>
                    <a:lnTo>
                      <a:pt x="3405" y="641"/>
                    </a:lnTo>
                    <a:lnTo>
                      <a:pt x="3405" y="641"/>
                    </a:lnTo>
                    <a:lnTo>
                      <a:pt x="3412" y="641"/>
                    </a:lnTo>
                    <a:lnTo>
                      <a:pt x="3412" y="641"/>
                    </a:lnTo>
                    <a:lnTo>
                      <a:pt x="3412" y="641"/>
                    </a:lnTo>
                    <a:lnTo>
                      <a:pt x="3412" y="641"/>
                    </a:lnTo>
                    <a:lnTo>
                      <a:pt x="3412" y="641"/>
                    </a:lnTo>
                    <a:lnTo>
                      <a:pt x="3418" y="641"/>
                    </a:lnTo>
                    <a:lnTo>
                      <a:pt x="3418" y="641"/>
                    </a:lnTo>
                    <a:lnTo>
                      <a:pt x="3418" y="641"/>
                    </a:lnTo>
                    <a:lnTo>
                      <a:pt x="3424" y="641"/>
                    </a:lnTo>
                    <a:lnTo>
                      <a:pt x="3424" y="641"/>
                    </a:lnTo>
                    <a:lnTo>
                      <a:pt x="3430" y="641"/>
                    </a:lnTo>
                    <a:lnTo>
                      <a:pt x="3430" y="647"/>
                    </a:lnTo>
                    <a:lnTo>
                      <a:pt x="3430" y="647"/>
                    </a:lnTo>
                    <a:lnTo>
                      <a:pt x="3436" y="647"/>
                    </a:lnTo>
                    <a:lnTo>
                      <a:pt x="3436" y="647"/>
                    </a:lnTo>
                    <a:lnTo>
                      <a:pt x="3436" y="647"/>
                    </a:lnTo>
                    <a:lnTo>
                      <a:pt x="3436" y="647"/>
                    </a:lnTo>
                    <a:lnTo>
                      <a:pt x="3436" y="647"/>
                    </a:lnTo>
                    <a:lnTo>
                      <a:pt x="3442" y="647"/>
                    </a:lnTo>
                    <a:lnTo>
                      <a:pt x="3442" y="647"/>
                    </a:lnTo>
                    <a:lnTo>
                      <a:pt x="3442" y="647"/>
                    </a:lnTo>
                    <a:lnTo>
                      <a:pt x="3448" y="654"/>
                    </a:lnTo>
                    <a:lnTo>
                      <a:pt x="3448" y="654"/>
                    </a:lnTo>
                    <a:lnTo>
                      <a:pt x="3454" y="654"/>
                    </a:lnTo>
                    <a:lnTo>
                      <a:pt x="3454" y="647"/>
                    </a:lnTo>
                    <a:lnTo>
                      <a:pt x="3454" y="654"/>
                    </a:lnTo>
                    <a:lnTo>
                      <a:pt x="3454" y="647"/>
                    </a:lnTo>
                    <a:lnTo>
                      <a:pt x="3460" y="647"/>
                    </a:lnTo>
                    <a:lnTo>
                      <a:pt x="3460" y="654"/>
                    </a:lnTo>
                    <a:lnTo>
                      <a:pt x="3460" y="654"/>
                    </a:lnTo>
                    <a:lnTo>
                      <a:pt x="3460" y="654"/>
                    </a:lnTo>
                    <a:lnTo>
                      <a:pt x="3467" y="654"/>
                    </a:lnTo>
                    <a:lnTo>
                      <a:pt x="3467" y="654"/>
                    </a:lnTo>
                    <a:lnTo>
                      <a:pt x="3467" y="660"/>
                    </a:lnTo>
                    <a:lnTo>
                      <a:pt x="3467" y="660"/>
                    </a:lnTo>
                    <a:lnTo>
                      <a:pt x="3467" y="660"/>
                    </a:lnTo>
                    <a:lnTo>
                      <a:pt x="3467" y="660"/>
                    </a:lnTo>
                    <a:lnTo>
                      <a:pt x="3467" y="660"/>
                    </a:lnTo>
                    <a:lnTo>
                      <a:pt x="3467" y="660"/>
                    </a:lnTo>
                    <a:lnTo>
                      <a:pt x="3467" y="660"/>
                    </a:lnTo>
                    <a:lnTo>
                      <a:pt x="3467" y="666"/>
                    </a:lnTo>
                    <a:lnTo>
                      <a:pt x="3467" y="666"/>
                    </a:lnTo>
                    <a:lnTo>
                      <a:pt x="3473" y="666"/>
                    </a:lnTo>
                    <a:lnTo>
                      <a:pt x="3473" y="672"/>
                    </a:lnTo>
                    <a:lnTo>
                      <a:pt x="3473" y="672"/>
                    </a:lnTo>
                    <a:lnTo>
                      <a:pt x="3473" y="672"/>
                    </a:lnTo>
                    <a:lnTo>
                      <a:pt x="3473" y="672"/>
                    </a:lnTo>
                    <a:lnTo>
                      <a:pt x="3473" y="672"/>
                    </a:lnTo>
                    <a:lnTo>
                      <a:pt x="3473" y="672"/>
                    </a:lnTo>
                    <a:lnTo>
                      <a:pt x="3479" y="678"/>
                    </a:lnTo>
                    <a:lnTo>
                      <a:pt x="3479" y="678"/>
                    </a:lnTo>
                    <a:lnTo>
                      <a:pt x="3479" y="678"/>
                    </a:lnTo>
                    <a:lnTo>
                      <a:pt x="3479" y="684"/>
                    </a:lnTo>
                    <a:lnTo>
                      <a:pt x="3479" y="684"/>
                    </a:lnTo>
                    <a:lnTo>
                      <a:pt x="3479" y="684"/>
                    </a:lnTo>
                    <a:lnTo>
                      <a:pt x="3479" y="684"/>
                    </a:lnTo>
                    <a:lnTo>
                      <a:pt x="3479" y="684"/>
                    </a:lnTo>
                    <a:lnTo>
                      <a:pt x="3479" y="684"/>
                    </a:lnTo>
                    <a:lnTo>
                      <a:pt x="3473" y="684"/>
                    </a:lnTo>
                    <a:lnTo>
                      <a:pt x="3473" y="684"/>
                    </a:lnTo>
                    <a:lnTo>
                      <a:pt x="3473" y="684"/>
                    </a:lnTo>
                    <a:lnTo>
                      <a:pt x="3467" y="684"/>
                    </a:lnTo>
                    <a:lnTo>
                      <a:pt x="3467" y="684"/>
                    </a:lnTo>
                    <a:lnTo>
                      <a:pt x="3467" y="684"/>
                    </a:lnTo>
                    <a:lnTo>
                      <a:pt x="3467" y="684"/>
                    </a:lnTo>
                    <a:lnTo>
                      <a:pt x="3467" y="690"/>
                    </a:lnTo>
                    <a:lnTo>
                      <a:pt x="3467" y="690"/>
                    </a:lnTo>
                    <a:lnTo>
                      <a:pt x="3467" y="690"/>
                    </a:lnTo>
                    <a:lnTo>
                      <a:pt x="3467" y="690"/>
                    </a:lnTo>
                    <a:lnTo>
                      <a:pt x="3467" y="690"/>
                    </a:lnTo>
                    <a:lnTo>
                      <a:pt x="3467" y="696"/>
                    </a:lnTo>
                    <a:lnTo>
                      <a:pt x="3467" y="696"/>
                    </a:lnTo>
                    <a:lnTo>
                      <a:pt x="3467" y="696"/>
                    </a:lnTo>
                    <a:lnTo>
                      <a:pt x="3467" y="696"/>
                    </a:lnTo>
                    <a:lnTo>
                      <a:pt x="3473" y="696"/>
                    </a:lnTo>
                    <a:lnTo>
                      <a:pt x="3473" y="702"/>
                    </a:lnTo>
                    <a:lnTo>
                      <a:pt x="3473" y="702"/>
                    </a:lnTo>
                    <a:lnTo>
                      <a:pt x="3479" y="702"/>
                    </a:lnTo>
                    <a:lnTo>
                      <a:pt x="3479" y="702"/>
                    </a:lnTo>
                    <a:lnTo>
                      <a:pt x="3479" y="709"/>
                    </a:lnTo>
                    <a:lnTo>
                      <a:pt x="3479" y="709"/>
                    </a:lnTo>
                    <a:lnTo>
                      <a:pt x="3479" y="709"/>
                    </a:lnTo>
                    <a:lnTo>
                      <a:pt x="3485" y="715"/>
                    </a:lnTo>
                    <a:lnTo>
                      <a:pt x="3485" y="715"/>
                    </a:lnTo>
                    <a:lnTo>
                      <a:pt x="3485" y="721"/>
                    </a:lnTo>
                    <a:lnTo>
                      <a:pt x="3485" y="721"/>
                    </a:lnTo>
                    <a:lnTo>
                      <a:pt x="3485" y="721"/>
                    </a:lnTo>
                    <a:lnTo>
                      <a:pt x="3485" y="721"/>
                    </a:lnTo>
                    <a:lnTo>
                      <a:pt x="3485" y="727"/>
                    </a:lnTo>
                    <a:lnTo>
                      <a:pt x="3485" y="727"/>
                    </a:lnTo>
                    <a:lnTo>
                      <a:pt x="3485" y="733"/>
                    </a:lnTo>
                    <a:lnTo>
                      <a:pt x="3485" y="733"/>
                    </a:lnTo>
                    <a:lnTo>
                      <a:pt x="3485" y="733"/>
                    </a:lnTo>
                    <a:lnTo>
                      <a:pt x="3485" y="739"/>
                    </a:lnTo>
                    <a:lnTo>
                      <a:pt x="3485" y="739"/>
                    </a:lnTo>
                    <a:lnTo>
                      <a:pt x="3485" y="745"/>
                    </a:lnTo>
                    <a:lnTo>
                      <a:pt x="3485" y="745"/>
                    </a:lnTo>
                    <a:lnTo>
                      <a:pt x="3485" y="751"/>
                    </a:lnTo>
                    <a:lnTo>
                      <a:pt x="3485" y="751"/>
                    </a:lnTo>
                    <a:lnTo>
                      <a:pt x="3485" y="757"/>
                    </a:lnTo>
                    <a:lnTo>
                      <a:pt x="3485" y="757"/>
                    </a:lnTo>
                    <a:lnTo>
                      <a:pt x="3485" y="764"/>
                    </a:lnTo>
                    <a:lnTo>
                      <a:pt x="3485" y="764"/>
                    </a:lnTo>
                    <a:lnTo>
                      <a:pt x="3485" y="764"/>
                    </a:lnTo>
                    <a:lnTo>
                      <a:pt x="3485" y="764"/>
                    </a:lnTo>
                    <a:lnTo>
                      <a:pt x="3485" y="764"/>
                    </a:lnTo>
                    <a:lnTo>
                      <a:pt x="3485" y="764"/>
                    </a:lnTo>
                    <a:lnTo>
                      <a:pt x="3485" y="764"/>
                    </a:lnTo>
                    <a:lnTo>
                      <a:pt x="3479" y="770"/>
                    </a:lnTo>
                    <a:lnTo>
                      <a:pt x="3479" y="770"/>
                    </a:lnTo>
                    <a:lnTo>
                      <a:pt x="3479" y="770"/>
                    </a:lnTo>
                    <a:lnTo>
                      <a:pt x="3479" y="776"/>
                    </a:lnTo>
                    <a:lnTo>
                      <a:pt x="3479" y="776"/>
                    </a:lnTo>
                    <a:lnTo>
                      <a:pt x="3479" y="776"/>
                    </a:lnTo>
                    <a:lnTo>
                      <a:pt x="3479" y="776"/>
                    </a:lnTo>
                    <a:lnTo>
                      <a:pt x="3479" y="776"/>
                    </a:lnTo>
                    <a:lnTo>
                      <a:pt x="3473" y="776"/>
                    </a:lnTo>
                    <a:lnTo>
                      <a:pt x="3473" y="776"/>
                    </a:lnTo>
                    <a:lnTo>
                      <a:pt x="3473" y="776"/>
                    </a:lnTo>
                    <a:lnTo>
                      <a:pt x="3473" y="776"/>
                    </a:lnTo>
                    <a:lnTo>
                      <a:pt x="3473" y="776"/>
                    </a:lnTo>
                    <a:lnTo>
                      <a:pt x="3473" y="782"/>
                    </a:lnTo>
                    <a:lnTo>
                      <a:pt x="3473" y="782"/>
                    </a:lnTo>
                    <a:lnTo>
                      <a:pt x="3473" y="782"/>
                    </a:lnTo>
                    <a:lnTo>
                      <a:pt x="3467" y="788"/>
                    </a:lnTo>
                    <a:lnTo>
                      <a:pt x="3473" y="794"/>
                    </a:lnTo>
                    <a:lnTo>
                      <a:pt x="3473" y="794"/>
                    </a:lnTo>
                    <a:lnTo>
                      <a:pt x="3473" y="794"/>
                    </a:lnTo>
                    <a:lnTo>
                      <a:pt x="3467" y="794"/>
                    </a:lnTo>
                    <a:lnTo>
                      <a:pt x="3467" y="794"/>
                    </a:lnTo>
                    <a:lnTo>
                      <a:pt x="3467" y="800"/>
                    </a:lnTo>
                    <a:lnTo>
                      <a:pt x="3473" y="800"/>
                    </a:lnTo>
                    <a:lnTo>
                      <a:pt x="3467" y="800"/>
                    </a:lnTo>
                    <a:lnTo>
                      <a:pt x="3467" y="800"/>
                    </a:lnTo>
                    <a:lnTo>
                      <a:pt x="3467" y="800"/>
                    </a:lnTo>
                    <a:lnTo>
                      <a:pt x="3460" y="800"/>
                    </a:lnTo>
                    <a:lnTo>
                      <a:pt x="3460" y="806"/>
                    </a:lnTo>
                    <a:lnTo>
                      <a:pt x="3460" y="806"/>
                    </a:lnTo>
                    <a:lnTo>
                      <a:pt x="3454" y="806"/>
                    </a:lnTo>
                    <a:lnTo>
                      <a:pt x="3454" y="812"/>
                    </a:lnTo>
                    <a:lnTo>
                      <a:pt x="3454" y="812"/>
                    </a:lnTo>
                    <a:lnTo>
                      <a:pt x="3448" y="812"/>
                    </a:lnTo>
                    <a:lnTo>
                      <a:pt x="3448" y="812"/>
                    </a:lnTo>
                    <a:lnTo>
                      <a:pt x="3448" y="812"/>
                    </a:lnTo>
                    <a:lnTo>
                      <a:pt x="3448" y="812"/>
                    </a:lnTo>
                    <a:lnTo>
                      <a:pt x="3448" y="812"/>
                    </a:lnTo>
                    <a:lnTo>
                      <a:pt x="3448" y="818"/>
                    </a:lnTo>
                    <a:lnTo>
                      <a:pt x="3448" y="818"/>
                    </a:lnTo>
                    <a:lnTo>
                      <a:pt x="3442" y="818"/>
                    </a:lnTo>
                    <a:lnTo>
                      <a:pt x="3442" y="818"/>
                    </a:lnTo>
                    <a:lnTo>
                      <a:pt x="3442" y="825"/>
                    </a:lnTo>
                    <a:lnTo>
                      <a:pt x="3442" y="837"/>
                    </a:lnTo>
                    <a:lnTo>
                      <a:pt x="3442" y="837"/>
                    </a:lnTo>
                    <a:lnTo>
                      <a:pt x="3442" y="837"/>
                    </a:lnTo>
                    <a:lnTo>
                      <a:pt x="3442" y="837"/>
                    </a:lnTo>
                    <a:lnTo>
                      <a:pt x="3442" y="843"/>
                    </a:lnTo>
                    <a:lnTo>
                      <a:pt x="3448" y="849"/>
                    </a:lnTo>
                    <a:lnTo>
                      <a:pt x="3448" y="849"/>
                    </a:lnTo>
                    <a:lnTo>
                      <a:pt x="3454" y="849"/>
                    </a:lnTo>
                    <a:lnTo>
                      <a:pt x="3454" y="849"/>
                    </a:lnTo>
                    <a:lnTo>
                      <a:pt x="3460" y="849"/>
                    </a:lnTo>
                    <a:lnTo>
                      <a:pt x="3460" y="849"/>
                    </a:lnTo>
                    <a:lnTo>
                      <a:pt x="3460" y="849"/>
                    </a:lnTo>
                    <a:lnTo>
                      <a:pt x="3467" y="849"/>
                    </a:lnTo>
                    <a:lnTo>
                      <a:pt x="3467" y="855"/>
                    </a:lnTo>
                    <a:lnTo>
                      <a:pt x="3467" y="855"/>
                    </a:lnTo>
                    <a:lnTo>
                      <a:pt x="3473" y="855"/>
                    </a:lnTo>
                    <a:lnTo>
                      <a:pt x="3473" y="849"/>
                    </a:lnTo>
                    <a:lnTo>
                      <a:pt x="3473" y="849"/>
                    </a:lnTo>
                    <a:lnTo>
                      <a:pt x="3479" y="843"/>
                    </a:lnTo>
                    <a:lnTo>
                      <a:pt x="3479" y="843"/>
                    </a:lnTo>
                    <a:lnTo>
                      <a:pt x="3479" y="843"/>
                    </a:lnTo>
                    <a:lnTo>
                      <a:pt x="3479" y="837"/>
                    </a:lnTo>
                    <a:lnTo>
                      <a:pt x="3479" y="837"/>
                    </a:lnTo>
                    <a:lnTo>
                      <a:pt x="3479" y="837"/>
                    </a:lnTo>
                    <a:lnTo>
                      <a:pt x="3479" y="837"/>
                    </a:lnTo>
                    <a:lnTo>
                      <a:pt x="3485" y="837"/>
                    </a:lnTo>
                    <a:lnTo>
                      <a:pt x="3485" y="837"/>
                    </a:lnTo>
                    <a:lnTo>
                      <a:pt x="3485" y="837"/>
                    </a:lnTo>
                    <a:lnTo>
                      <a:pt x="3485" y="837"/>
                    </a:lnTo>
                    <a:lnTo>
                      <a:pt x="3485" y="831"/>
                    </a:lnTo>
                    <a:lnTo>
                      <a:pt x="3485" y="831"/>
                    </a:lnTo>
                    <a:lnTo>
                      <a:pt x="3485" y="831"/>
                    </a:lnTo>
                    <a:lnTo>
                      <a:pt x="3485" y="825"/>
                    </a:lnTo>
                    <a:lnTo>
                      <a:pt x="3491" y="825"/>
                    </a:lnTo>
                    <a:lnTo>
                      <a:pt x="3491" y="825"/>
                    </a:lnTo>
                    <a:lnTo>
                      <a:pt x="3485" y="825"/>
                    </a:lnTo>
                    <a:lnTo>
                      <a:pt x="3485" y="825"/>
                    </a:lnTo>
                    <a:lnTo>
                      <a:pt x="3491" y="825"/>
                    </a:lnTo>
                    <a:lnTo>
                      <a:pt x="3491" y="818"/>
                    </a:lnTo>
                    <a:lnTo>
                      <a:pt x="3491" y="818"/>
                    </a:lnTo>
                    <a:lnTo>
                      <a:pt x="3491" y="812"/>
                    </a:lnTo>
                    <a:lnTo>
                      <a:pt x="3491" y="812"/>
                    </a:lnTo>
                    <a:lnTo>
                      <a:pt x="3491" y="812"/>
                    </a:lnTo>
                    <a:lnTo>
                      <a:pt x="3491" y="812"/>
                    </a:lnTo>
                    <a:lnTo>
                      <a:pt x="3491" y="812"/>
                    </a:lnTo>
                    <a:lnTo>
                      <a:pt x="3497" y="812"/>
                    </a:lnTo>
                    <a:lnTo>
                      <a:pt x="3497" y="812"/>
                    </a:lnTo>
                    <a:lnTo>
                      <a:pt x="3497" y="806"/>
                    </a:lnTo>
                    <a:lnTo>
                      <a:pt x="3497" y="806"/>
                    </a:lnTo>
                    <a:lnTo>
                      <a:pt x="3497" y="806"/>
                    </a:lnTo>
                    <a:lnTo>
                      <a:pt x="3503" y="806"/>
                    </a:lnTo>
                    <a:lnTo>
                      <a:pt x="3503" y="806"/>
                    </a:lnTo>
                    <a:lnTo>
                      <a:pt x="3503" y="806"/>
                    </a:lnTo>
                    <a:lnTo>
                      <a:pt x="3503" y="800"/>
                    </a:lnTo>
                    <a:lnTo>
                      <a:pt x="3509" y="800"/>
                    </a:lnTo>
                    <a:lnTo>
                      <a:pt x="3509" y="800"/>
                    </a:lnTo>
                    <a:lnTo>
                      <a:pt x="3509" y="800"/>
                    </a:lnTo>
                    <a:lnTo>
                      <a:pt x="3509" y="800"/>
                    </a:lnTo>
                    <a:lnTo>
                      <a:pt x="3515" y="800"/>
                    </a:lnTo>
                    <a:lnTo>
                      <a:pt x="3515" y="800"/>
                    </a:lnTo>
                    <a:lnTo>
                      <a:pt x="3515" y="800"/>
                    </a:lnTo>
                    <a:lnTo>
                      <a:pt x="3515" y="794"/>
                    </a:lnTo>
                    <a:lnTo>
                      <a:pt x="3515" y="794"/>
                    </a:lnTo>
                    <a:lnTo>
                      <a:pt x="3515" y="794"/>
                    </a:lnTo>
                    <a:lnTo>
                      <a:pt x="3515" y="794"/>
                    </a:lnTo>
                    <a:lnTo>
                      <a:pt x="3521" y="794"/>
                    </a:lnTo>
                    <a:lnTo>
                      <a:pt x="3521" y="794"/>
                    </a:lnTo>
                    <a:lnTo>
                      <a:pt x="3521" y="794"/>
                    </a:lnTo>
                    <a:lnTo>
                      <a:pt x="3521" y="794"/>
                    </a:lnTo>
                    <a:lnTo>
                      <a:pt x="3528" y="794"/>
                    </a:lnTo>
                    <a:lnTo>
                      <a:pt x="3528" y="794"/>
                    </a:lnTo>
                    <a:lnTo>
                      <a:pt x="3534" y="794"/>
                    </a:lnTo>
                    <a:lnTo>
                      <a:pt x="3534" y="794"/>
                    </a:lnTo>
                    <a:lnTo>
                      <a:pt x="3534" y="794"/>
                    </a:lnTo>
                    <a:lnTo>
                      <a:pt x="3540" y="794"/>
                    </a:lnTo>
                    <a:lnTo>
                      <a:pt x="3540" y="794"/>
                    </a:lnTo>
                    <a:lnTo>
                      <a:pt x="3540" y="800"/>
                    </a:lnTo>
                    <a:lnTo>
                      <a:pt x="3540" y="800"/>
                    </a:lnTo>
                    <a:lnTo>
                      <a:pt x="3546" y="800"/>
                    </a:lnTo>
                    <a:lnTo>
                      <a:pt x="3546" y="806"/>
                    </a:lnTo>
                    <a:lnTo>
                      <a:pt x="3546" y="806"/>
                    </a:lnTo>
                    <a:lnTo>
                      <a:pt x="3552" y="812"/>
                    </a:lnTo>
                    <a:lnTo>
                      <a:pt x="3552" y="812"/>
                    </a:lnTo>
                    <a:lnTo>
                      <a:pt x="3552" y="812"/>
                    </a:lnTo>
                    <a:lnTo>
                      <a:pt x="3552" y="812"/>
                    </a:lnTo>
                    <a:lnTo>
                      <a:pt x="3552" y="812"/>
                    </a:lnTo>
                    <a:lnTo>
                      <a:pt x="3552" y="825"/>
                    </a:lnTo>
                    <a:lnTo>
                      <a:pt x="3552" y="825"/>
                    </a:lnTo>
                    <a:lnTo>
                      <a:pt x="3552" y="825"/>
                    </a:lnTo>
                    <a:lnTo>
                      <a:pt x="3558" y="831"/>
                    </a:lnTo>
                    <a:lnTo>
                      <a:pt x="3558" y="831"/>
                    </a:lnTo>
                    <a:lnTo>
                      <a:pt x="3558" y="843"/>
                    </a:lnTo>
                    <a:lnTo>
                      <a:pt x="3558" y="843"/>
                    </a:lnTo>
                    <a:lnTo>
                      <a:pt x="3558" y="843"/>
                    </a:lnTo>
                    <a:lnTo>
                      <a:pt x="3558" y="849"/>
                    </a:lnTo>
                    <a:lnTo>
                      <a:pt x="3564" y="855"/>
                    </a:lnTo>
                    <a:lnTo>
                      <a:pt x="3564" y="855"/>
                    </a:lnTo>
                    <a:lnTo>
                      <a:pt x="3564" y="861"/>
                    </a:lnTo>
                    <a:lnTo>
                      <a:pt x="3564" y="861"/>
                    </a:lnTo>
                    <a:lnTo>
                      <a:pt x="3564" y="861"/>
                    </a:lnTo>
                    <a:lnTo>
                      <a:pt x="3570" y="867"/>
                    </a:lnTo>
                    <a:lnTo>
                      <a:pt x="3570" y="867"/>
                    </a:lnTo>
                    <a:lnTo>
                      <a:pt x="3570" y="867"/>
                    </a:lnTo>
                    <a:lnTo>
                      <a:pt x="3570" y="873"/>
                    </a:lnTo>
                    <a:lnTo>
                      <a:pt x="3570" y="873"/>
                    </a:lnTo>
                    <a:lnTo>
                      <a:pt x="3570" y="886"/>
                    </a:lnTo>
                    <a:lnTo>
                      <a:pt x="3570" y="886"/>
                    </a:lnTo>
                    <a:lnTo>
                      <a:pt x="3570" y="886"/>
                    </a:lnTo>
                    <a:lnTo>
                      <a:pt x="3570" y="892"/>
                    </a:lnTo>
                    <a:lnTo>
                      <a:pt x="3576" y="892"/>
                    </a:lnTo>
                    <a:lnTo>
                      <a:pt x="3576" y="898"/>
                    </a:lnTo>
                    <a:lnTo>
                      <a:pt x="3576" y="898"/>
                    </a:lnTo>
                    <a:lnTo>
                      <a:pt x="3576" y="898"/>
                    </a:lnTo>
                    <a:lnTo>
                      <a:pt x="3576" y="904"/>
                    </a:lnTo>
                    <a:lnTo>
                      <a:pt x="3582" y="904"/>
                    </a:lnTo>
                    <a:lnTo>
                      <a:pt x="3582" y="910"/>
                    </a:lnTo>
                    <a:lnTo>
                      <a:pt x="3582" y="910"/>
                    </a:lnTo>
                    <a:lnTo>
                      <a:pt x="3582" y="910"/>
                    </a:lnTo>
                    <a:lnTo>
                      <a:pt x="3582" y="910"/>
                    </a:lnTo>
                    <a:lnTo>
                      <a:pt x="3582" y="910"/>
                    </a:lnTo>
                    <a:lnTo>
                      <a:pt x="3582" y="910"/>
                    </a:lnTo>
                    <a:lnTo>
                      <a:pt x="3582" y="916"/>
                    </a:lnTo>
                    <a:lnTo>
                      <a:pt x="3582" y="916"/>
                    </a:lnTo>
                    <a:lnTo>
                      <a:pt x="3582" y="916"/>
                    </a:lnTo>
                    <a:lnTo>
                      <a:pt x="3582" y="922"/>
                    </a:lnTo>
                    <a:lnTo>
                      <a:pt x="3582" y="922"/>
                    </a:lnTo>
                    <a:lnTo>
                      <a:pt x="3582" y="922"/>
                    </a:lnTo>
                    <a:lnTo>
                      <a:pt x="3582" y="922"/>
                    </a:lnTo>
                    <a:lnTo>
                      <a:pt x="3582" y="928"/>
                    </a:lnTo>
                    <a:lnTo>
                      <a:pt x="3582" y="928"/>
                    </a:lnTo>
                    <a:lnTo>
                      <a:pt x="3582" y="928"/>
                    </a:lnTo>
                    <a:lnTo>
                      <a:pt x="3582" y="928"/>
                    </a:lnTo>
                    <a:lnTo>
                      <a:pt x="3582" y="935"/>
                    </a:lnTo>
                    <a:lnTo>
                      <a:pt x="3582" y="935"/>
                    </a:lnTo>
                    <a:lnTo>
                      <a:pt x="3582" y="935"/>
                    </a:lnTo>
                    <a:lnTo>
                      <a:pt x="3582" y="941"/>
                    </a:lnTo>
                    <a:lnTo>
                      <a:pt x="3582" y="941"/>
                    </a:lnTo>
                    <a:lnTo>
                      <a:pt x="3582" y="941"/>
                    </a:lnTo>
                    <a:lnTo>
                      <a:pt x="3582" y="947"/>
                    </a:lnTo>
                    <a:lnTo>
                      <a:pt x="3582" y="953"/>
                    </a:lnTo>
                    <a:lnTo>
                      <a:pt x="3582" y="953"/>
                    </a:lnTo>
                    <a:lnTo>
                      <a:pt x="3582" y="953"/>
                    </a:lnTo>
                    <a:lnTo>
                      <a:pt x="3576" y="959"/>
                    </a:lnTo>
                    <a:lnTo>
                      <a:pt x="3576" y="959"/>
                    </a:lnTo>
                    <a:lnTo>
                      <a:pt x="3576" y="959"/>
                    </a:lnTo>
                    <a:lnTo>
                      <a:pt x="3576" y="959"/>
                    </a:lnTo>
                    <a:lnTo>
                      <a:pt x="3576" y="959"/>
                    </a:lnTo>
                    <a:lnTo>
                      <a:pt x="3576" y="959"/>
                    </a:lnTo>
                    <a:lnTo>
                      <a:pt x="3576" y="959"/>
                    </a:lnTo>
                    <a:lnTo>
                      <a:pt x="3570" y="959"/>
                    </a:lnTo>
                    <a:lnTo>
                      <a:pt x="3570" y="959"/>
                    </a:lnTo>
                    <a:lnTo>
                      <a:pt x="3570" y="959"/>
                    </a:lnTo>
                    <a:lnTo>
                      <a:pt x="3570" y="965"/>
                    </a:lnTo>
                    <a:lnTo>
                      <a:pt x="3570" y="965"/>
                    </a:lnTo>
                    <a:lnTo>
                      <a:pt x="3570" y="965"/>
                    </a:lnTo>
                    <a:lnTo>
                      <a:pt x="3570" y="965"/>
                    </a:lnTo>
                    <a:lnTo>
                      <a:pt x="3570" y="965"/>
                    </a:lnTo>
                    <a:lnTo>
                      <a:pt x="3570" y="965"/>
                    </a:lnTo>
                    <a:lnTo>
                      <a:pt x="3570" y="965"/>
                    </a:lnTo>
                    <a:lnTo>
                      <a:pt x="3570" y="965"/>
                    </a:lnTo>
                    <a:lnTo>
                      <a:pt x="3570" y="959"/>
                    </a:lnTo>
                    <a:lnTo>
                      <a:pt x="3570" y="959"/>
                    </a:lnTo>
                    <a:lnTo>
                      <a:pt x="3570" y="959"/>
                    </a:lnTo>
                    <a:lnTo>
                      <a:pt x="3564" y="959"/>
                    </a:lnTo>
                    <a:lnTo>
                      <a:pt x="3564" y="959"/>
                    </a:lnTo>
                    <a:lnTo>
                      <a:pt x="3564" y="959"/>
                    </a:lnTo>
                    <a:lnTo>
                      <a:pt x="3570" y="953"/>
                    </a:lnTo>
                    <a:lnTo>
                      <a:pt x="3570" y="953"/>
                    </a:lnTo>
                    <a:lnTo>
                      <a:pt x="3564" y="953"/>
                    </a:lnTo>
                    <a:lnTo>
                      <a:pt x="3570" y="953"/>
                    </a:lnTo>
                    <a:lnTo>
                      <a:pt x="3570" y="953"/>
                    </a:lnTo>
                    <a:lnTo>
                      <a:pt x="3570" y="953"/>
                    </a:lnTo>
                    <a:lnTo>
                      <a:pt x="3570" y="953"/>
                    </a:lnTo>
                    <a:lnTo>
                      <a:pt x="3570" y="947"/>
                    </a:lnTo>
                    <a:lnTo>
                      <a:pt x="3570" y="947"/>
                    </a:lnTo>
                    <a:lnTo>
                      <a:pt x="3570" y="947"/>
                    </a:lnTo>
                    <a:lnTo>
                      <a:pt x="3570" y="947"/>
                    </a:lnTo>
                    <a:lnTo>
                      <a:pt x="3570" y="947"/>
                    </a:lnTo>
                    <a:lnTo>
                      <a:pt x="3564" y="947"/>
                    </a:lnTo>
                    <a:lnTo>
                      <a:pt x="3564" y="947"/>
                    </a:lnTo>
                    <a:lnTo>
                      <a:pt x="3564" y="947"/>
                    </a:lnTo>
                    <a:lnTo>
                      <a:pt x="3564" y="947"/>
                    </a:lnTo>
                    <a:lnTo>
                      <a:pt x="3558" y="947"/>
                    </a:lnTo>
                    <a:lnTo>
                      <a:pt x="3558" y="953"/>
                    </a:lnTo>
                    <a:lnTo>
                      <a:pt x="3558" y="953"/>
                    </a:lnTo>
                    <a:lnTo>
                      <a:pt x="3558" y="953"/>
                    </a:lnTo>
                    <a:lnTo>
                      <a:pt x="3558" y="953"/>
                    </a:lnTo>
                    <a:lnTo>
                      <a:pt x="3558" y="953"/>
                    </a:lnTo>
                    <a:lnTo>
                      <a:pt x="3558" y="959"/>
                    </a:lnTo>
                    <a:lnTo>
                      <a:pt x="3558" y="959"/>
                    </a:lnTo>
                    <a:lnTo>
                      <a:pt x="3558" y="959"/>
                    </a:lnTo>
                    <a:lnTo>
                      <a:pt x="3558" y="959"/>
                    </a:lnTo>
                    <a:lnTo>
                      <a:pt x="3558" y="959"/>
                    </a:lnTo>
                    <a:lnTo>
                      <a:pt x="3558" y="959"/>
                    </a:lnTo>
                    <a:lnTo>
                      <a:pt x="3558" y="959"/>
                    </a:lnTo>
                    <a:lnTo>
                      <a:pt x="3558" y="965"/>
                    </a:lnTo>
                    <a:lnTo>
                      <a:pt x="3558" y="959"/>
                    </a:lnTo>
                    <a:lnTo>
                      <a:pt x="3558" y="959"/>
                    </a:lnTo>
                    <a:lnTo>
                      <a:pt x="3558" y="959"/>
                    </a:lnTo>
                    <a:lnTo>
                      <a:pt x="3558" y="965"/>
                    </a:lnTo>
                    <a:lnTo>
                      <a:pt x="3552" y="965"/>
                    </a:lnTo>
                    <a:lnTo>
                      <a:pt x="3552" y="965"/>
                    </a:lnTo>
                    <a:lnTo>
                      <a:pt x="3552" y="965"/>
                    </a:lnTo>
                    <a:lnTo>
                      <a:pt x="3552" y="965"/>
                    </a:lnTo>
                    <a:lnTo>
                      <a:pt x="3552" y="965"/>
                    </a:lnTo>
                    <a:lnTo>
                      <a:pt x="3552" y="971"/>
                    </a:lnTo>
                    <a:lnTo>
                      <a:pt x="3552" y="971"/>
                    </a:lnTo>
                    <a:lnTo>
                      <a:pt x="3552" y="977"/>
                    </a:lnTo>
                    <a:lnTo>
                      <a:pt x="3552" y="983"/>
                    </a:lnTo>
                    <a:lnTo>
                      <a:pt x="3552" y="983"/>
                    </a:lnTo>
                    <a:lnTo>
                      <a:pt x="3552" y="983"/>
                    </a:lnTo>
                    <a:lnTo>
                      <a:pt x="3552" y="983"/>
                    </a:lnTo>
                    <a:lnTo>
                      <a:pt x="3552" y="983"/>
                    </a:lnTo>
                    <a:lnTo>
                      <a:pt x="3552" y="983"/>
                    </a:lnTo>
                    <a:lnTo>
                      <a:pt x="3552" y="989"/>
                    </a:lnTo>
                    <a:lnTo>
                      <a:pt x="3552" y="989"/>
                    </a:lnTo>
                    <a:lnTo>
                      <a:pt x="3546" y="989"/>
                    </a:lnTo>
                    <a:lnTo>
                      <a:pt x="3546" y="989"/>
                    </a:lnTo>
                    <a:lnTo>
                      <a:pt x="3546" y="989"/>
                    </a:lnTo>
                    <a:lnTo>
                      <a:pt x="3540" y="996"/>
                    </a:lnTo>
                    <a:lnTo>
                      <a:pt x="3540" y="996"/>
                    </a:lnTo>
                    <a:lnTo>
                      <a:pt x="3540" y="996"/>
                    </a:lnTo>
                    <a:lnTo>
                      <a:pt x="3534" y="1002"/>
                    </a:lnTo>
                    <a:lnTo>
                      <a:pt x="3534" y="1002"/>
                    </a:lnTo>
                    <a:lnTo>
                      <a:pt x="3534" y="1008"/>
                    </a:lnTo>
                    <a:lnTo>
                      <a:pt x="3540" y="1014"/>
                    </a:lnTo>
                    <a:lnTo>
                      <a:pt x="3540" y="1020"/>
                    </a:lnTo>
                    <a:lnTo>
                      <a:pt x="3534" y="1020"/>
                    </a:lnTo>
                    <a:lnTo>
                      <a:pt x="3534" y="1020"/>
                    </a:lnTo>
                    <a:lnTo>
                      <a:pt x="3534" y="1026"/>
                    </a:lnTo>
                    <a:lnTo>
                      <a:pt x="3534" y="1026"/>
                    </a:lnTo>
                    <a:lnTo>
                      <a:pt x="3534" y="1026"/>
                    </a:lnTo>
                    <a:lnTo>
                      <a:pt x="3534" y="1026"/>
                    </a:lnTo>
                    <a:lnTo>
                      <a:pt x="3534" y="1026"/>
                    </a:lnTo>
                    <a:lnTo>
                      <a:pt x="3534" y="1032"/>
                    </a:lnTo>
                    <a:lnTo>
                      <a:pt x="3534" y="1032"/>
                    </a:lnTo>
                    <a:lnTo>
                      <a:pt x="3534" y="1032"/>
                    </a:lnTo>
                    <a:lnTo>
                      <a:pt x="3534" y="1032"/>
                    </a:lnTo>
                    <a:lnTo>
                      <a:pt x="3534" y="1032"/>
                    </a:lnTo>
                    <a:lnTo>
                      <a:pt x="3528" y="1038"/>
                    </a:lnTo>
                    <a:lnTo>
                      <a:pt x="3528" y="1038"/>
                    </a:lnTo>
                    <a:lnTo>
                      <a:pt x="3528" y="1038"/>
                    </a:lnTo>
                    <a:lnTo>
                      <a:pt x="3528" y="1038"/>
                    </a:lnTo>
                    <a:lnTo>
                      <a:pt x="3528" y="1038"/>
                    </a:lnTo>
                    <a:lnTo>
                      <a:pt x="3528" y="1038"/>
                    </a:lnTo>
                    <a:lnTo>
                      <a:pt x="3521" y="1038"/>
                    </a:lnTo>
                    <a:lnTo>
                      <a:pt x="3521" y="1044"/>
                    </a:lnTo>
                    <a:lnTo>
                      <a:pt x="3521" y="1044"/>
                    </a:lnTo>
                    <a:lnTo>
                      <a:pt x="3521" y="1044"/>
                    </a:lnTo>
                    <a:lnTo>
                      <a:pt x="3521" y="1044"/>
                    </a:lnTo>
                    <a:lnTo>
                      <a:pt x="3521" y="1051"/>
                    </a:lnTo>
                    <a:lnTo>
                      <a:pt x="3521" y="1051"/>
                    </a:lnTo>
                    <a:lnTo>
                      <a:pt x="3521" y="1051"/>
                    </a:lnTo>
                    <a:lnTo>
                      <a:pt x="3521" y="1051"/>
                    </a:lnTo>
                    <a:lnTo>
                      <a:pt x="3515" y="1057"/>
                    </a:lnTo>
                    <a:lnTo>
                      <a:pt x="3515" y="1057"/>
                    </a:lnTo>
                    <a:lnTo>
                      <a:pt x="3515" y="1057"/>
                    </a:lnTo>
                    <a:lnTo>
                      <a:pt x="3515" y="1057"/>
                    </a:lnTo>
                    <a:lnTo>
                      <a:pt x="3515" y="1057"/>
                    </a:lnTo>
                    <a:lnTo>
                      <a:pt x="3515" y="1063"/>
                    </a:lnTo>
                    <a:lnTo>
                      <a:pt x="3515" y="1063"/>
                    </a:lnTo>
                    <a:lnTo>
                      <a:pt x="3515" y="1063"/>
                    </a:lnTo>
                    <a:lnTo>
                      <a:pt x="3515" y="1063"/>
                    </a:lnTo>
                    <a:lnTo>
                      <a:pt x="3515" y="1063"/>
                    </a:lnTo>
                    <a:lnTo>
                      <a:pt x="3515" y="1069"/>
                    </a:lnTo>
                    <a:lnTo>
                      <a:pt x="3509" y="1069"/>
                    </a:lnTo>
                    <a:lnTo>
                      <a:pt x="3503" y="1069"/>
                    </a:lnTo>
                    <a:lnTo>
                      <a:pt x="3503" y="1069"/>
                    </a:lnTo>
                    <a:lnTo>
                      <a:pt x="3497" y="1069"/>
                    </a:lnTo>
                    <a:lnTo>
                      <a:pt x="3497" y="1069"/>
                    </a:lnTo>
                    <a:lnTo>
                      <a:pt x="3497" y="1069"/>
                    </a:lnTo>
                    <a:lnTo>
                      <a:pt x="3491" y="1069"/>
                    </a:lnTo>
                    <a:lnTo>
                      <a:pt x="3479" y="1069"/>
                    </a:lnTo>
                    <a:lnTo>
                      <a:pt x="3479" y="1075"/>
                    </a:lnTo>
                    <a:lnTo>
                      <a:pt x="3479" y="1075"/>
                    </a:lnTo>
                    <a:lnTo>
                      <a:pt x="3467" y="1075"/>
                    </a:lnTo>
                    <a:lnTo>
                      <a:pt x="3467" y="1075"/>
                    </a:lnTo>
                    <a:lnTo>
                      <a:pt x="3460" y="1075"/>
                    </a:lnTo>
                    <a:lnTo>
                      <a:pt x="3460" y="1075"/>
                    </a:lnTo>
                    <a:lnTo>
                      <a:pt x="3454" y="1075"/>
                    </a:lnTo>
                    <a:lnTo>
                      <a:pt x="3454" y="1075"/>
                    </a:lnTo>
                    <a:lnTo>
                      <a:pt x="3448" y="1075"/>
                    </a:lnTo>
                    <a:lnTo>
                      <a:pt x="3448" y="1075"/>
                    </a:lnTo>
                    <a:lnTo>
                      <a:pt x="3436" y="1075"/>
                    </a:lnTo>
                    <a:lnTo>
                      <a:pt x="3436" y="1081"/>
                    </a:lnTo>
                    <a:lnTo>
                      <a:pt x="3424" y="1081"/>
                    </a:lnTo>
                    <a:lnTo>
                      <a:pt x="3412" y="1081"/>
                    </a:lnTo>
                    <a:lnTo>
                      <a:pt x="3405" y="1081"/>
                    </a:lnTo>
                    <a:lnTo>
                      <a:pt x="3399" y="1081"/>
                    </a:lnTo>
                    <a:lnTo>
                      <a:pt x="3399" y="1081"/>
                    </a:lnTo>
                    <a:lnTo>
                      <a:pt x="3399" y="1081"/>
                    </a:lnTo>
                    <a:lnTo>
                      <a:pt x="3399" y="1075"/>
                    </a:lnTo>
                    <a:lnTo>
                      <a:pt x="3399" y="1075"/>
                    </a:lnTo>
                    <a:lnTo>
                      <a:pt x="3387" y="1075"/>
                    </a:lnTo>
                    <a:lnTo>
                      <a:pt x="3387" y="1075"/>
                    </a:lnTo>
                    <a:lnTo>
                      <a:pt x="3387" y="1075"/>
                    </a:lnTo>
                    <a:lnTo>
                      <a:pt x="3381" y="1081"/>
                    </a:lnTo>
                    <a:lnTo>
                      <a:pt x="3375" y="1081"/>
                    </a:lnTo>
                    <a:lnTo>
                      <a:pt x="3375" y="1081"/>
                    </a:lnTo>
                    <a:lnTo>
                      <a:pt x="3369" y="1081"/>
                    </a:lnTo>
                    <a:lnTo>
                      <a:pt x="3363" y="1081"/>
                    </a:lnTo>
                    <a:lnTo>
                      <a:pt x="3357" y="1081"/>
                    </a:lnTo>
                    <a:lnTo>
                      <a:pt x="3351" y="1081"/>
                    </a:lnTo>
                    <a:lnTo>
                      <a:pt x="3338" y="1081"/>
                    </a:lnTo>
                    <a:lnTo>
                      <a:pt x="3332" y="1087"/>
                    </a:lnTo>
                    <a:lnTo>
                      <a:pt x="3332" y="1087"/>
                    </a:lnTo>
                    <a:lnTo>
                      <a:pt x="3332" y="1087"/>
                    </a:lnTo>
                    <a:lnTo>
                      <a:pt x="3326" y="1087"/>
                    </a:lnTo>
                    <a:lnTo>
                      <a:pt x="3320" y="1087"/>
                    </a:lnTo>
                    <a:lnTo>
                      <a:pt x="3320" y="1087"/>
                    </a:lnTo>
                    <a:lnTo>
                      <a:pt x="3320" y="1087"/>
                    </a:lnTo>
                    <a:lnTo>
                      <a:pt x="3314" y="1087"/>
                    </a:lnTo>
                    <a:lnTo>
                      <a:pt x="3308" y="1087"/>
                    </a:lnTo>
                    <a:lnTo>
                      <a:pt x="3302" y="1087"/>
                    </a:lnTo>
                    <a:lnTo>
                      <a:pt x="3302" y="1087"/>
                    </a:lnTo>
                    <a:lnTo>
                      <a:pt x="3296" y="1087"/>
                    </a:lnTo>
                    <a:lnTo>
                      <a:pt x="3290" y="1087"/>
                    </a:lnTo>
                    <a:lnTo>
                      <a:pt x="3283" y="1087"/>
                    </a:lnTo>
                    <a:lnTo>
                      <a:pt x="3277" y="1087"/>
                    </a:lnTo>
                    <a:lnTo>
                      <a:pt x="3277" y="1087"/>
                    </a:lnTo>
                    <a:lnTo>
                      <a:pt x="3271" y="1093"/>
                    </a:lnTo>
                    <a:lnTo>
                      <a:pt x="3253" y="1093"/>
                    </a:lnTo>
                    <a:lnTo>
                      <a:pt x="3253" y="1093"/>
                    </a:lnTo>
                    <a:lnTo>
                      <a:pt x="3247" y="1093"/>
                    </a:lnTo>
                    <a:lnTo>
                      <a:pt x="3235" y="1093"/>
                    </a:lnTo>
                    <a:lnTo>
                      <a:pt x="3228" y="1093"/>
                    </a:lnTo>
                    <a:lnTo>
                      <a:pt x="3228" y="1093"/>
                    </a:lnTo>
                    <a:lnTo>
                      <a:pt x="3235" y="1093"/>
                    </a:lnTo>
                    <a:lnTo>
                      <a:pt x="3235" y="1087"/>
                    </a:lnTo>
                    <a:lnTo>
                      <a:pt x="3241" y="1081"/>
                    </a:lnTo>
                    <a:lnTo>
                      <a:pt x="3247" y="1075"/>
                    </a:lnTo>
                    <a:lnTo>
                      <a:pt x="3247" y="1075"/>
                    </a:lnTo>
                    <a:lnTo>
                      <a:pt x="3247" y="1075"/>
                    </a:lnTo>
                    <a:lnTo>
                      <a:pt x="3247" y="1063"/>
                    </a:lnTo>
                    <a:lnTo>
                      <a:pt x="3253" y="1057"/>
                    </a:lnTo>
                    <a:lnTo>
                      <a:pt x="3253" y="1051"/>
                    </a:lnTo>
                    <a:lnTo>
                      <a:pt x="3253" y="1051"/>
                    </a:lnTo>
                    <a:lnTo>
                      <a:pt x="3253" y="1051"/>
                    </a:lnTo>
                    <a:lnTo>
                      <a:pt x="3259" y="1038"/>
                    </a:lnTo>
                    <a:lnTo>
                      <a:pt x="3259" y="1038"/>
                    </a:lnTo>
                    <a:lnTo>
                      <a:pt x="3265" y="1032"/>
                    </a:lnTo>
                    <a:lnTo>
                      <a:pt x="3265" y="1026"/>
                    </a:lnTo>
                    <a:lnTo>
                      <a:pt x="3265" y="1020"/>
                    </a:lnTo>
                    <a:lnTo>
                      <a:pt x="3265" y="1020"/>
                    </a:lnTo>
                    <a:lnTo>
                      <a:pt x="3265" y="1014"/>
                    </a:lnTo>
                    <a:lnTo>
                      <a:pt x="3265" y="1014"/>
                    </a:lnTo>
                    <a:lnTo>
                      <a:pt x="3271" y="1014"/>
                    </a:lnTo>
                    <a:lnTo>
                      <a:pt x="3271" y="1008"/>
                    </a:lnTo>
                    <a:lnTo>
                      <a:pt x="3271" y="1002"/>
                    </a:lnTo>
                    <a:lnTo>
                      <a:pt x="3271" y="996"/>
                    </a:lnTo>
                    <a:lnTo>
                      <a:pt x="3271" y="996"/>
                    </a:lnTo>
                    <a:lnTo>
                      <a:pt x="3271" y="996"/>
                    </a:lnTo>
                    <a:lnTo>
                      <a:pt x="3271" y="989"/>
                    </a:lnTo>
                    <a:lnTo>
                      <a:pt x="3271" y="989"/>
                    </a:lnTo>
                    <a:lnTo>
                      <a:pt x="3271" y="983"/>
                    </a:lnTo>
                    <a:lnTo>
                      <a:pt x="3271" y="983"/>
                    </a:lnTo>
                    <a:lnTo>
                      <a:pt x="3271" y="977"/>
                    </a:lnTo>
                    <a:lnTo>
                      <a:pt x="3271" y="977"/>
                    </a:lnTo>
                    <a:lnTo>
                      <a:pt x="3271" y="971"/>
                    </a:lnTo>
                    <a:lnTo>
                      <a:pt x="3265" y="965"/>
                    </a:lnTo>
                    <a:lnTo>
                      <a:pt x="3265" y="965"/>
                    </a:lnTo>
                    <a:lnTo>
                      <a:pt x="3265" y="959"/>
                    </a:lnTo>
                    <a:lnTo>
                      <a:pt x="3265" y="959"/>
                    </a:lnTo>
                    <a:lnTo>
                      <a:pt x="3265" y="947"/>
                    </a:lnTo>
                    <a:lnTo>
                      <a:pt x="3265" y="947"/>
                    </a:lnTo>
                    <a:lnTo>
                      <a:pt x="3265" y="941"/>
                    </a:lnTo>
                    <a:lnTo>
                      <a:pt x="3259" y="941"/>
                    </a:lnTo>
                    <a:lnTo>
                      <a:pt x="3259" y="935"/>
                    </a:lnTo>
                    <a:lnTo>
                      <a:pt x="3259" y="935"/>
                    </a:lnTo>
                    <a:lnTo>
                      <a:pt x="3253" y="928"/>
                    </a:lnTo>
                    <a:lnTo>
                      <a:pt x="3247" y="910"/>
                    </a:lnTo>
                    <a:lnTo>
                      <a:pt x="3247" y="910"/>
                    </a:lnTo>
                    <a:lnTo>
                      <a:pt x="3241" y="904"/>
                    </a:lnTo>
                    <a:lnTo>
                      <a:pt x="3241" y="898"/>
                    </a:lnTo>
                    <a:lnTo>
                      <a:pt x="3241" y="892"/>
                    </a:lnTo>
                    <a:lnTo>
                      <a:pt x="3235" y="892"/>
                    </a:lnTo>
                    <a:lnTo>
                      <a:pt x="3235" y="886"/>
                    </a:lnTo>
                    <a:lnTo>
                      <a:pt x="3235" y="880"/>
                    </a:lnTo>
                    <a:lnTo>
                      <a:pt x="3228" y="880"/>
                    </a:lnTo>
                    <a:lnTo>
                      <a:pt x="3228" y="873"/>
                    </a:lnTo>
                    <a:lnTo>
                      <a:pt x="3228" y="873"/>
                    </a:lnTo>
                    <a:lnTo>
                      <a:pt x="3228" y="873"/>
                    </a:lnTo>
                    <a:lnTo>
                      <a:pt x="3228" y="873"/>
                    </a:lnTo>
                    <a:lnTo>
                      <a:pt x="3235" y="867"/>
                    </a:lnTo>
                    <a:lnTo>
                      <a:pt x="3235" y="867"/>
                    </a:lnTo>
                    <a:lnTo>
                      <a:pt x="3235" y="861"/>
                    </a:lnTo>
                    <a:lnTo>
                      <a:pt x="3235" y="861"/>
                    </a:lnTo>
                    <a:lnTo>
                      <a:pt x="3235" y="861"/>
                    </a:lnTo>
                    <a:lnTo>
                      <a:pt x="3241" y="855"/>
                    </a:lnTo>
                    <a:lnTo>
                      <a:pt x="3235" y="855"/>
                    </a:lnTo>
                    <a:lnTo>
                      <a:pt x="3235" y="849"/>
                    </a:lnTo>
                    <a:lnTo>
                      <a:pt x="3235" y="849"/>
                    </a:lnTo>
                    <a:lnTo>
                      <a:pt x="3235" y="843"/>
                    </a:lnTo>
                    <a:lnTo>
                      <a:pt x="3235" y="837"/>
                    </a:lnTo>
                    <a:lnTo>
                      <a:pt x="3228" y="837"/>
                    </a:lnTo>
                    <a:lnTo>
                      <a:pt x="3228" y="831"/>
                    </a:lnTo>
                    <a:lnTo>
                      <a:pt x="3228" y="831"/>
                    </a:lnTo>
                    <a:lnTo>
                      <a:pt x="3228" y="831"/>
                    </a:lnTo>
                    <a:lnTo>
                      <a:pt x="3228" y="825"/>
                    </a:lnTo>
                    <a:lnTo>
                      <a:pt x="3228" y="825"/>
                    </a:lnTo>
                    <a:lnTo>
                      <a:pt x="3235" y="818"/>
                    </a:lnTo>
                    <a:lnTo>
                      <a:pt x="3235" y="818"/>
                    </a:lnTo>
                    <a:lnTo>
                      <a:pt x="3235" y="818"/>
                    </a:lnTo>
                    <a:lnTo>
                      <a:pt x="3235" y="812"/>
                    </a:lnTo>
                    <a:lnTo>
                      <a:pt x="3235" y="812"/>
                    </a:lnTo>
                    <a:lnTo>
                      <a:pt x="3241" y="806"/>
                    </a:lnTo>
                    <a:lnTo>
                      <a:pt x="3241" y="806"/>
                    </a:lnTo>
                    <a:lnTo>
                      <a:pt x="3241" y="806"/>
                    </a:lnTo>
                    <a:lnTo>
                      <a:pt x="3241" y="800"/>
                    </a:lnTo>
                    <a:lnTo>
                      <a:pt x="3241" y="800"/>
                    </a:lnTo>
                    <a:lnTo>
                      <a:pt x="3241" y="794"/>
                    </a:lnTo>
                    <a:lnTo>
                      <a:pt x="3247" y="794"/>
                    </a:lnTo>
                    <a:lnTo>
                      <a:pt x="3247" y="788"/>
                    </a:lnTo>
                    <a:lnTo>
                      <a:pt x="3247" y="782"/>
                    </a:lnTo>
                    <a:lnTo>
                      <a:pt x="3247" y="782"/>
                    </a:lnTo>
                    <a:lnTo>
                      <a:pt x="3247" y="782"/>
                    </a:lnTo>
                    <a:lnTo>
                      <a:pt x="3247" y="776"/>
                    </a:lnTo>
                    <a:lnTo>
                      <a:pt x="3247" y="776"/>
                    </a:lnTo>
                    <a:lnTo>
                      <a:pt x="3247" y="776"/>
                    </a:lnTo>
                    <a:lnTo>
                      <a:pt x="3247" y="776"/>
                    </a:lnTo>
                    <a:lnTo>
                      <a:pt x="3247" y="770"/>
                    </a:lnTo>
                    <a:lnTo>
                      <a:pt x="3247" y="764"/>
                    </a:lnTo>
                    <a:lnTo>
                      <a:pt x="3247" y="764"/>
                    </a:lnTo>
                    <a:lnTo>
                      <a:pt x="3247" y="764"/>
                    </a:lnTo>
                    <a:lnTo>
                      <a:pt x="3241" y="757"/>
                    </a:lnTo>
                    <a:lnTo>
                      <a:pt x="3241" y="757"/>
                    </a:lnTo>
                    <a:lnTo>
                      <a:pt x="3241" y="751"/>
                    </a:lnTo>
                    <a:lnTo>
                      <a:pt x="3241" y="751"/>
                    </a:lnTo>
                    <a:lnTo>
                      <a:pt x="3241" y="751"/>
                    </a:lnTo>
                    <a:lnTo>
                      <a:pt x="3247" y="745"/>
                    </a:lnTo>
                    <a:lnTo>
                      <a:pt x="3247" y="745"/>
                    </a:lnTo>
                    <a:lnTo>
                      <a:pt x="3253" y="745"/>
                    </a:lnTo>
                    <a:lnTo>
                      <a:pt x="3253" y="745"/>
                    </a:lnTo>
                    <a:lnTo>
                      <a:pt x="3253" y="745"/>
                    </a:lnTo>
                    <a:lnTo>
                      <a:pt x="3253" y="745"/>
                    </a:lnTo>
                    <a:lnTo>
                      <a:pt x="3259" y="739"/>
                    </a:lnTo>
                    <a:moveTo>
                      <a:pt x="3167" y="2443"/>
                    </a:moveTo>
                    <a:lnTo>
                      <a:pt x="3174" y="2443"/>
                    </a:lnTo>
                    <a:lnTo>
                      <a:pt x="3174" y="2443"/>
                    </a:lnTo>
                    <a:lnTo>
                      <a:pt x="3186" y="2443"/>
                    </a:lnTo>
                    <a:lnTo>
                      <a:pt x="3186" y="2443"/>
                    </a:lnTo>
                    <a:lnTo>
                      <a:pt x="3186" y="2443"/>
                    </a:lnTo>
                    <a:lnTo>
                      <a:pt x="3186" y="2443"/>
                    </a:lnTo>
                    <a:lnTo>
                      <a:pt x="3180" y="2443"/>
                    </a:lnTo>
                    <a:lnTo>
                      <a:pt x="3180" y="2443"/>
                    </a:lnTo>
                    <a:lnTo>
                      <a:pt x="3174" y="2443"/>
                    </a:lnTo>
                    <a:lnTo>
                      <a:pt x="3167" y="2443"/>
                    </a:lnTo>
                    <a:lnTo>
                      <a:pt x="3167" y="2443"/>
                    </a:lnTo>
                    <a:lnTo>
                      <a:pt x="3167" y="2443"/>
                    </a:lnTo>
                    <a:lnTo>
                      <a:pt x="3161" y="2443"/>
                    </a:lnTo>
                    <a:lnTo>
                      <a:pt x="3167" y="2443"/>
                    </a:lnTo>
                    <a:lnTo>
                      <a:pt x="3167" y="2443"/>
                    </a:lnTo>
                    <a:lnTo>
                      <a:pt x="3167" y="2443"/>
                    </a:lnTo>
                    <a:moveTo>
                      <a:pt x="409" y="55"/>
                    </a:moveTo>
                    <a:lnTo>
                      <a:pt x="409" y="55"/>
                    </a:lnTo>
                    <a:lnTo>
                      <a:pt x="409" y="55"/>
                    </a:lnTo>
                    <a:lnTo>
                      <a:pt x="409" y="55"/>
                    </a:lnTo>
                    <a:lnTo>
                      <a:pt x="409" y="55"/>
                    </a:lnTo>
                    <a:lnTo>
                      <a:pt x="409" y="55"/>
                    </a:lnTo>
                    <a:moveTo>
                      <a:pt x="4577" y="867"/>
                    </a:moveTo>
                    <a:lnTo>
                      <a:pt x="4583" y="867"/>
                    </a:lnTo>
                    <a:lnTo>
                      <a:pt x="4583" y="867"/>
                    </a:lnTo>
                    <a:lnTo>
                      <a:pt x="4577" y="867"/>
                    </a:lnTo>
                    <a:lnTo>
                      <a:pt x="4577" y="867"/>
                    </a:lnTo>
                    <a:lnTo>
                      <a:pt x="4577" y="867"/>
                    </a:lnTo>
                    <a:moveTo>
                      <a:pt x="4339" y="1032"/>
                    </a:moveTo>
                    <a:lnTo>
                      <a:pt x="4339" y="1038"/>
                    </a:lnTo>
                    <a:lnTo>
                      <a:pt x="4333" y="1038"/>
                    </a:lnTo>
                    <a:lnTo>
                      <a:pt x="4333" y="1038"/>
                    </a:lnTo>
                    <a:lnTo>
                      <a:pt x="4333" y="1038"/>
                    </a:lnTo>
                    <a:lnTo>
                      <a:pt x="4333" y="1044"/>
                    </a:lnTo>
                    <a:lnTo>
                      <a:pt x="4333" y="1044"/>
                    </a:lnTo>
                    <a:lnTo>
                      <a:pt x="4333" y="1044"/>
                    </a:lnTo>
                    <a:lnTo>
                      <a:pt x="4327" y="1044"/>
                    </a:lnTo>
                    <a:lnTo>
                      <a:pt x="4327" y="1044"/>
                    </a:lnTo>
                    <a:lnTo>
                      <a:pt x="4327" y="1051"/>
                    </a:lnTo>
                    <a:lnTo>
                      <a:pt x="4327" y="1057"/>
                    </a:lnTo>
                    <a:lnTo>
                      <a:pt x="4327" y="1057"/>
                    </a:lnTo>
                    <a:lnTo>
                      <a:pt x="4327" y="1057"/>
                    </a:lnTo>
                    <a:lnTo>
                      <a:pt x="4321" y="1057"/>
                    </a:lnTo>
                    <a:lnTo>
                      <a:pt x="4321" y="1057"/>
                    </a:lnTo>
                    <a:lnTo>
                      <a:pt x="4321" y="1063"/>
                    </a:lnTo>
                    <a:lnTo>
                      <a:pt x="4321" y="1063"/>
                    </a:lnTo>
                    <a:lnTo>
                      <a:pt x="4321" y="1063"/>
                    </a:lnTo>
                    <a:lnTo>
                      <a:pt x="4321" y="1069"/>
                    </a:lnTo>
                    <a:lnTo>
                      <a:pt x="4327" y="1069"/>
                    </a:lnTo>
                    <a:lnTo>
                      <a:pt x="4327" y="1069"/>
                    </a:lnTo>
                    <a:lnTo>
                      <a:pt x="4327" y="1069"/>
                    </a:lnTo>
                    <a:lnTo>
                      <a:pt x="4327"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9" y="1069"/>
                    </a:lnTo>
                    <a:lnTo>
                      <a:pt x="4339" y="1069"/>
                    </a:lnTo>
                    <a:lnTo>
                      <a:pt x="4339" y="1069"/>
                    </a:lnTo>
                    <a:lnTo>
                      <a:pt x="4345" y="1069"/>
                    </a:lnTo>
                    <a:lnTo>
                      <a:pt x="4345" y="1069"/>
                    </a:lnTo>
                    <a:lnTo>
                      <a:pt x="4345" y="1069"/>
                    </a:lnTo>
                    <a:lnTo>
                      <a:pt x="4345" y="1069"/>
                    </a:lnTo>
                    <a:lnTo>
                      <a:pt x="4345" y="1063"/>
                    </a:lnTo>
                    <a:lnTo>
                      <a:pt x="4345" y="1063"/>
                    </a:lnTo>
                    <a:lnTo>
                      <a:pt x="4345" y="1063"/>
                    </a:lnTo>
                    <a:lnTo>
                      <a:pt x="4345" y="1063"/>
                    </a:lnTo>
                    <a:lnTo>
                      <a:pt x="4345" y="1063"/>
                    </a:lnTo>
                    <a:lnTo>
                      <a:pt x="4345" y="1063"/>
                    </a:lnTo>
                    <a:lnTo>
                      <a:pt x="4351" y="1069"/>
                    </a:lnTo>
                    <a:lnTo>
                      <a:pt x="4351" y="1075"/>
                    </a:lnTo>
                    <a:lnTo>
                      <a:pt x="4351" y="1075"/>
                    </a:lnTo>
                    <a:lnTo>
                      <a:pt x="4351" y="1081"/>
                    </a:lnTo>
                    <a:lnTo>
                      <a:pt x="4351" y="1081"/>
                    </a:lnTo>
                    <a:lnTo>
                      <a:pt x="4351" y="1087"/>
                    </a:lnTo>
                    <a:lnTo>
                      <a:pt x="4351" y="1099"/>
                    </a:lnTo>
                    <a:lnTo>
                      <a:pt x="4351" y="1106"/>
                    </a:lnTo>
                    <a:lnTo>
                      <a:pt x="4351" y="1106"/>
                    </a:lnTo>
                    <a:lnTo>
                      <a:pt x="4351" y="1118"/>
                    </a:lnTo>
                    <a:lnTo>
                      <a:pt x="4351" y="1130"/>
                    </a:lnTo>
                    <a:lnTo>
                      <a:pt x="4358" y="1142"/>
                    </a:lnTo>
                    <a:lnTo>
                      <a:pt x="4358" y="1142"/>
                    </a:lnTo>
                    <a:lnTo>
                      <a:pt x="4358" y="1142"/>
                    </a:lnTo>
                    <a:lnTo>
                      <a:pt x="4358" y="1148"/>
                    </a:lnTo>
                    <a:lnTo>
                      <a:pt x="4351" y="1154"/>
                    </a:lnTo>
                    <a:lnTo>
                      <a:pt x="4351" y="1160"/>
                    </a:lnTo>
                    <a:lnTo>
                      <a:pt x="4351" y="1173"/>
                    </a:lnTo>
                    <a:lnTo>
                      <a:pt x="4351" y="1173"/>
                    </a:lnTo>
                    <a:lnTo>
                      <a:pt x="4345" y="1173"/>
                    </a:lnTo>
                    <a:lnTo>
                      <a:pt x="4345" y="1179"/>
                    </a:lnTo>
                    <a:lnTo>
                      <a:pt x="4345" y="1179"/>
                    </a:lnTo>
                    <a:lnTo>
                      <a:pt x="4345" y="1179"/>
                    </a:lnTo>
                    <a:lnTo>
                      <a:pt x="4345" y="1179"/>
                    </a:lnTo>
                    <a:lnTo>
                      <a:pt x="4345" y="1179"/>
                    </a:lnTo>
                    <a:lnTo>
                      <a:pt x="4345" y="1185"/>
                    </a:lnTo>
                    <a:lnTo>
                      <a:pt x="4345" y="1191"/>
                    </a:lnTo>
                    <a:lnTo>
                      <a:pt x="4339" y="1197"/>
                    </a:lnTo>
                    <a:lnTo>
                      <a:pt x="4339" y="1197"/>
                    </a:lnTo>
                    <a:lnTo>
                      <a:pt x="4339" y="1197"/>
                    </a:lnTo>
                    <a:lnTo>
                      <a:pt x="4333" y="1203"/>
                    </a:lnTo>
                    <a:lnTo>
                      <a:pt x="4327" y="1209"/>
                    </a:lnTo>
                    <a:lnTo>
                      <a:pt x="4327" y="1209"/>
                    </a:lnTo>
                    <a:lnTo>
                      <a:pt x="4327" y="1209"/>
                    </a:lnTo>
                    <a:lnTo>
                      <a:pt x="4327" y="1209"/>
                    </a:lnTo>
                    <a:lnTo>
                      <a:pt x="4327" y="1215"/>
                    </a:lnTo>
                    <a:lnTo>
                      <a:pt x="4327" y="1215"/>
                    </a:lnTo>
                    <a:lnTo>
                      <a:pt x="4321" y="1215"/>
                    </a:lnTo>
                    <a:lnTo>
                      <a:pt x="4321" y="1215"/>
                    </a:lnTo>
                    <a:lnTo>
                      <a:pt x="4321" y="1222"/>
                    </a:lnTo>
                    <a:lnTo>
                      <a:pt x="4321" y="1228"/>
                    </a:lnTo>
                    <a:lnTo>
                      <a:pt x="4321" y="1228"/>
                    </a:lnTo>
                    <a:lnTo>
                      <a:pt x="4321" y="1228"/>
                    </a:lnTo>
                    <a:lnTo>
                      <a:pt x="4321" y="1234"/>
                    </a:lnTo>
                    <a:lnTo>
                      <a:pt x="4315" y="1240"/>
                    </a:lnTo>
                    <a:lnTo>
                      <a:pt x="4315" y="1246"/>
                    </a:lnTo>
                    <a:lnTo>
                      <a:pt x="4315" y="1246"/>
                    </a:lnTo>
                    <a:lnTo>
                      <a:pt x="4315" y="1246"/>
                    </a:lnTo>
                    <a:lnTo>
                      <a:pt x="4315" y="1246"/>
                    </a:lnTo>
                    <a:lnTo>
                      <a:pt x="4315" y="1252"/>
                    </a:lnTo>
                    <a:lnTo>
                      <a:pt x="4309" y="1252"/>
                    </a:lnTo>
                    <a:lnTo>
                      <a:pt x="4309" y="1252"/>
                    </a:lnTo>
                    <a:lnTo>
                      <a:pt x="4309" y="1252"/>
                    </a:lnTo>
                    <a:lnTo>
                      <a:pt x="4309" y="1252"/>
                    </a:lnTo>
                    <a:lnTo>
                      <a:pt x="4309" y="1258"/>
                    </a:lnTo>
                    <a:lnTo>
                      <a:pt x="4303" y="1258"/>
                    </a:lnTo>
                    <a:lnTo>
                      <a:pt x="4303" y="1252"/>
                    </a:lnTo>
                    <a:lnTo>
                      <a:pt x="4303" y="1246"/>
                    </a:lnTo>
                    <a:lnTo>
                      <a:pt x="4303" y="1246"/>
                    </a:lnTo>
                    <a:lnTo>
                      <a:pt x="4303" y="1246"/>
                    </a:lnTo>
                    <a:lnTo>
                      <a:pt x="4303" y="1234"/>
                    </a:lnTo>
                    <a:lnTo>
                      <a:pt x="4303" y="1234"/>
                    </a:lnTo>
                    <a:lnTo>
                      <a:pt x="4303" y="1234"/>
                    </a:lnTo>
                    <a:lnTo>
                      <a:pt x="4303" y="1228"/>
                    </a:lnTo>
                    <a:lnTo>
                      <a:pt x="4303" y="1228"/>
                    </a:lnTo>
                    <a:lnTo>
                      <a:pt x="4303" y="1228"/>
                    </a:lnTo>
                    <a:lnTo>
                      <a:pt x="4296" y="1228"/>
                    </a:lnTo>
                    <a:lnTo>
                      <a:pt x="4296" y="1228"/>
                    </a:lnTo>
                    <a:lnTo>
                      <a:pt x="4290" y="1228"/>
                    </a:lnTo>
                    <a:lnTo>
                      <a:pt x="4290" y="1228"/>
                    </a:lnTo>
                    <a:lnTo>
                      <a:pt x="4290" y="1228"/>
                    </a:lnTo>
                    <a:lnTo>
                      <a:pt x="4290" y="1222"/>
                    </a:lnTo>
                    <a:lnTo>
                      <a:pt x="4290" y="1228"/>
                    </a:lnTo>
                    <a:lnTo>
                      <a:pt x="4284" y="1228"/>
                    </a:lnTo>
                    <a:lnTo>
                      <a:pt x="4284" y="1228"/>
                    </a:lnTo>
                    <a:lnTo>
                      <a:pt x="4284" y="1228"/>
                    </a:lnTo>
                    <a:lnTo>
                      <a:pt x="4284" y="1228"/>
                    </a:lnTo>
                    <a:lnTo>
                      <a:pt x="4284" y="1228"/>
                    </a:lnTo>
                    <a:lnTo>
                      <a:pt x="4284" y="1228"/>
                    </a:lnTo>
                    <a:lnTo>
                      <a:pt x="4278" y="1228"/>
                    </a:lnTo>
                    <a:lnTo>
                      <a:pt x="4278" y="1228"/>
                    </a:lnTo>
                    <a:lnTo>
                      <a:pt x="4278" y="1228"/>
                    </a:lnTo>
                    <a:lnTo>
                      <a:pt x="4278" y="1228"/>
                    </a:lnTo>
                    <a:lnTo>
                      <a:pt x="4278" y="1222"/>
                    </a:lnTo>
                    <a:lnTo>
                      <a:pt x="4272" y="1222"/>
                    </a:lnTo>
                    <a:lnTo>
                      <a:pt x="4272" y="1222"/>
                    </a:lnTo>
                    <a:lnTo>
                      <a:pt x="4272" y="1222"/>
                    </a:lnTo>
                    <a:lnTo>
                      <a:pt x="4272" y="1222"/>
                    </a:lnTo>
                    <a:lnTo>
                      <a:pt x="4272" y="1222"/>
                    </a:lnTo>
                    <a:lnTo>
                      <a:pt x="4266" y="1222"/>
                    </a:lnTo>
                    <a:lnTo>
                      <a:pt x="4266" y="1222"/>
                    </a:lnTo>
                    <a:lnTo>
                      <a:pt x="4266" y="1222"/>
                    </a:lnTo>
                    <a:lnTo>
                      <a:pt x="4266" y="1222"/>
                    </a:lnTo>
                    <a:lnTo>
                      <a:pt x="4266" y="1222"/>
                    </a:lnTo>
                    <a:lnTo>
                      <a:pt x="4260" y="1215"/>
                    </a:lnTo>
                    <a:lnTo>
                      <a:pt x="4260" y="1215"/>
                    </a:lnTo>
                    <a:lnTo>
                      <a:pt x="4260" y="1215"/>
                    </a:lnTo>
                    <a:lnTo>
                      <a:pt x="4260" y="1215"/>
                    </a:lnTo>
                    <a:lnTo>
                      <a:pt x="4260" y="1215"/>
                    </a:lnTo>
                    <a:lnTo>
                      <a:pt x="4260" y="1215"/>
                    </a:lnTo>
                    <a:lnTo>
                      <a:pt x="4254" y="1215"/>
                    </a:lnTo>
                    <a:lnTo>
                      <a:pt x="4254" y="1215"/>
                    </a:lnTo>
                    <a:lnTo>
                      <a:pt x="4254" y="1215"/>
                    </a:lnTo>
                    <a:lnTo>
                      <a:pt x="4254" y="1215"/>
                    </a:lnTo>
                    <a:lnTo>
                      <a:pt x="4254" y="1215"/>
                    </a:lnTo>
                    <a:lnTo>
                      <a:pt x="4254" y="1215"/>
                    </a:lnTo>
                    <a:lnTo>
                      <a:pt x="4248" y="1209"/>
                    </a:lnTo>
                    <a:lnTo>
                      <a:pt x="4248" y="1209"/>
                    </a:lnTo>
                    <a:lnTo>
                      <a:pt x="4248" y="1209"/>
                    </a:lnTo>
                    <a:lnTo>
                      <a:pt x="4248" y="1209"/>
                    </a:lnTo>
                    <a:lnTo>
                      <a:pt x="4242" y="1209"/>
                    </a:lnTo>
                    <a:lnTo>
                      <a:pt x="4242" y="1209"/>
                    </a:lnTo>
                    <a:lnTo>
                      <a:pt x="4242" y="1203"/>
                    </a:lnTo>
                    <a:lnTo>
                      <a:pt x="4242" y="1203"/>
                    </a:lnTo>
                    <a:lnTo>
                      <a:pt x="4242" y="1203"/>
                    </a:lnTo>
                    <a:lnTo>
                      <a:pt x="4242" y="1203"/>
                    </a:lnTo>
                    <a:lnTo>
                      <a:pt x="4242" y="1203"/>
                    </a:lnTo>
                    <a:lnTo>
                      <a:pt x="4242" y="1203"/>
                    </a:lnTo>
                    <a:lnTo>
                      <a:pt x="4242" y="1197"/>
                    </a:lnTo>
                    <a:lnTo>
                      <a:pt x="4242" y="1197"/>
                    </a:lnTo>
                    <a:lnTo>
                      <a:pt x="4235" y="1197"/>
                    </a:lnTo>
                    <a:lnTo>
                      <a:pt x="4242" y="1197"/>
                    </a:lnTo>
                    <a:lnTo>
                      <a:pt x="4242" y="1197"/>
                    </a:lnTo>
                    <a:lnTo>
                      <a:pt x="4242" y="1197"/>
                    </a:lnTo>
                    <a:lnTo>
                      <a:pt x="4242" y="1191"/>
                    </a:lnTo>
                    <a:lnTo>
                      <a:pt x="4242" y="1191"/>
                    </a:lnTo>
                    <a:lnTo>
                      <a:pt x="4235" y="1191"/>
                    </a:lnTo>
                    <a:lnTo>
                      <a:pt x="4235" y="1191"/>
                    </a:lnTo>
                    <a:lnTo>
                      <a:pt x="4235" y="1191"/>
                    </a:lnTo>
                    <a:lnTo>
                      <a:pt x="4235" y="1191"/>
                    </a:lnTo>
                    <a:lnTo>
                      <a:pt x="4235" y="1191"/>
                    </a:lnTo>
                    <a:lnTo>
                      <a:pt x="4235" y="1191"/>
                    </a:lnTo>
                    <a:lnTo>
                      <a:pt x="4235" y="1185"/>
                    </a:lnTo>
                    <a:lnTo>
                      <a:pt x="4235" y="1185"/>
                    </a:lnTo>
                    <a:lnTo>
                      <a:pt x="4235" y="1185"/>
                    </a:lnTo>
                    <a:lnTo>
                      <a:pt x="4235" y="1185"/>
                    </a:lnTo>
                    <a:lnTo>
                      <a:pt x="4235" y="1185"/>
                    </a:lnTo>
                    <a:lnTo>
                      <a:pt x="4235" y="1185"/>
                    </a:lnTo>
                    <a:lnTo>
                      <a:pt x="4235" y="1179"/>
                    </a:lnTo>
                    <a:lnTo>
                      <a:pt x="4235" y="1179"/>
                    </a:lnTo>
                    <a:lnTo>
                      <a:pt x="4235" y="1179"/>
                    </a:lnTo>
                    <a:lnTo>
                      <a:pt x="4235" y="1179"/>
                    </a:lnTo>
                    <a:lnTo>
                      <a:pt x="4235" y="1179"/>
                    </a:lnTo>
                    <a:lnTo>
                      <a:pt x="4235" y="1179"/>
                    </a:lnTo>
                    <a:lnTo>
                      <a:pt x="4242" y="1179"/>
                    </a:lnTo>
                    <a:lnTo>
                      <a:pt x="4242" y="1173"/>
                    </a:lnTo>
                    <a:lnTo>
                      <a:pt x="4242" y="1173"/>
                    </a:lnTo>
                    <a:lnTo>
                      <a:pt x="4242" y="1173"/>
                    </a:lnTo>
                    <a:lnTo>
                      <a:pt x="4242" y="1173"/>
                    </a:lnTo>
                    <a:lnTo>
                      <a:pt x="4242" y="1173"/>
                    </a:lnTo>
                    <a:lnTo>
                      <a:pt x="4242" y="1167"/>
                    </a:lnTo>
                    <a:lnTo>
                      <a:pt x="4242" y="1167"/>
                    </a:lnTo>
                    <a:lnTo>
                      <a:pt x="4242" y="1167"/>
                    </a:lnTo>
                    <a:lnTo>
                      <a:pt x="4242" y="1167"/>
                    </a:lnTo>
                    <a:lnTo>
                      <a:pt x="4242" y="1160"/>
                    </a:lnTo>
                    <a:lnTo>
                      <a:pt x="4248" y="1160"/>
                    </a:lnTo>
                    <a:lnTo>
                      <a:pt x="4248" y="1160"/>
                    </a:lnTo>
                    <a:lnTo>
                      <a:pt x="4248" y="1160"/>
                    </a:lnTo>
                    <a:lnTo>
                      <a:pt x="4248" y="1160"/>
                    </a:lnTo>
                    <a:lnTo>
                      <a:pt x="4248" y="1160"/>
                    </a:lnTo>
                    <a:lnTo>
                      <a:pt x="4254" y="1154"/>
                    </a:lnTo>
                    <a:lnTo>
                      <a:pt x="4254" y="1154"/>
                    </a:lnTo>
                    <a:lnTo>
                      <a:pt x="4254" y="1154"/>
                    </a:lnTo>
                    <a:lnTo>
                      <a:pt x="4260" y="1154"/>
                    </a:lnTo>
                    <a:lnTo>
                      <a:pt x="4260" y="1154"/>
                    </a:lnTo>
                    <a:lnTo>
                      <a:pt x="4260" y="1154"/>
                    </a:lnTo>
                    <a:lnTo>
                      <a:pt x="4260" y="1148"/>
                    </a:lnTo>
                    <a:lnTo>
                      <a:pt x="4266" y="1148"/>
                    </a:lnTo>
                    <a:lnTo>
                      <a:pt x="4266" y="1148"/>
                    </a:lnTo>
                    <a:lnTo>
                      <a:pt x="4266" y="1148"/>
                    </a:lnTo>
                    <a:lnTo>
                      <a:pt x="4266" y="1148"/>
                    </a:lnTo>
                    <a:lnTo>
                      <a:pt x="4266" y="1148"/>
                    </a:lnTo>
                    <a:lnTo>
                      <a:pt x="4266" y="1148"/>
                    </a:lnTo>
                    <a:lnTo>
                      <a:pt x="4266" y="1142"/>
                    </a:lnTo>
                    <a:lnTo>
                      <a:pt x="4266" y="1142"/>
                    </a:lnTo>
                    <a:lnTo>
                      <a:pt x="4266" y="1142"/>
                    </a:lnTo>
                    <a:lnTo>
                      <a:pt x="4266" y="1142"/>
                    </a:lnTo>
                    <a:lnTo>
                      <a:pt x="4266" y="1142"/>
                    </a:lnTo>
                    <a:lnTo>
                      <a:pt x="4266" y="1142"/>
                    </a:lnTo>
                    <a:lnTo>
                      <a:pt x="4266" y="1136"/>
                    </a:lnTo>
                    <a:lnTo>
                      <a:pt x="4266" y="1136"/>
                    </a:lnTo>
                    <a:lnTo>
                      <a:pt x="4266" y="1136"/>
                    </a:lnTo>
                    <a:lnTo>
                      <a:pt x="4272" y="1136"/>
                    </a:lnTo>
                    <a:lnTo>
                      <a:pt x="4272" y="1136"/>
                    </a:lnTo>
                    <a:lnTo>
                      <a:pt x="4272" y="1130"/>
                    </a:lnTo>
                    <a:lnTo>
                      <a:pt x="4272" y="1130"/>
                    </a:lnTo>
                    <a:lnTo>
                      <a:pt x="4272" y="1130"/>
                    </a:lnTo>
                    <a:lnTo>
                      <a:pt x="4272" y="1130"/>
                    </a:lnTo>
                    <a:lnTo>
                      <a:pt x="4278" y="1130"/>
                    </a:lnTo>
                    <a:lnTo>
                      <a:pt x="4278" y="1124"/>
                    </a:lnTo>
                    <a:lnTo>
                      <a:pt x="4278" y="1124"/>
                    </a:lnTo>
                    <a:lnTo>
                      <a:pt x="4278" y="1124"/>
                    </a:lnTo>
                    <a:lnTo>
                      <a:pt x="4278" y="1124"/>
                    </a:lnTo>
                    <a:lnTo>
                      <a:pt x="4284" y="1124"/>
                    </a:lnTo>
                    <a:lnTo>
                      <a:pt x="4284" y="1124"/>
                    </a:lnTo>
                    <a:lnTo>
                      <a:pt x="4284" y="1124"/>
                    </a:lnTo>
                    <a:lnTo>
                      <a:pt x="4284" y="1118"/>
                    </a:lnTo>
                    <a:lnTo>
                      <a:pt x="4284" y="1118"/>
                    </a:lnTo>
                    <a:lnTo>
                      <a:pt x="4284" y="1118"/>
                    </a:lnTo>
                    <a:lnTo>
                      <a:pt x="4284" y="1118"/>
                    </a:lnTo>
                    <a:lnTo>
                      <a:pt x="4284" y="1118"/>
                    </a:lnTo>
                    <a:lnTo>
                      <a:pt x="4284" y="1118"/>
                    </a:lnTo>
                    <a:lnTo>
                      <a:pt x="4290" y="1118"/>
                    </a:lnTo>
                    <a:lnTo>
                      <a:pt x="4290" y="1118"/>
                    </a:lnTo>
                    <a:lnTo>
                      <a:pt x="4290" y="1118"/>
                    </a:lnTo>
                    <a:lnTo>
                      <a:pt x="4290" y="1118"/>
                    </a:lnTo>
                    <a:lnTo>
                      <a:pt x="4290" y="1118"/>
                    </a:lnTo>
                    <a:lnTo>
                      <a:pt x="4290" y="1112"/>
                    </a:lnTo>
                    <a:lnTo>
                      <a:pt x="4290" y="1112"/>
                    </a:lnTo>
                    <a:lnTo>
                      <a:pt x="4290" y="1112"/>
                    </a:lnTo>
                    <a:lnTo>
                      <a:pt x="4290" y="1112"/>
                    </a:lnTo>
                    <a:lnTo>
                      <a:pt x="4290" y="1112"/>
                    </a:lnTo>
                    <a:lnTo>
                      <a:pt x="4290" y="1112"/>
                    </a:lnTo>
                    <a:lnTo>
                      <a:pt x="4290" y="1112"/>
                    </a:lnTo>
                    <a:lnTo>
                      <a:pt x="4290" y="1112"/>
                    </a:lnTo>
                    <a:lnTo>
                      <a:pt x="4290" y="1106"/>
                    </a:lnTo>
                    <a:lnTo>
                      <a:pt x="4284" y="1106"/>
                    </a:lnTo>
                    <a:lnTo>
                      <a:pt x="4284" y="1106"/>
                    </a:lnTo>
                    <a:lnTo>
                      <a:pt x="4284" y="1106"/>
                    </a:lnTo>
                    <a:lnTo>
                      <a:pt x="4284" y="1106"/>
                    </a:lnTo>
                    <a:lnTo>
                      <a:pt x="4284" y="1106"/>
                    </a:lnTo>
                    <a:lnTo>
                      <a:pt x="4278" y="1106"/>
                    </a:lnTo>
                    <a:lnTo>
                      <a:pt x="4278" y="1106"/>
                    </a:lnTo>
                    <a:lnTo>
                      <a:pt x="4278" y="1099"/>
                    </a:lnTo>
                    <a:lnTo>
                      <a:pt x="4278" y="1099"/>
                    </a:lnTo>
                    <a:lnTo>
                      <a:pt x="4278" y="1099"/>
                    </a:lnTo>
                    <a:lnTo>
                      <a:pt x="4278" y="1099"/>
                    </a:lnTo>
                    <a:lnTo>
                      <a:pt x="4278" y="1099"/>
                    </a:lnTo>
                    <a:lnTo>
                      <a:pt x="4272" y="1099"/>
                    </a:lnTo>
                    <a:lnTo>
                      <a:pt x="4272" y="1099"/>
                    </a:lnTo>
                    <a:lnTo>
                      <a:pt x="4272" y="1099"/>
                    </a:lnTo>
                    <a:lnTo>
                      <a:pt x="4272" y="1099"/>
                    </a:lnTo>
                    <a:lnTo>
                      <a:pt x="4272" y="1099"/>
                    </a:lnTo>
                    <a:lnTo>
                      <a:pt x="4272" y="1093"/>
                    </a:lnTo>
                    <a:lnTo>
                      <a:pt x="4272" y="1093"/>
                    </a:lnTo>
                    <a:lnTo>
                      <a:pt x="4266" y="1093"/>
                    </a:lnTo>
                    <a:lnTo>
                      <a:pt x="4266" y="1093"/>
                    </a:lnTo>
                    <a:lnTo>
                      <a:pt x="4266" y="1093"/>
                    </a:lnTo>
                    <a:lnTo>
                      <a:pt x="4266" y="1087"/>
                    </a:lnTo>
                    <a:lnTo>
                      <a:pt x="4266" y="1087"/>
                    </a:lnTo>
                    <a:lnTo>
                      <a:pt x="4266" y="1087"/>
                    </a:lnTo>
                    <a:lnTo>
                      <a:pt x="4260" y="1087"/>
                    </a:lnTo>
                    <a:lnTo>
                      <a:pt x="4260" y="1087"/>
                    </a:lnTo>
                    <a:lnTo>
                      <a:pt x="4260" y="1087"/>
                    </a:lnTo>
                    <a:lnTo>
                      <a:pt x="4260" y="1087"/>
                    </a:lnTo>
                    <a:lnTo>
                      <a:pt x="4260" y="1087"/>
                    </a:lnTo>
                    <a:lnTo>
                      <a:pt x="4260" y="1087"/>
                    </a:lnTo>
                    <a:lnTo>
                      <a:pt x="4260" y="1087"/>
                    </a:lnTo>
                    <a:lnTo>
                      <a:pt x="4254" y="1087"/>
                    </a:lnTo>
                    <a:lnTo>
                      <a:pt x="4254" y="1087"/>
                    </a:lnTo>
                    <a:lnTo>
                      <a:pt x="4254" y="1081"/>
                    </a:lnTo>
                    <a:lnTo>
                      <a:pt x="4254" y="1081"/>
                    </a:lnTo>
                    <a:lnTo>
                      <a:pt x="4254" y="1081"/>
                    </a:lnTo>
                    <a:lnTo>
                      <a:pt x="4254" y="1081"/>
                    </a:lnTo>
                    <a:lnTo>
                      <a:pt x="4254" y="1081"/>
                    </a:lnTo>
                    <a:lnTo>
                      <a:pt x="4254" y="1075"/>
                    </a:lnTo>
                    <a:lnTo>
                      <a:pt x="4254" y="1075"/>
                    </a:lnTo>
                    <a:lnTo>
                      <a:pt x="4254" y="1075"/>
                    </a:lnTo>
                    <a:lnTo>
                      <a:pt x="4254" y="1075"/>
                    </a:lnTo>
                    <a:lnTo>
                      <a:pt x="4254" y="1075"/>
                    </a:lnTo>
                    <a:lnTo>
                      <a:pt x="4248" y="1075"/>
                    </a:lnTo>
                    <a:lnTo>
                      <a:pt x="4248" y="1075"/>
                    </a:lnTo>
                    <a:lnTo>
                      <a:pt x="4248" y="1075"/>
                    </a:lnTo>
                    <a:lnTo>
                      <a:pt x="4248" y="1075"/>
                    </a:lnTo>
                    <a:lnTo>
                      <a:pt x="4248" y="1075"/>
                    </a:lnTo>
                    <a:lnTo>
                      <a:pt x="4248" y="1075"/>
                    </a:lnTo>
                    <a:lnTo>
                      <a:pt x="4248" y="1075"/>
                    </a:lnTo>
                    <a:lnTo>
                      <a:pt x="4242" y="1075"/>
                    </a:lnTo>
                    <a:lnTo>
                      <a:pt x="4242" y="1075"/>
                    </a:lnTo>
                    <a:lnTo>
                      <a:pt x="4242" y="1075"/>
                    </a:lnTo>
                    <a:lnTo>
                      <a:pt x="4242" y="1075"/>
                    </a:lnTo>
                    <a:lnTo>
                      <a:pt x="4242" y="1069"/>
                    </a:lnTo>
                    <a:lnTo>
                      <a:pt x="4242" y="1069"/>
                    </a:lnTo>
                    <a:lnTo>
                      <a:pt x="4242" y="1069"/>
                    </a:lnTo>
                    <a:lnTo>
                      <a:pt x="4242" y="1069"/>
                    </a:lnTo>
                    <a:lnTo>
                      <a:pt x="4242" y="1069"/>
                    </a:lnTo>
                    <a:lnTo>
                      <a:pt x="4242" y="1069"/>
                    </a:lnTo>
                    <a:lnTo>
                      <a:pt x="4242" y="1063"/>
                    </a:lnTo>
                    <a:lnTo>
                      <a:pt x="4242" y="1063"/>
                    </a:lnTo>
                    <a:lnTo>
                      <a:pt x="4242" y="1063"/>
                    </a:lnTo>
                    <a:lnTo>
                      <a:pt x="4242" y="1063"/>
                    </a:lnTo>
                    <a:lnTo>
                      <a:pt x="4242" y="1063"/>
                    </a:lnTo>
                    <a:lnTo>
                      <a:pt x="4235" y="1063"/>
                    </a:lnTo>
                    <a:lnTo>
                      <a:pt x="4235" y="1063"/>
                    </a:lnTo>
                    <a:lnTo>
                      <a:pt x="4235" y="1057"/>
                    </a:lnTo>
                    <a:lnTo>
                      <a:pt x="4235" y="1057"/>
                    </a:lnTo>
                    <a:lnTo>
                      <a:pt x="4242" y="1057"/>
                    </a:lnTo>
                    <a:lnTo>
                      <a:pt x="4242" y="1057"/>
                    </a:lnTo>
                    <a:lnTo>
                      <a:pt x="4235" y="1057"/>
                    </a:lnTo>
                    <a:lnTo>
                      <a:pt x="4235" y="1057"/>
                    </a:lnTo>
                    <a:lnTo>
                      <a:pt x="4235" y="1051"/>
                    </a:lnTo>
                    <a:lnTo>
                      <a:pt x="4235" y="1051"/>
                    </a:lnTo>
                    <a:lnTo>
                      <a:pt x="4235" y="1051"/>
                    </a:lnTo>
                    <a:lnTo>
                      <a:pt x="4235" y="1051"/>
                    </a:lnTo>
                    <a:lnTo>
                      <a:pt x="4242" y="1051"/>
                    </a:lnTo>
                    <a:lnTo>
                      <a:pt x="4242" y="1051"/>
                    </a:lnTo>
                    <a:lnTo>
                      <a:pt x="4242" y="1051"/>
                    </a:lnTo>
                    <a:lnTo>
                      <a:pt x="4242" y="1051"/>
                    </a:lnTo>
                    <a:lnTo>
                      <a:pt x="4242" y="1044"/>
                    </a:lnTo>
                    <a:lnTo>
                      <a:pt x="4242" y="1044"/>
                    </a:lnTo>
                    <a:lnTo>
                      <a:pt x="4242" y="1044"/>
                    </a:lnTo>
                    <a:lnTo>
                      <a:pt x="4242" y="1044"/>
                    </a:lnTo>
                    <a:lnTo>
                      <a:pt x="4248" y="1044"/>
                    </a:lnTo>
                    <a:lnTo>
                      <a:pt x="4248" y="1044"/>
                    </a:lnTo>
                    <a:lnTo>
                      <a:pt x="4242" y="1044"/>
                    </a:lnTo>
                    <a:lnTo>
                      <a:pt x="4242" y="1044"/>
                    </a:lnTo>
                    <a:lnTo>
                      <a:pt x="4242" y="1038"/>
                    </a:lnTo>
                    <a:lnTo>
                      <a:pt x="4242" y="1038"/>
                    </a:lnTo>
                    <a:lnTo>
                      <a:pt x="4248" y="1038"/>
                    </a:lnTo>
                    <a:lnTo>
                      <a:pt x="4248" y="1038"/>
                    </a:lnTo>
                    <a:lnTo>
                      <a:pt x="4248" y="1038"/>
                    </a:lnTo>
                    <a:lnTo>
                      <a:pt x="4248" y="1038"/>
                    </a:lnTo>
                    <a:lnTo>
                      <a:pt x="4248" y="1038"/>
                    </a:lnTo>
                    <a:lnTo>
                      <a:pt x="4242" y="1032"/>
                    </a:lnTo>
                    <a:lnTo>
                      <a:pt x="4242" y="1032"/>
                    </a:lnTo>
                    <a:lnTo>
                      <a:pt x="4242" y="1032"/>
                    </a:lnTo>
                    <a:lnTo>
                      <a:pt x="4242" y="1032"/>
                    </a:lnTo>
                    <a:lnTo>
                      <a:pt x="4242" y="1032"/>
                    </a:lnTo>
                    <a:lnTo>
                      <a:pt x="4242" y="1032"/>
                    </a:lnTo>
                    <a:lnTo>
                      <a:pt x="4242" y="1032"/>
                    </a:lnTo>
                    <a:lnTo>
                      <a:pt x="4242" y="1032"/>
                    </a:lnTo>
                    <a:lnTo>
                      <a:pt x="4242" y="1032"/>
                    </a:lnTo>
                    <a:lnTo>
                      <a:pt x="4242" y="1026"/>
                    </a:lnTo>
                    <a:lnTo>
                      <a:pt x="4235" y="1026"/>
                    </a:lnTo>
                    <a:lnTo>
                      <a:pt x="4235" y="1026"/>
                    </a:lnTo>
                    <a:lnTo>
                      <a:pt x="4235" y="1026"/>
                    </a:lnTo>
                    <a:lnTo>
                      <a:pt x="4235" y="1026"/>
                    </a:lnTo>
                    <a:lnTo>
                      <a:pt x="4235" y="1026"/>
                    </a:lnTo>
                    <a:lnTo>
                      <a:pt x="4235" y="1026"/>
                    </a:lnTo>
                    <a:lnTo>
                      <a:pt x="4235" y="1020"/>
                    </a:lnTo>
                    <a:lnTo>
                      <a:pt x="4242" y="1020"/>
                    </a:lnTo>
                    <a:lnTo>
                      <a:pt x="4242" y="1020"/>
                    </a:lnTo>
                    <a:lnTo>
                      <a:pt x="4242" y="1020"/>
                    </a:lnTo>
                    <a:lnTo>
                      <a:pt x="4242" y="1020"/>
                    </a:lnTo>
                    <a:lnTo>
                      <a:pt x="4242" y="1020"/>
                    </a:lnTo>
                    <a:lnTo>
                      <a:pt x="4242" y="1020"/>
                    </a:lnTo>
                    <a:lnTo>
                      <a:pt x="4242" y="1020"/>
                    </a:lnTo>
                    <a:lnTo>
                      <a:pt x="4242" y="1014"/>
                    </a:lnTo>
                    <a:lnTo>
                      <a:pt x="4242" y="1014"/>
                    </a:lnTo>
                    <a:lnTo>
                      <a:pt x="4248" y="1014"/>
                    </a:lnTo>
                    <a:lnTo>
                      <a:pt x="4248" y="1014"/>
                    </a:lnTo>
                    <a:lnTo>
                      <a:pt x="4248" y="1014"/>
                    </a:lnTo>
                    <a:lnTo>
                      <a:pt x="4248" y="1014"/>
                    </a:lnTo>
                    <a:lnTo>
                      <a:pt x="4248" y="1014"/>
                    </a:lnTo>
                    <a:lnTo>
                      <a:pt x="4248" y="1008"/>
                    </a:lnTo>
                    <a:lnTo>
                      <a:pt x="4248" y="1008"/>
                    </a:lnTo>
                    <a:lnTo>
                      <a:pt x="4248" y="1008"/>
                    </a:lnTo>
                    <a:lnTo>
                      <a:pt x="4248" y="1008"/>
                    </a:lnTo>
                    <a:lnTo>
                      <a:pt x="4248" y="1008"/>
                    </a:lnTo>
                    <a:lnTo>
                      <a:pt x="4248" y="1008"/>
                    </a:lnTo>
                    <a:lnTo>
                      <a:pt x="4248" y="1008"/>
                    </a:lnTo>
                    <a:lnTo>
                      <a:pt x="4248" y="1008"/>
                    </a:lnTo>
                    <a:lnTo>
                      <a:pt x="4248" y="1002"/>
                    </a:lnTo>
                    <a:lnTo>
                      <a:pt x="4254" y="1002"/>
                    </a:lnTo>
                    <a:lnTo>
                      <a:pt x="4254" y="1002"/>
                    </a:lnTo>
                    <a:lnTo>
                      <a:pt x="4254" y="1002"/>
                    </a:lnTo>
                    <a:lnTo>
                      <a:pt x="4254" y="1002"/>
                    </a:lnTo>
                    <a:lnTo>
                      <a:pt x="4254" y="996"/>
                    </a:lnTo>
                    <a:lnTo>
                      <a:pt x="4254" y="996"/>
                    </a:lnTo>
                    <a:lnTo>
                      <a:pt x="4254" y="996"/>
                    </a:lnTo>
                    <a:lnTo>
                      <a:pt x="4254" y="996"/>
                    </a:lnTo>
                    <a:lnTo>
                      <a:pt x="4254" y="996"/>
                    </a:lnTo>
                    <a:lnTo>
                      <a:pt x="4254" y="989"/>
                    </a:lnTo>
                    <a:lnTo>
                      <a:pt x="4254" y="989"/>
                    </a:lnTo>
                    <a:lnTo>
                      <a:pt x="4254" y="989"/>
                    </a:lnTo>
                    <a:lnTo>
                      <a:pt x="4254" y="989"/>
                    </a:lnTo>
                    <a:lnTo>
                      <a:pt x="4254" y="989"/>
                    </a:lnTo>
                    <a:lnTo>
                      <a:pt x="4254" y="989"/>
                    </a:lnTo>
                    <a:lnTo>
                      <a:pt x="4254" y="989"/>
                    </a:lnTo>
                    <a:lnTo>
                      <a:pt x="4254" y="983"/>
                    </a:lnTo>
                    <a:lnTo>
                      <a:pt x="4254" y="983"/>
                    </a:lnTo>
                    <a:lnTo>
                      <a:pt x="4254" y="983"/>
                    </a:lnTo>
                    <a:lnTo>
                      <a:pt x="4254" y="983"/>
                    </a:lnTo>
                    <a:lnTo>
                      <a:pt x="4260" y="983"/>
                    </a:lnTo>
                    <a:lnTo>
                      <a:pt x="4254" y="983"/>
                    </a:lnTo>
                    <a:lnTo>
                      <a:pt x="4254" y="983"/>
                    </a:lnTo>
                    <a:lnTo>
                      <a:pt x="4260" y="983"/>
                    </a:lnTo>
                    <a:lnTo>
                      <a:pt x="4260" y="983"/>
                    </a:lnTo>
                    <a:lnTo>
                      <a:pt x="4260" y="977"/>
                    </a:lnTo>
                    <a:lnTo>
                      <a:pt x="4260" y="977"/>
                    </a:lnTo>
                    <a:lnTo>
                      <a:pt x="4260" y="977"/>
                    </a:lnTo>
                    <a:lnTo>
                      <a:pt x="4260" y="977"/>
                    </a:lnTo>
                    <a:lnTo>
                      <a:pt x="4260" y="977"/>
                    </a:lnTo>
                    <a:lnTo>
                      <a:pt x="4266" y="977"/>
                    </a:lnTo>
                    <a:lnTo>
                      <a:pt x="4266" y="977"/>
                    </a:lnTo>
                    <a:lnTo>
                      <a:pt x="4272" y="977"/>
                    </a:lnTo>
                    <a:lnTo>
                      <a:pt x="4272" y="977"/>
                    </a:lnTo>
                    <a:lnTo>
                      <a:pt x="4284" y="983"/>
                    </a:lnTo>
                    <a:lnTo>
                      <a:pt x="4284" y="983"/>
                    </a:lnTo>
                    <a:lnTo>
                      <a:pt x="4296" y="983"/>
                    </a:lnTo>
                    <a:lnTo>
                      <a:pt x="4303" y="989"/>
                    </a:lnTo>
                    <a:lnTo>
                      <a:pt x="4303" y="989"/>
                    </a:lnTo>
                    <a:lnTo>
                      <a:pt x="4309" y="989"/>
                    </a:lnTo>
                    <a:lnTo>
                      <a:pt x="4315" y="989"/>
                    </a:lnTo>
                    <a:lnTo>
                      <a:pt x="4327" y="996"/>
                    </a:lnTo>
                    <a:lnTo>
                      <a:pt x="4339" y="1002"/>
                    </a:lnTo>
                    <a:lnTo>
                      <a:pt x="4339" y="1002"/>
                    </a:lnTo>
                    <a:lnTo>
                      <a:pt x="4339" y="1002"/>
                    </a:lnTo>
                    <a:lnTo>
                      <a:pt x="4339" y="1002"/>
                    </a:lnTo>
                    <a:lnTo>
                      <a:pt x="4339" y="1008"/>
                    </a:lnTo>
                    <a:lnTo>
                      <a:pt x="4339" y="1008"/>
                    </a:lnTo>
                    <a:lnTo>
                      <a:pt x="4339" y="1008"/>
                    </a:lnTo>
                    <a:lnTo>
                      <a:pt x="4339" y="1014"/>
                    </a:lnTo>
                    <a:lnTo>
                      <a:pt x="4339" y="1014"/>
                    </a:lnTo>
                    <a:lnTo>
                      <a:pt x="4339" y="1014"/>
                    </a:lnTo>
                    <a:lnTo>
                      <a:pt x="4339" y="1020"/>
                    </a:lnTo>
                    <a:lnTo>
                      <a:pt x="4339" y="1020"/>
                    </a:lnTo>
                    <a:lnTo>
                      <a:pt x="4339" y="1020"/>
                    </a:lnTo>
                    <a:lnTo>
                      <a:pt x="4339" y="1026"/>
                    </a:lnTo>
                    <a:lnTo>
                      <a:pt x="4339" y="1032"/>
                    </a:lnTo>
                    <a:lnTo>
                      <a:pt x="4339" y="1032"/>
                    </a:lnTo>
                    <a:lnTo>
                      <a:pt x="4339" y="1032"/>
                    </a:lnTo>
                    <a:moveTo>
                      <a:pt x="409" y="37"/>
                    </a:moveTo>
                    <a:lnTo>
                      <a:pt x="409" y="37"/>
                    </a:lnTo>
                    <a:lnTo>
                      <a:pt x="409" y="43"/>
                    </a:lnTo>
                    <a:lnTo>
                      <a:pt x="409" y="43"/>
                    </a:lnTo>
                    <a:lnTo>
                      <a:pt x="409" y="43"/>
                    </a:lnTo>
                    <a:lnTo>
                      <a:pt x="415" y="49"/>
                    </a:lnTo>
                    <a:lnTo>
                      <a:pt x="415" y="49"/>
                    </a:lnTo>
                    <a:lnTo>
                      <a:pt x="415" y="49"/>
                    </a:lnTo>
                    <a:lnTo>
                      <a:pt x="415" y="55"/>
                    </a:lnTo>
                    <a:lnTo>
                      <a:pt x="415" y="49"/>
                    </a:lnTo>
                    <a:lnTo>
                      <a:pt x="409" y="49"/>
                    </a:lnTo>
                    <a:lnTo>
                      <a:pt x="409" y="49"/>
                    </a:lnTo>
                    <a:lnTo>
                      <a:pt x="409" y="43"/>
                    </a:lnTo>
                    <a:lnTo>
                      <a:pt x="409" y="43"/>
                    </a:lnTo>
                    <a:lnTo>
                      <a:pt x="409" y="43"/>
                    </a:lnTo>
                    <a:lnTo>
                      <a:pt x="409" y="43"/>
                    </a:lnTo>
                    <a:lnTo>
                      <a:pt x="409" y="37"/>
                    </a:lnTo>
                    <a:moveTo>
                      <a:pt x="891" y="128"/>
                    </a:moveTo>
                    <a:lnTo>
                      <a:pt x="916" y="134"/>
                    </a:lnTo>
                    <a:lnTo>
                      <a:pt x="903" y="196"/>
                    </a:lnTo>
                    <a:lnTo>
                      <a:pt x="897" y="202"/>
                    </a:lnTo>
                    <a:lnTo>
                      <a:pt x="897" y="214"/>
                    </a:lnTo>
                    <a:lnTo>
                      <a:pt x="897" y="220"/>
                    </a:lnTo>
                    <a:lnTo>
                      <a:pt x="897" y="220"/>
                    </a:lnTo>
                    <a:lnTo>
                      <a:pt x="897" y="220"/>
                    </a:lnTo>
                    <a:lnTo>
                      <a:pt x="891" y="232"/>
                    </a:lnTo>
                    <a:lnTo>
                      <a:pt x="891" y="238"/>
                    </a:lnTo>
                    <a:lnTo>
                      <a:pt x="891" y="238"/>
                    </a:lnTo>
                    <a:lnTo>
                      <a:pt x="891" y="238"/>
                    </a:lnTo>
                    <a:lnTo>
                      <a:pt x="891" y="244"/>
                    </a:lnTo>
                    <a:lnTo>
                      <a:pt x="891" y="251"/>
                    </a:lnTo>
                    <a:lnTo>
                      <a:pt x="891" y="251"/>
                    </a:lnTo>
                    <a:lnTo>
                      <a:pt x="891" y="257"/>
                    </a:lnTo>
                    <a:lnTo>
                      <a:pt x="891" y="257"/>
                    </a:lnTo>
                    <a:lnTo>
                      <a:pt x="891" y="257"/>
                    </a:lnTo>
                    <a:lnTo>
                      <a:pt x="891" y="257"/>
                    </a:lnTo>
                    <a:lnTo>
                      <a:pt x="891" y="257"/>
                    </a:lnTo>
                    <a:lnTo>
                      <a:pt x="897" y="257"/>
                    </a:lnTo>
                    <a:lnTo>
                      <a:pt x="897" y="263"/>
                    </a:lnTo>
                    <a:lnTo>
                      <a:pt x="897" y="263"/>
                    </a:lnTo>
                    <a:lnTo>
                      <a:pt x="897" y="269"/>
                    </a:lnTo>
                    <a:lnTo>
                      <a:pt x="897" y="269"/>
                    </a:lnTo>
                    <a:lnTo>
                      <a:pt x="897" y="269"/>
                    </a:lnTo>
                    <a:lnTo>
                      <a:pt x="897" y="269"/>
                    </a:lnTo>
                    <a:lnTo>
                      <a:pt x="903" y="269"/>
                    </a:lnTo>
                    <a:lnTo>
                      <a:pt x="903" y="275"/>
                    </a:lnTo>
                    <a:lnTo>
                      <a:pt x="903" y="275"/>
                    </a:lnTo>
                    <a:lnTo>
                      <a:pt x="903" y="275"/>
                    </a:lnTo>
                    <a:lnTo>
                      <a:pt x="903" y="275"/>
                    </a:lnTo>
                    <a:lnTo>
                      <a:pt x="903" y="281"/>
                    </a:lnTo>
                    <a:lnTo>
                      <a:pt x="903" y="281"/>
                    </a:lnTo>
                    <a:lnTo>
                      <a:pt x="903" y="281"/>
                    </a:lnTo>
                    <a:lnTo>
                      <a:pt x="903" y="281"/>
                    </a:lnTo>
                    <a:lnTo>
                      <a:pt x="903" y="281"/>
                    </a:lnTo>
                    <a:lnTo>
                      <a:pt x="903" y="281"/>
                    </a:lnTo>
                    <a:lnTo>
                      <a:pt x="903" y="281"/>
                    </a:lnTo>
                    <a:lnTo>
                      <a:pt x="903" y="287"/>
                    </a:lnTo>
                    <a:lnTo>
                      <a:pt x="903" y="287"/>
                    </a:lnTo>
                    <a:lnTo>
                      <a:pt x="909" y="287"/>
                    </a:lnTo>
                    <a:lnTo>
                      <a:pt x="909" y="287"/>
                    </a:lnTo>
                    <a:lnTo>
                      <a:pt x="909" y="287"/>
                    </a:lnTo>
                    <a:lnTo>
                      <a:pt x="903" y="293"/>
                    </a:lnTo>
                    <a:lnTo>
                      <a:pt x="903" y="293"/>
                    </a:lnTo>
                    <a:lnTo>
                      <a:pt x="909" y="293"/>
                    </a:lnTo>
                    <a:lnTo>
                      <a:pt x="909" y="293"/>
                    </a:lnTo>
                    <a:lnTo>
                      <a:pt x="909" y="293"/>
                    </a:lnTo>
                    <a:lnTo>
                      <a:pt x="909" y="299"/>
                    </a:lnTo>
                    <a:lnTo>
                      <a:pt x="909" y="299"/>
                    </a:lnTo>
                    <a:lnTo>
                      <a:pt x="903" y="299"/>
                    </a:lnTo>
                    <a:lnTo>
                      <a:pt x="903" y="299"/>
                    </a:lnTo>
                    <a:lnTo>
                      <a:pt x="903" y="305"/>
                    </a:lnTo>
                    <a:lnTo>
                      <a:pt x="903" y="305"/>
                    </a:lnTo>
                    <a:lnTo>
                      <a:pt x="903" y="305"/>
                    </a:lnTo>
                    <a:lnTo>
                      <a:pt x="903" y="305"/>
                    </a:lnTo>
                    <a:lnTo>
                      <a:pt x="903" y="305"/>
                    </a:lnTo>
                    <a:lnTo>
                      <a:pt x="903" y="312"/>
                    </a:lnTo>
                    <a:lnTo>
                      <a:pt x="903" y="312"/>
                    </a:lnTo>
                    <a:lnTo>
                      <a:pt x="909" y="312"/>
                    </a:lnTo>
                    <a:lnTo>
                      <a:pt x="909" y="312"/>
                    </a:lnTo>
                    <a:lnTo>
                      <a:pt x="909" y="312"/>
                    </a:lnTo>
                    <a:lnTo>
                      <a:pt x="903" y="318"/>
                    </a:lnTo>
                    <a:lnTo>
                      <a:pt x="903" y="312"/>
                    </a:lnTo>
                    <a:lnTo>
                      <a:pt x="903" y="312"/>
                    </a:lnTo>
                    <a:lnTo>
                      <a:pt x="903" y="318"/>
                    </a:lnTo>
                    <a:lnTo>
                      <a:pt x="903" y="318"/>
                    </a:lnTo>
                    <a:lnTo>
                      <a:pt x="903" y="318"/>
                    </a:lnTo>
                    <a:lnTo>
                      <a:pt x="903" y="318"/>
                    </a:lnTo>
                    <a:lnTo>
                      <a:pt x="903" y="324"/>
                    </a:lnTo>
                    <a:lnTo>
                      <a:pt x="909" y="324"/>
                    </a:lnTo>
                    <a:lnTo>
                      <a:pt x="909" y="324"/>
                    </a:lnTo>
                    <a:lnTo>
                      <a:pt x="909" y="324"/>
                    </a:lnTo>
                    <a:lnTo>
                      <a:pt x="909" y="324"/>
                    </a:lnTo>
                    <a:lnTo>
                      <a:pt x="909" y="324"/>
                    </a:lnTo>
                    <a:lnTo>
                      <a:pt x="909" y="330"/>
                    </a:lnTo>
                    <a:lnTo>
                      <a:pt x="916" y="330"/>
                    </a:lnTo>
                    <a:lnTo>
                      <a:pt x="916" y="330"/>
                    </a:lnTo>
                    <a:lnTo>
                      <a:pt x="916" y="336"/>
                    </a:lnTo>
                    <a:lnTo>
                      <a:pt x="916" y="336"/>
                    </a:lnTo>
                    <a:lnTo>
                      <a:pt x="916" y="336"/>
                    </a:lnTo>
                    <a:lnTo>
                      <a:pt x="916" y="336"/>
                    </a:lnTo>
                    <a:lnTo>
                      <a:pt x="916" y="336"/>
                    </a:lnTo>
                    <a:lnTo>
                      <a:pt x="916" y="336"/>
                    </a:lnTo>
                    <a:lnTo>
                      <a:pt x="922" y="336"/>
                    </a:lnTo>
                    <a:lnTo>
                      <a:pt x="922" y="336"/>
                    </a:lnTo>
                    <a:lnTo>
                      <a:pt x="922" y="342"/>
                    </a:lnTo>
                    <a:lnTo>
                      <a:pt x="922" y="342"/>
                    </a:lnTo>
                    <a:lnTo>
                      <a:pt x="922" y="342"/>
                    </a:lnTo>
                    <a:lnTo>
                      <a:pt x="922" y="342"/>
                    </a:lnTo>
                    <a:lnTo>
                      <a:pt x="928" y="342"/>
                    </a:lnTo>
                    <a:lnTo>
                      <a:pt x="928" y="342"/>
                    </a:lnTo>
                    <a:lnTo>
                      <a:pt x="928" y="342"/>
                    </a:lnTo>
                    <a:lnTo>
                      <a:pt x="928" y="342"/>
                    </a:lnTo>
                    <a:lnTo>
                      <a:pt x="928" y="348"/>
                    </a:lnTo>
                    <a:lnTo>
                      <a:pt x="928" y="348"/>
                    </a:lnTo>
                    <a:lnTo>
                      <a:pt x="928" y="348"/>
                    </a:lnTo>
                    <a:lnTo>
                      <a:pt x="928" y="348"/>
                    </a:lnTo>
                    <a:lnTo>
                      <a:pt x="928" y="354"/>
                    </a:lnTo>
                    <a:lnTo>
                      <a:pt x="928" y="354"/>
                    </a:lnTo>
                    <a:lnTo>
                      <a:pt x="934" y="354"/>
                    </a:lnTo>
                    <a:lnTo>
                      <a:pt x="928" y="354"/>
                    </a:lnTo>
                    <a:lnTo>
                      <a:pt x="934" y="354"/>
                    </a:lnTo>
                    <a:lnTo>
                      <a:pt x="934" y="354"/>
                    </a:lnTo>
                    <a:lnTo>
                      <a:pt x="934" y="360"/>
                    </a:lnTo>
                    <a:lnTo>
                      <a:pt x="934" y="360"/>
                    </a:lnTo>
                    <a:lnTo>
                      <a:pt x="934" y="360"/>
                    </a:lnTo>
                    <a:lnTo>
                      <a:pt x="934" y="360"/>
                    </a:lnTo>
                    <a:lnTo>
                      <a:pt x="940" y="367"/>
                    </a:lnTo>
                    <a:lnTo>
                      <a:pt x="940" y="367"/>
                    </a:lnTo>
                    <a:lnTo>
                      <a:pt x="940" y="367"/>
                    </a:lnTo>
                    <a:lnTo>
                      <a:pt x="940" y="367"/>
                    </a:lnTo>
                    <a:lnTo>
                      <a:pt x="940" y="373"/>
                    </a:lnTo>
                    <a:lnTo>
                      <a:pt x="940" y="373"/>
                    </a:lnTo>
                    <a:lnTo>
                      <a:pt x="940" y="373"/>
                    </a:lnTo>
                    <a:lnTo>
                      <a:pt x="940" y="379"/>
                    </a:lnTo>
                    <a:lnTo>
                      <a:pt x="940" y="379"/>
                    </a:lnTo>
                    <a:lnTo>
                      <a:pt x="940" y="379"/>
                    </a:lnTo>
                    <a:lnTo>
                      <a:pt x="946" y="379"/>
                    </a:lnTo>
                    <a:lnTo>
                      <a:pt x="946" y="379"/>
                    </a:lnTo>
                    <a:lnTo>
                      <a:pt x="946" y="379"/>
                    </a:lnTo>
                    <a:lnTo>
                      <a:pt x="946" y="385"/>
                    </a:lnTo>
                    <a:lnTo>
                      <a:pt x="946" y="385"/>
                    </a:lnTo>
                    <a:lnTo>
                      <a:pt x="952" y="385"/>
                    </a:lnTo>
                    <a:lnTo>
                      <a:pt x="952" y="391"/>
                    </a:lnTo>
                    <a:lnTo>
                      <a:pt x="952" y="391"/>
                    </a:lnTo>
                    <a:lnTo>
                      <a:pt x="952" y="391"/>
                    </a:lnTo>
                    <a:lnTo>
                      <a:pt x="952" y="391"/>
                    </a:lnTo>
                    <a:lnTo>
                      <a:pt x="946" y="391"/>
                    </a:lnTo>
                    <a:lnTo>
                      <a:pt x="946" y="391"/>
                    </a:lnTo>
                    <a:lnTo>
                      <a:pt x="952" y="397"/>
                    </a:lnTo>
                    <a:lnTo>
                      <a:pt x="952" y="397"/>
                    </a:lnTo>
                    <a:lnTo>
                      <a:pt x="946" y="397"/>
                    </a:lnTo>
                    <a:lnTo>
                      <a:pt x="952" y="397"/>
                    </a:lnTo>
                    <a:lnTo>
                      <a:pt x="952" y="397"/>
                    </a:lnTo>
                    <a:lnTo>
                      <a:pt x="952" y="397"/>
                    </a:lnTo>
                    <a:lnTo>
                      <a:pt x="952" y="403"/>
                    </a:lnTo>
                    <a:lnTo>
                      <a:pt x="952" y="397"/>
                    </a:lnTo>
                    <a:lnTo>
                      <a:pt x="952" y="397"/>
                    </a:lnTo>
                    <a:lnTo>
                      <a:pt x="952" y="403"/>
                    </a:lnTo>
                    <a:lnTo>
                      <a:pt x="952" y="403"/>
                    </a:lnTo>
                    <a:lnTo>
                      <a:pt x="952" y="403"/>
                    </a:lnTo>
                    <a:lnTo>
                      <a:pt x="958" y="403"/>
                    </a:lnTo>
                    <a:lnTo>
                      <a:pt x="958" y="403"/>
                    </a:lnTo>
                    <a:lnTo>
                      <a:pt x="958" y="403"/>
                    </a:lnTo>
                    <a:lnTo>
                      <a:pt x="958" y="403"/>
                    </a:lnTo>
                    <a:lnTo>
                      <a:pt x="958" y="409"/>
                    </a:lnTo>
                    <a:lnTo>
                      <a:pt x="958" y="409"/>
                    </a:lnTo>
                    <a:lnTo>
                      <a:pt x="958" y="409"/>
                    </a:lnTo>
                    <a:lnTo>
                      <a:pt x="958" y="409"/>
                    </a:lnTo>
                    <a:lnTo>
                      <a:pt x="958" y="415"/>
                    </a:lnTo>
                    <a:lnTo>
                      <a:pt x="958" y="415"/>
                    </a:lnTo>
                    <a:lnTo>
                      <a:pt x="958" y="415"/>
                    </a:lnTo>
                    <a:lnTo>
                      <a:pt x="958" y="415"/>
                    </a:lnTo>
                    <a:lnTo>
                      <a:pt x="964" y="415"/>
                    </a:lnTo>
                    <a:lnTo>
                      <a:pt x="964" y="415"/>
                    </a:lnTo>
                    <a:lnTo>
                      <a:pt x="964" y="415"/>
                    </a:lnTo>
                    <a:lnTo>
                      <a:pt x="964" y="409"/>
                    </a:lnTo>
                    <a:lnTo>
                      <a:pt x="970" y="415"/>
                    </a:lnTo>
                    <a:lnTo>
                      <a:pt x="970" y="415"/>
                    </a:lnTo>
                    <a:lnTo>
                      <a:pt x="970" y="415"/>
                    </a:lnTo>
                    <a:lnTo>
                      <a:pt x="970" y="415"/>
                    </a:lnTo>
                    <a:lnTo>
                      <a:pt x="970" y="422"/>
                    </a:lnTo>
                    <a:lnTo>
                      <a:pt x="970" y="422"/>
                    </a:lnTo>
                    <a:lnTo>
                      <a:pt x="970" y="422"/>
                    </a:lnTo>
                    <a:lnTo>
                      <a:pt x="970" y="422"/>
                    </a:lnTo>
                    <a:lnTo>
                      <a:pt x="970" y="422"/>
                    </a:lnTo>
                    <a:lnTo>
                      <a:pt x="970" y="422"/>
                    </a:lnTo>
                    <a:lnTo>
                      <a:pt x="970" y="428"/>
                    </a:lnTo>
                    <a:lnTo>
                      <a:pt x="970" y="428"/>
                    </a:lnTo>
                    <a:lnTo>
                      <a:pt x="977" y="422"/>
                    </a:lnTo>
                    <a:lnTo>
                      <a:pt x="977" y="422"/>
                    </a:lnTo>
                    <a:lnTo>
                      <a:pt x="977" y="428"/>
                    </a:lnTo>
                    <a:lnTo>
                      <a:pt x="983" y="428"/>
                    </a:lnTo>
                    <a:lnTo>
                      <a:pt x="983" y="428"/>
                    </a:lnTo>
                    <a:lnTo>
                      <a:pt x="983" y="428"/>
                    </a:lnTo>
                    <a:lnTo>
                      <a:pt x="983" y="422"/>
                    </a:lnTo>
                    <a:lnTo>
                      <a:pt x="983" y="428"/>
                    </a:lnTo>
                    <a:lnTo>
                      <a:pt x="989" y="422"/>
                    </a:lnTo>
                    <a:lnTo>
                      <a:pt x="989" y="422"/>
                    </a:lnTo>
                    <a:lnTo>
                      <a:pt x="989" y="428"/>
                    </a:lnTo>
                    <a:lnTo>
                      <a:pt x="989" y="428"/>
                    </a:lnTo>
                    <a:lnTo>
                      <a:pt x="989" y="434"/>
                    </a:lnTo>
                    <a:lnTo>
                      <a:pt x="989" y="434"/>
                    </a:lnTo>
                    <a:lnTo>
                      <a:pt x="989" y="434"/>
                    </a:lnTo>
                    <a:lnTo>
                      <a:pt x="989" y="434"/>
                    </a:lnTo>
                    <a:lnTo>
                      <a:pt x="989" y="434"/>
                    </a:lnTo>
                    <a:lnTo>
                      <a:pt x="989" y="440"/>
                    </a:lnTo>
                    <a:lnTo>
                      <a:pt x="989" y="440"/>
                    </a:lnTo>
                    <a:lnTo>
                      <a:pt x="989" y="440"/>
                    </a:lnTo>
                    <a:lnTo>
                      <a:pt x="989" y="440"/>
                    </a:lnTo>
                    <a:lnTo>
                      <a:pt x="989" y="440"/>
                    </a:lnTo>
                    <a:lnTo>
                      <a:pt x="989" y="446"/>
                    </a:lnTo>
                    <a:lnTo>
                      <a:pt x="983" y="446"/>
                    </a:lnTo>
                    <a:lnTo>
                      <a:pt x="983" y="446"/>
                    </a:lnTo>
                    <a:lnTo>
                      <a:pt x="983" y="446"/>
                    </a:lnTo>
                    <a:lnTo>
                      <a:pt x="983" y="446"/>
                    </a:lnTo>
                    <a:lnTo>
                      <a:pt x="983" y="446"/>
                    </a:lnTo>
                    <a:lnTo>
                      <a:pt x="983" y="446"/>
                    </a:lnTo>
                    <a:lnTo>
                      <a:pt x="983" y="446"/>
                    </a:lnTo>
                    <a:lnTo>
                      <a:pt x="983" y="446"/>
                    </a:lnTo>
                    <a:lnTo>
                      <a:pt x="983" y="452"/>
                    </a:lnTo>
                    <a:lnTo>
                      <a:pt x="983" y="452"/>
                    </a:lnTo>
                    <a:lnTo>
                      <a:pt x="983" y="452"/>
                    </a:lnTo>
                    <a:lnTo>
                      <a:pt x="977" y="452"/>
                    </a:lnTo>
                    <a:lnTo>
                      <a:pt x="977" y="458"/>
                    </a:lnTo>
                    <a:lnTo>
                      <a:pt x="977" y="458"/>
                    </a:lnTo>
                    <a:lnTo>
                      <a:pt x="977" y="458"/>
                    </a:lnTo>
                    <a:lnTo>
                      <a:pt x="977" y="464"/>
                    </a:lnTo>
                    <a:lnTo>
                      <a:pt x="977" y="464"/>
                    </a:lnTo>
                    <a:lnTo>
                      <a:pt x="977" y="464"/>
                    </a:lnTo>
                    <a:lnTo>
                      <a:pt x="977" y="464"/>
                    </a:lnTo>
                    <a:lnTo>
                      <a:pt x="977" y="464"/>
                    </a:lnTo>
                    <a:lnTo>
                      <a:pt x="977" y="470"/>
                    </a:lnTo>
                    <a:lnTo>
                      <a:pt x="977" y="470"/>
                    </a:lnTo>
                    <a:lnTo>
                      <a:pt x="970" y="464"/>
                    </a:lnTo>
                    <a:lnTo>
                      <a:pt x="970" y="470"/>
                    </a:lnTo>
                    <a:lnTo>
                      <a:pt x="970" y="470"/>
                    </a:lnTo>
                    <a:lnTo>
                      <a:pt x="970" y="470"/>
                    </a:lnTo>
                    <a:lnTo>
                      <a:pt x="970" y="476"/>
                    </a:lnTo>
                    <a:lnTo>
                      <a:pt x="970" y="476"/>
                    </a:lnTo>
                    <a:lnTo>
                      <a:pt x="970" y="476"/>
                    </a:lnTo>
                    <a:lnTo>
                      <a:pt x="970" y="476"/>
                    </a:lnTo>
                    <a:lnTo>
                      <a:pt x="970" y="483"/>
                    </a:lnTo>
                    <a:lnTo>
                      <a:pt x="970" y="483"/>
                    </a:lnTo>
                    <a:lnTo>
                      <a:pt x="970" y="476"/>
                    </a:lnTo>
                    <a:lnTo>
                      <a:pt x="964" y="476"/>
                    </a:lnTo>
                    <a:lnTo>
                      <a:pt x="964" y="483"/>
                    </a:lnTo>
                    <a:lnTo>
                      <a:pt x="964" y="483"/>
                    </a:lnTo>
                    <a:lnTo>
                      <a:pt x="970" y="483"/>
                    </a:lnTo>
                    <a:lnTo>
                      <a:pt x="970" y="483"/>
                    </a:lnTo>
                    <a:lnTo>
                      <a:pt x="970" y="489"/>
                    </a:lnTo>
                    <a:lnTo>
                      <a:pt x="970" y="489"/>
                    </a:lnTo>
                    <a:lnTo>
                      <a:pt x="970" y="489"/>
                    </a:lnTo>
                    <a:lnTo>
                      <a:pt x="964" y="495"/>
                    </a:lnTo>
                    <a:lnTo>
                      <a:pt x="964" y="495"/>
                    </a:lnTo>
                    <a:lnTo>
                      <a:pt x="964" y="495"/>
                    </a:lnTo>
                    <a:lnTo>
                      <a:pt x="964" y="495"/>
                    </a:lnTo>
                    <a:lnTo>
                      <a:pt x="964" y="495"/>
                    </a:lnTo>
                    <a:lnTo>
                      <a:pt x="964" y="495"/>
                    </a:lnTo>
                    <a:lnTo>
                      <a:pt x="964" y="501"/>
                    </a:lnTo>
                    <a:lnTo>
                      <a:pt x="964" y="501"/>
                    </a:lnTo>
                    <a:lnTo>
                      <a:pt x="970" y="501"/>
                    </a:lnTo>
                    <a:lnTo>
                      <a:pt x="970" y="501"/>
                    </a:lnTo>
                    <a:lnTo>
                      <a:pt x="970" y="501"/>
                    </a:lnTo>
                    <a:lnTo>
                      <a:pt x="970" y="507"/>
                    </a:lnTo>
                    <a:lnTo>
                      <a:pt x="970" y="507"/>
                    </a:lnTo>
                    <a:lnTo>
                      <a:pt x="970" y="507"/>
                    </a:lnTo>
                    <a:lnTo>
                      <a:pt x="970" y="507"/>
                    </a:lnTo>
                    <a:lnTo>
                      <a:pt x="970" y="513"/>
                    </a:lnTo>
                    <a:lnTo>
                      <a:pt x="970" y="513"/>
                    </a:lnTo>
                    <a:lnTo>
                      <a:pt x="970" y="513"/>
                    </a:lnTo>
                    <a:lnTo>
                      <a:pt x="970" y="513"/>
                    </a:lnTo>
                    <a:lnTo>
                      <a:pt x="964" y="513"/>
                    </a:lnTo>
                    <a:lnTo>
                      <a:pt x="964" y="513"/>
                    </a:lnTo>
                    <a:lnTo>
                      <a:pt x="964" y="513"/>
                    </a:lnTo>
                    <a:lnTo>
                      <a:pt x="958" y="513"/>
                    </a:lnTo>
                    <a:lnTo>
                      <a:pt x="958" y="513"/>
                    </a:lnTo>
                    <a:lnTo>
                      <a:pt x="958" y="513"/>
                    </a:lnTo>
                    <a:lnTo>
                      <a:pt x="958" y="519"/>
                    </a:lnTo>
                    <a:lnTo>
                      <a:pt x="958" y="519"/>
                    </a:lnTo>
                    <a:lnTo>
                      <a:pt x="952" y="519"/>
                    </a:lnTo>
                    <a:lnTo>
                      <a:pt x="952" y="519"/>
                    </a:lnTo>
                    <a:lnTo>
                      <a:pt x="952" y="519"/>
                    </a:lnTo>
                    <a:lnTo>
                      <a:pt x="958" y="525"/>
                    </a:lnTo>
                    <a:lnTo>
                      <a:pt x="958" y="531"/>
                    </a:lnTo>
                    <a:lnTo>
                      <a:pt x="958" y="531"/>
                    </a:lnTo>
                    <a:lnTo>
                      <a:pt x="958" y="531"/>
                    </a:lnTo>
                    <a:lnTo>
                      <a:pt x="958" y="538"/>
                    </a:lnTo>
                    <a:lnTo>
                      <a:pt x="958" y="538"/>
                    </a:lnTo>
                    <a:lnTo>
                      <a:pt x="952" y="538"/>
                    </a:lnTo>
                    <a:lnTo>
                      <a:pt x="952" y="538"/>
                    </a:lnTo>
                    <a:lnTo>
                      <a:pt x="952" y="538"/>
                    </a:lnTo>
                    <a:lnTo>
                      <a:pt x="952" y="538"/>
                    </a:lnTo>
                    <a:lnTo>
                      <a:pt x="952" y="538"/>
                    </a:lnTo>
                    <a:lnTo>
                      <a:pt x="952" y="538"/>
                    </a:lnTo>
                    <a:lnTo>
                      <a:pt x="952" y="544"/>
                    </a:lnTo>
                    <a:lnTo>
                      <a:pt x="952" y="544"/>
                    </a:lnTo>
                    <a:lnTo>
                      <a:pt x="952" y="544"/>
                    </a:lnTo>
                    <a:lnTo>
                      <a:pt x="952" y="544"/>
                    </a:lnTo>
                    <a:lnTo>
                      <a:pt x="952" y="544"/>
                    </a:lnTo>
                    <a:lnTo>
                      <a:pt x="952" y="544"/>
                    </a:lnTo>
                    <a:lnTo>
                      <a:pt x="952" y="550"/>
                    </a:lnTo>
                    <a:lnTo>
                      <a:pt x="952" y="550"/>
                    </a:lnTo>
                    <a:lnTo>
                      <a:pt x="958" y="550"/>
                    </a:lnTo>
                    <a:lnTo>
                      <a:pt x="958" y="550"/>
                    </a:lnTo>
                    <a:lnTo>
                      <a:pt x="958" y="550"/>
                    </a:lnTo>
                    <a:lnTo>
                      <a:pt x="958" y="550"/>
                    </a:lnTo>
                    <a:lnTo>
                      <a:pt x="958" y="556"/>
                    </a:lnTo>
                    <a:lnTo>
                      <a:pt x="964" y="556"/>
                    </a:lnTo>
                    <a:lnTo>
                      <a:pt x="964" y="556"/>
                    </a:lnTo>
                    <a:lnTo>
                      <a:pt x="964" y="562"/>
                    </a:lnTo>
                    <a:lnTo>
                      <a:pt x="964" y="562"/>
                    </a:lnTo>
                    <a:lnTo>
                      <a:pt x="964" y="562"/>
                    </a:lnTo>
                    <a:lnTo>
                      <a:pt x="970" y="562"/>
                    </a:lnTo>
                    <a:lnTo>
                      <a:pt x="970" y="556"/>
                    </a:lnTo>
                    <a:lnTo>
                      <a:pt x="977" y="556"/>
                    </a:lnTo>
                    <a:lnTo>
                      <a:pt x="977" y="556"/>
                    </a:lnTo>
                    <a:lnTo>
                      <a:pt x="977" y="556"/>
                    </a:lnTo>
                    <a:lnTo>
                      <a:pt x="977" y="556"/>
                    </a:lnTo>
                    <a:lnTo>
                      <a:pt x="977" y="556"/>
                    </a:lnTo>
                    <a:lnTo>
                      <a:pt x="977" y="556"/>
                    </a:lnTo>
                    <a:lnTo>
                      <a:pt x="983" y="556"/>
                    </a:lnTo>
                    <a:lnTo>
                      <a:pt x="983" y="556"/>
                    </a:lnTo>
                    <a:lnTo>
                      <a:pt x="983" y="556"/>
                    </a:lnTo>
                    <a:lnTo>
                      <a:pt x="983" y="550"/>
                    </a:lnTo>
                    <a:lnTo>
                      <a:pt x="983" y="550"/>
                    </a:lnTo>
                    <a:lnTo>
                      <a:pt x="983" y="550"/>
                    </a:lnTo>
                    <a:lnTo>
                      <a:pt x="989" y="550"/>
                    </a:lnTo>
                    <a:lnTo>
                      <a:pt x="989" y="550"/>
                    </a:lnTo>
                    <a:lnTo>
                      <a:pt x="989" y="550"/>
                    </a:lnTo>
                    <a:lnTo>
                      <a:pt x="989" y="544"/>
                    </a:lnTo>
                    <a:lnTo>
                      <a:pt x="995" y="544"/>
                    </a:lnTo>
                    <a:lnTo>
                      <a:pt x="995" y="544"/>
                    </a:lnTo>
                    <a:lnTo>
                      <a:pt x="995" y="544"/>
                    </a:lnTo>
                    <a:lnTo>
                      <a:pt x="995" y="544"/>
                    </a:lnTo>
                    <a:lnTo>
                      <a:pt x="995" y="544"/>
                    </a:lnTo>
                    <a:lnTo>
                      <a:pt x="995" y="544"/>
                    </a:lnTo>
                    <a:lnTo>
                      <a:pt x="995" y="538"/>
                    </a:lnTo>
                    <a:lnTo>
                      <a:pt x="995" y="538"/>
                    </a:lnTo>
                    <a:lnTo>
                      <a:pt x="995" y="538"/>
                    </a:lnTo>
                    <a:lnTo>
                      <a:pt x="1001" y="538"/>
                    </a:lnTo>
                    <a:lnTo>
                      <a:pt x="1001" y="544"/>
                    </a:lnTo>
                    <a:lnTo>
                      <a:pt x="1001" y="544"/>
                    </a:lnTo>
                    <a:lnTo>
                      <a:pt x="1001" y="544"/>
                    </a:lnTo>
                    <a:lnTo>
                      <a:pt x="1001" y="544"/>
                    </a:lnTo>
                    <a:lnTo>
                      <a:pt x="1001" y="550"/>
                    </a:lnTo>
                    <a:lnTo>
                      <a:pt x="1001" y="550"/>
                    </a:lnTo>
                    <a:lnTo>
                      <a:pt x="1001" y="550"/>
                    </a:lnTo>
                    <a:lnTo>
                      <a:pt x="1001" y="550"/>
                    </a:lnTo>
                    <a:lnTo>
                      <a:pt x="1007" y="550"/>
                    </a:lnTo>
                    <a:lnTo>
                      <a:pt x="1007" y="550"/>
                    </a:lnTo>
                    <a:lnTo>
                      <a:pt x="1007" y="556"/>
                    </a:lnTo>
                    <a:lnTo>
                      <a:pt x="1007" y="556"/>
                    </a:lnTo>
                    <a:lnTo>
                      <a:pt x="1007" y="556"/>
                    </a:lnTo>
                    <a:lnTo>
                      <a:pt x="1007" y="556"/>
                    </a:lnTo>
                    <a:lnTo>
                      <a:pt x="1007" y="562"/>
                    </a:lnTo>
                    <a:lnTo>
                      <a:pt x="1007" y="562"/>
                    </a:lnTo>
                    <a:lnTo>
                      <a:pt x="1007" y="562"/>
                    </a:lnTo>
                    <a:lnTo>
                      <a:pt x="1013" y="562"/>
                    </a:lnTo>
                    <a:lnTo>
                      <a:pt x="1013" y="562"/>
                    </a:lnTo>
                    <a:lnTo>
                      <a:pt x="1013" y="568"/>
                    </a:lnTo>
                    <a:lnTo>
                      <a:pt x="1007" y="568"/>
                    </a:lnTo>
                    <a:lnTo>
                      <a:pt x="1007" y="574"/>
                    </a:lnTo>
                    <a:lnTo>
                      <a:pt x="1007" y="574"/>
                    </a:lnTo>
                    <a:lnTo>
                      <a:pt x="1007" y="574"/>
                    </a:lnTo>
                    <a:lnTo>
                      <a:pt x="1007" y="580"/>
                    </a:lnTo>
                    <a:lnTo>
                      <a:pt x="1013" y="580"/>
                    </a:lnTo>
                    <a:lnTo>
                      <a:pt x="1013" y="580"/>
                    </a:lnTo>
                    <a:lnTo>
                      <a:pt x="1007" y="586"/>
                    </a:lnTo>
                    <a:lnTo>
                      <a:pt x="1007" y="586"/>
                    </a:lnTo>
                    <a:lnTo>
                      <a:pt x="1013" y="593"/>
                    </a:lnTo>
                    <a:lnTo>
                      <a:pt x="1013" y="593"/>
                    </a:lnTo>
                    <a:lnTo>
                      <a:pt x="1013" y="593"/>
                    </a:lnTo>
                    <a:lnTo>
                      <a:pt x="1013" y="593"/>
                    </a:lnTo>
                    <a:lnTo>
                      <a:pt x="1013" y="599"/>
                    </a:lnTo>
                    <a:lnTo>
                      <a:pt x="1013" y="599"/>
                    </a:lnTo>
                    <a:lnTo>
                      <a:pt x="1013" y="599"/>
                    </a:lnTo>
                    <a:lnTo>
                      <a:pt x="1019" y="605"/>
                    </a:lnTo>
                    <a:lnTo>
                      <a:pt x="1019" y="605"/>
                    </a:lnTo>
                    <a:lnTo>
                      <a:pt x="1019" y="605"/>
                    </a:lnTo>
                    <a:lnTo>
                      <a:pt x="1019" y="611"/>
                    </a:lnTo>
                    <a:lnTo>
                      <a:pt x="1019" y="611"/>
                    </a:lnTo>
                    <a:lnTo>
                      <a:pt x="1019" y="611"/>
                    </a:lnTo>
                    <a:lnTo>
                      <a:pt x="1019" y="611"/>
                    </a:lnTo>
                    <a:lnTo>
                      <a:pt x="1025" y="611"/>
                    </a:lnTo>
                    <a:lnTo>
                      <a:pt x="1025" y="617"/>
                    </a:lnTo>
                    <a:lnTo>
                      <a:pt x="1019" y="617"/>
                    </a:lnTo>
                    <a:lnTo>
                      <a:pt x="1025" y="617"/>
                    </a:lnTo>
                    <a:lnTo>
                      <a:pt x="1025" y="617"/>
                    </a:lnTo>
                    <a:lnTo>
                      <a:pt x="1025" y="617"/>
                    </a:lnTo>
                    <a:lnTo>
                      <a:pt x="1025" y="623"/>
                    </a:lnTo>
                    <a:lnTo>
                      <a:pt x="1025" y="623"/>
                    </a:lnTo>
                    <a:lnTo>
                      <a:pt x="1025" y="623"/>
                    </a:lnTo>
                    <a:lnTo>
                      <a:pt x="1025" y="629"/>
                    </a:lnTo>
                    <a:lnTo>
                      <a:pt x="1025" y="629"/>
                    </a:lnTo>
                    <a:lnTo>
                      <a:pt x="1025" y="629"/>
                    </a:lnTo>
                    <a:lnTo>
                      <a:pt x="1025" y="629"/>
                    </a:lnTo>
                    <a:lnTo>
                      <a:pt x="1025" y="629"/>
                    </a:lnTo>
                    <a:lnTo>
                      <a:pt x="1025" y="635"/>
                    </a:lnTo>
                    <a:lnTo>
                      <a:pt x="1025" y="635"/>
                    </a:lnTo>
                    <a:lnTo>
                      <a:pt x="1019" y="635"/>
                    </a:lnTo>
                    <a:lnTo>
                      <a:pt x="1019" y="635"/>
                    </a:lnTo>
                    <a:lnTo>
                      <a:pt x="1019" y="635"/>
                    </a:lnTo>
                    <a:lnTo>
                      <a:pt x="1019" y="635"/>
                    </a:lnTo>
                    <a:lnTo>
                      <a:pt x="1025" y="641"/>
                    </a:lnTo>
                    <a:lnTo>
                      <a:pt x="1025" y="647"/>
                    </a:lnTo>
                    <a:lnTo>
                      <a:pt x="1025" y="647"/>
                    </a:lnTo>
                    <a:lnTo>
                      <a:pt x="1031" y="647"/>
                    </a:lnTo>
                    <a:lnTo>
                      <a:pt x="1031" y="654"/>
                    </a:lnTo>
                    <a:lnTo>
                      <a:pt x="1031" y="654"/>
                    </a:lnTo>
                    <a:lnTo>
                      <a:pt x="1031" y="654"/>
                    </a:lnTo>
                    <a:lnTo>
                      <a:pt x="1031" y="654"/>
                    </a:lnTo>
                    <a:lnTo>
                      <a:pt x="1038" y="654"/>
                    </a:lnTo>
                    <a:lnTo>
                      <a:pt x="1038" y="654"/>
                    </a:lnTo>
                    <a:lnTo>
                      <a:pt x="1038" y="654"/>
                    </a:lnTo>
                    <a:lnTo>
                      <a:pt x="1044" y="654"/>
                    </a:lnTo>
                    <a:lnTo>
                      <a:pt x="1044" y="654"/>
                    </a:lnTo>
                    <a:lnTo>
                      <a:pt x="1044" y="654"/>
                    </a:lnTo>
                    <a:lnTo>
                      <a:pt x="1044" y="654"/>
                    </a:lnTo>
                    <a:lnTo>
                      <a:pt x="1044" y="654"/>
                    </a:lnTo>
                    <a:lnTo>
                      <a:pt x="1044" y="654"/>
                    </a:lnTo>
                    <a:lnTo>
                      <a:pt x="1050" y="660"/>
                    </a:lnTo>
                    <a:lnTo>
                      <a:pt x="1050" y="660"/>
                    </a:lnTo>
                    <a:lnTo>
                      <a:pt x="1044" y="660"/>
                    </a:lnTo>
                    <a:lnTo>
                      <a:pt x="1044" y="660"/>
                    </a:lnTo>
                    <a:lnTo>
                      <a:pt x="1050" y="660"/>
                    </a:lnTo>
                    <a:lnTo>
                      <a:pt x="1050" y="660"/>
                    </a:lnTo>
                    <a:lnTo>
                      <a:pt x="1050" y="666"/>
                    </a:lnTo>
                    <a:lnTo>
                      <a:pt x="1050" y="666"/>
                    </a:lnTo>
                    <a:lnTo>
                      <a:pt x="1050" y="666"/>
                    </a:lnTo>
                    <a:lnTo>
                      <a:pt x="1050" y="666"/>
                    </a:lnTo>
                    <a:lnTo>
                      <a:pt x="1050" y="672"/>
                    </a:lnTo>
                    <a:lnTo>
                      <a:pt x="1050" y="672"/>
                    </a:lnTo>
                    <a:lnTo>
                      <a:pt x="1050" y="672"/>
                    </a:lnTo>
                    <a:lnTo>
                      <a:pt x="1050" y="672"/>
                    </a:lnTo>
                    <a:lnTo>
                      <a:pt x="1050" y="678"/>
                    </a:lnTo>
                    <a:lnTo>
                      <a:pt x="1050" y="678"/>
                    </a:lnTo>
                    <a:lnTo>
                      <a:pt x="1050" y="678"/>
                    </a:lnTo>
                    <a:lnTo>
                      <a:pt x="1050" y="678"/>
                    </a:lnTo>
                    <a:lnTo>
                      <a:pt x="1050" y="684"/>
                    </a:lnTo>
                    <a:lnTo>
                      <a:pt x="1050" y="684"/>
                    </a:lnTo>
                    <a:lnTo>
                      <a:pt x="1050" y="684"/>
                    </a:lnTo>
                    <a:lnTo>
                      <a:pt x="1050" y="684"/>
                    </a:lnTo>
                    <a:lnTo>
                      <a:pt x="1050" y="690"/>
                    </a:lnTo>
                    <a:lnTo>
                      <a:pt x="1050" y="690"/>
                    </a:lnTo>
                    <a:lnTo>
                      <a:pt x="1050" y="696"/>
                    </a:lnTo>
                    <a:lnTo>
                      <a:pt x="1050" y="696"/>
                    </a:lnTo>
                    <a:lnTo>
                      <a:pt x="1056" y="702"/>
                    </a:lnTo>
                    <a:lnTo>
                      <a:pt x="1056" y="702"/>
                    </a:lnTo>
                    <a:lnTo>
                      <a:pt x="1056" y="702"/>
                    </a:lnTo>
                    <a:lnTo>
                      <a:pt x="1056" y="709"/>
                    </a:lnTo>
                    <a:lnTo>
                      <a:pt x="1062" y="709"/>
                    </a:lnTo>
                    <a:lnTo>
                      <a:pt x="1062" y="709"/>
                    </a:lnTo>
                    <a:lnTo>
                      <a:pt x="1062" y="709"/>
                    </a:lnTo>
                    <a:lnTo>
                      <a:pt x="1062" y="709"/>
                    </a:lnTo>
                    <a:lnTo>
                      <a:pt x="1062" y="709"/>
                    </a:lnTo>
                    <a:lnTo>
                      <a:pt x="1062" y="702"/>
                    </a:lnTo>
                    <a:lnTo>
                      <a:pt x="1062" y="702"/>
                    </a:lnTo>
                    <a:lnTo>
                      <a:pt x="1062" y="702"/>
                    </a:lnTo>
                    <a:lnTo>
                      <a:pt x="1068" y="696"/>
                    </a:lnTo>
                    <a:lnTo>
                      <a:pt x="1068" y="696"/>
                    </a:lnTo>
                    <a:lnTo>
                      <a:pt x="1074" y="696"/>
                    </a:lnTo>
                    <a:lnTo>
                      <a:pt x="1074" y="696"/>
                    </a:lnTo>
                    <a:lnTo>
                      <a:pt x="1074" y="696"/>
                    </a:lnTo>
                    <a:lnTo>
                      <a:pt x="1074" y="696"/>
                    </a:lnTo>
                    <a:lnTo>
                      <a:pt x="1080" y="696"/>
                    </a:lnTo>
                    <a:lnTo>
                      <a:pt x="1080" y="696"/>
                    </a:lnTo>
                    <a:lnTo>
                      <a:pt x="1080" y="696"/>
                    </a:lnTo>
                    <a:lnTo>
                      <a:pt x="1086" y="696"/>
                    </a:lnTo>
                    <a:lnTo>
                      <a:pt x="1086" y="696"/>
                    </a:lnTo>
                    <a:lnTo>
                      <a:pt x="1086" y="696"/>
                    </a:lnTo>
                    <a:lnTo>
                      <a:pt x="1086" y="696"/>
                    </a:lnTo>
                    <a:lnTo>
                      <a:pt x="1092" y="702"/>
                    </a:lnTo>
                    <a:lnTo>
                      <a:pt x="1092" y="702"/>
                    </a:lnTo>
                    <a:lnTo>
                      <a:pt x="1092" y="702"/>
                    </a:lnTo>
                    <a:lnTo>
                      <a:pt x="1092" y="702"/>
                    </a:lnTo>
                    <a:lnTo>
                      <a:pt x="1092" y="702"/>
                    </a:lnTo>
                    <a:lnTo>
                      <a:pt x="1099" y="702"/>
                    </a:lnTo>
                    <a:lnTo>
                      <a:pt x="1099" y="709"/>
                    </a:lnTo>
                    <a:lnTo>
                      <a:pt x="1105" y="702"/>
                    </a:lnTo>
                    <a:lnTo>
                      <a:pt x="1105" y="702"/>
                    </a:lnTo>
                    <a:lnTo>
                      <a:pt x="1105" y="696"/>
                    </a:lnTo>
                    <a:lnTo>
                      <a:pt x="1105" y="696"/>
                    </a:lnTo>
                    <a:lnTo>
                      <a:pt x="1111" y="696"/>
                    </a:lnTo>
                    <a:lnTo>
                      <a:pt x="1111" y="696"/>
                    </a:lnTo>
                    <a:lnTo>
                      <a:pt x="1111" y="696"/>
                    </a:lnTo>
                    <a:lnTo>
                      <a:pt x="1111" y="696"/>
                    </a:lnTo>
                    <a:lnTo>
                      <a:pt x="1111" y="690"/>
                    </a:lnTo>
                    <a:lnTo>
                      <a:pt x="1111" y="696"/>
                    </a:lnTo>
                    <a:lnTo>
                      <a:pt x="1117" y="696"/>
                    </a:lnTo>
                    <a:lnTo>
                      <a:pt x="1117" y="696"/>
                    </a:lnTo>
                    <a:lnTo>
                      <a:pt x="1117" y="696"/>
                    </a:lnTo>
                    <a:lnTo>
                      <a:pt x="1117" y="696"/>
                    </a:lnTo>
                    <a:lnTo>
                      <a:pt x="1123" y="696"/>
                    </a:lnTo>
                    <a:lnTo>
                      <a:pt x="1123" y="696"/>
                    </a:lnTo>
                    <a:lnTo>
                      <a:pt x="1123" y="702"/>
                    </a:lnTo>
                    <a:lnTo>
                      <a:pt x="1123" y="702"/>
                    </a:lnTo>
                    <a:lnTo>
                      <a:pt x="1123" y="702"/>
                    </a:lnTo>
                    <a:lnTo>
                      <a:pt x="1129" y="702"/>
                    </a:lnTo>
                    <a:lnTo>
                      <a:pt x="1129" y="702"/>
                    </a:lnTo>
                    <a:lnTo>
                      <a:pt x="1129" y="702"/>
                    </a:lnTo>
                    <a:lnTo>
                      <a:pt x="1129" y="702"/>
                    </a:lnTo>
                    <a:lnTo>
                      <a:pt x="1129" y="696"/>
                    </a:lnTo>
                    <a:lnTo>
                      <a:pt x="1129" y="702"/>
                    </a:lnTo>
                    <a:lnTo>
                      <a:pt x="1135" y="702"/>
                    </a:lnTo>
                    <a:lnTo>
                      <a:pt x="1135" y="702"/>
                    </a:lnTo>
                    <a:lnTo>
                      <a:pt x="1135" y="702"/>
                    </a:lnTo>
                    <a:lnTo>
                      <a:pt x="1135" y="696"/>
                    </a:lnTo>
                    <a:lnTo>
                      <a:pt x="1141" y="702"/>
                    </a:lnTo>
                    <a:lnTo>
                      <a:pt x="1141" y="696"/>
                    </a:lnTo>
                    <a:lnTo>
                      <a:pt x="1141" y="702"/>
                    </a:lnTo>
                    <a:lnTo>
                      <a:pt x="1147" y="702"/>
                    </a:lnTo>
                    <a:lnTo>
                      <a:pt x="1147" y="702"/>
                    </a:lnTo>
                    <a:lnTo>
                      <a:pt x="1147" y="709"/>
                    </a:lnTo>
                    <a:lnTo>
                      <a:pt x="1147" y="709"/>
                    </a:lnTo>
                    <a:lnTo>
                      <a:pt x="1154" y="702"/>
                    </a:lnTo>
                    <a:lnTo>
                      <a:pt x="1154" y="702"/>
                    </a:lnTo>
                    <a:lnTo>
                      <a:pt x="1154" y="702"/>
                    </a:lnTo>
                    <a:lnTo>
                      <a:pt x="1160" y="702"/>
                    </a:lnTo>
                    <a:lnTo>
                      <a:pt x="1160" y="702"/>
                    </a:lnTo>
                    <a:lnTo>
                      <a:pt x="1160" y="702"/>
                    </a:lnTo>
                    <a:lnTo>
                      <a:pt x="1166" y="702"/>
                    </a:lnTo>
                    <a:lnTo>
                      <a:pt x="1166" y="702"/>
                    </a:lnTo>
                    <a:lnTo>
                      <a:pt x="1166" y="702"/>
                    </a:lnTo>
                    <a:lnTo>
                      <a:pt x="1166" y="702"/>
                    </a:lnTo>
                    <a:lnTo>
                      <a:pt x="1172" y="702"/>
                    </a:lnTo>
                    <a:lnTo>
                      <a:pt x="1172" y="702"/>
                    </a:lnTo>
                    <a:lnTo>
                      <a:pt x="1172" y="709"/>
                    </a:lnTo>
                    <a:lnTo>
                      <a:pt x="1172" y="709"/>
                    </a:lnTo>
                    <a:lnTo>
                      <a:pt x="1178" y="709"/>
                    </a:lnTo>
                    <a:lnTo>
                      <a:pt x="1178" y="709"/>
                    </a:lnTo>
                    <a:lnTo>
                      <a:pt x="1178" y="702"/>
                    </a:lnTo>
                    <a:lnTo>
                      <a:pt x="1172" y="702"/>
                    </a:lnTo>
                    <a:lnTo>
                      <a:pt x="1172" y="702"/>
                    </a:lnTo>
                    <a:lnTo>
                      <a:pt x="1172" y="696"/>
                    </a:lnTo>
                    <a:lnTo>
                      <a:pt x="1178" y="696"/>
                    </a:lnTo>
                    <a:lnTo>
                      <a:pt x="1178" y="690"/>
                    </a:lnTo>
                    <a:lnTo>
                      <a:pt x="1178" y="690"/>
                    </a:lnTo>
                    <a:lnTo>
                      <a:pt x="1178" y="690"/>
                    </a:lnTo>
                    <a:lnTo>
                      <a:pt x="1178" y="690"/>
                    </a:lnTo>
                    <a:lnTo>
                      <a:pt x="1178" y="690"/>
                    </a:lnTo>
                    <a:lnTo>
                      <a:pt x="1178" y="690"/>
                    </a:lnTo>
                    <a:lnTo>
                      <a:pt x="1184" y="690"/>
                    </a:lnTo>
                    <a:lnTo>
                      <a:pt x="1184" y="690"/>
                    </a:lnTo>
                    <a:lnTo>
                      <a:pt x="1184" y="690"/>
                    </a:lnTo>
                    <a:lnTo>
                      <a:pt x="1184" y="690"/>
                    </a:lnTo>
                    <a:lnTo>
                      <a:pt x="1184" y="684"/>
                    </a:lnTo>
                    <a:lnTo>
                      <a:pt x="1184" y="684"/>
                    </a:lnTo>
                    <a:lnTo>
                      <a:pt x="1190" y="684"/>
                    </a:lnTo>
                    <a:lnTo>
                      <a:pt x="1190" y="684"/>
                    </a:lnTo>
                    <a:lnTo>
                      <a:pt x="1190" y="684"/>
                    </a:lnTo>
                    <a:lnTo>
                      <a:pt x="1190" y="684"/>
                    </a:lnTo>
                    <a:lnTo>
                      <a:pt x="1190" y="690"/>
                    </a:lnTo>
                    <a:lnTo>
                      <a:pt x="1190" y="690"/>
                    </a:lnTo>
                    <a:lnTo>
                      <a:pt x="1190" y="690"/>
                    </a:lnTo>
                    <a:lnTo>
                      <a:pt x="1190" y="690"/>
                    </a:lnTo>
                    <a:lnTo>
                      <a:pt x="1196" y="696"/>
                    </a:lnTo>
                    <a:lnTo>
                      <a:pt x="1196" y="696"/>
                    </a:lnTo>
                    <a:lnTo>
                      <a:pt x="1196" y="696"/>
                    </a:lnTo>
                    <a:lnTo>
                      <a:pt x="1196" y="702"/>
                    </a:lnTo>
                    <a:lnTo>
                      <a:pt x="1196" y="702"/>
                    </a:lnTo>
                    <a:lnTo>
                      <a:pt x="1196" y="709"/>
                    </a:lnTo>
                    <a:lnTo>
                      <a:pt x="1196" y="709"/>
                    </a:lnTo>
                    <a:lnTo>
                      <a:pt x="1202" y="709"/>
                    </a:lnTo>
                    <a:lnTo>
                      <a:pt x="1202" y="709"/>
                    </a:lnTo>
                    <a:lnTo>
                      <a:pt x="1202" y="709"/>
                    </a:lnTo>
                    <a:lnTo>
                      <a:pt x="1202" y="709"/>
                    </a:lnTo>
                    <a:lnTo>
                      <a:pt x="1202" y="715"/>
                    </a:lnTo>
                    <a:lnTo>
                      <a:pt x="1202" y="715"/>
                    </a:lnTo>
                    <a:lnTo>
                      <a:pt x="1202" y="715"/>
                    </a:lnTo>
                    <a:lnTo>
                      <a:pt x="1202" y="721"/>
                    </a:lnTo>
                    <a:lnTo>
                      <a:pt x="1208" y="721"/>
                    </a:lnTo>
                    <a:lnTo>
                      <a:pt x="1208" y="721"/>
                    </a:lnTo>
                    <a:lnTo>
                      <a:pt x="1208" y="727"/>
                    </a:lnTo>
                    <a:lnTo>
                      <a:pt x="1208" y="733"/>
                    </a:lnTo>
                    <a:lnTo>
                      <a:pt x="1208" y="733"/>
                    </a:lnTo>
                    <a:lnTo>
                      <a:pt x="1202" y="757"/>
                    </a:lnTo>
                    <a:lnTo>
                      <a:pt x="1202" y="764"/>
                    </a:lnTo>
                    <a:lnTo>
                      <a:pt x="1202" y="770"/>
                    </a:lnTo>
                    <a:lnTo>
                      <a:pt x="1202" y="770"/>
                    </a:lnTo>
                    <a:lnTo>
                      <a:pt x="1202" y="770"/>
                    </a:lnTo>
                    <a:lnTo>
                      <a:pt x="1202" y="776"/>
                    </a:lnTo>
                    <a:lnTo>
                      <a:pt x="1202" y="776"/>
                    </a:lnTo>
                    <a:lnTo>
                      <a:pt x="1196" y="788"/>
                    </a:lnTo>
                    <a:lnTo>
                      <a:pt x="1196" y="794"/>
                    </a:lnTo>
                    <a:lnTo>
                      <a:pt x="1196" y="806"/>
                    </a:lnTo>
                    <a:lnTo>
                      <a:pt x="1196" y="806"/>
                    </a:lnTo>
                    <a:lnTo>
                      <a:pt x="1196" y="812"/>
                    </a:lnTo>
                    <a:lnTo>
                      <a:pt x="1196" y="812"/>
                    </a:lnTo>
                    <a:lnTo>
                      <a:pt x="1196" y="812"/>
                    </a:lnTo>
                    <a:lnTo>
                      <a:pt x="1184" y="867"/>
                    </a:lnTo>
                    <a:lnTo>
                      <a:pt x="1184" y="867"/>
                    </a:lnTo>
                    <a:lnTo>
                      <a:pt x="1184" y="867"/>
                    </a:lnTo>
                    <a:lnTo>
                      <a:pt x="1184" y="880"/>
                    </a:lnTo>
                    <a:lnTo>
                      <a:pt x="1184" y="886"/>
                    </a:lnTo>
                    <a:lnTo>
                      <a:pt x="1184" y="886"/>
                    </a:lnTo>
                    <a:lnTo>
                      <a:pt x="1184" y="886"/>
                    </a:lnTo>
                    <a:lnTo>
                      <a:pt x="1184" y="892"/>
                    </a:lnTo>
                    <a:lnTo>
                      <a:pt x="1184" y="904"/>
                    </a:lnTo>
                    <a:lnTo>
                      <a:pt x="1178" y="922"/>
                    </a:lnTo>
                    <a:lnTo>
                      <a:pt x="1178" y="935"/>
                    </a:lnTo>
                    <a:lnTo>
                      <a:pt x="1172" y="947"/>
                    </a:lnTo>
                    <a:lnTo>
                      <a:pt x="1172" y="965"/>
                    </a:lnTo>
                    <a:lnTo>
                      <a:pt x="1166" y="983"/>
                    </a:lnTo>
                    <a:lnTo>
                      <a:pt x="1166" y="983"/>
                    </a:lnTo>
                    <a:lnTo>
                      <a:pt x="1166" y="989"/>
                    </a:lnTo>
                    <a:lnTo>
                      <a:pt x="1166" y="1002"/>
                    </a:lnTo>
                    <a:lnTo>
                      <a:pt x="1154" y="1002"/>
                    </a:lnTo>
                    <a:lnTo>
                      <a:pt x="1147" y="1002"/>
                    </a:lnTo>
                    <a:lnTo>
                      <a:pt x="1141" y="1002"/>
                    </a:lnTo>
                    <a:lnTo>
                      <a:pt x="1135" y="1002"/>
                    </a:lnTo>
                    <a:lnTo>
                      <a:pt x="1129" y="1002"/>
                    </a:lnTo>
                    <a:lnTo>
                      <a:pt x="1129" y="996"/>
                    </a:lnTo>
                    <a:lnTo>
                      <a:pt x="1123" y="996"/>
                    </a:lnTo>
                    <a:lnTo>
                      <a:pt x="1111" y="996"/>
                    </a:lnTo>
                    <a:lnTo>
                      <a:pt x="1105" y="996"/>
                    </a:lnTo>
                    <a:lnTo>
                      <a:pt x="1092" y="996"/>
                    </a:lnTo>
                    <a:lnTo>
                      <a:pt x="1092" y="989"/>
                    </a:lnTo>
                    <a:lnTo>
                      <a:pt x="1080" y="989"/>
                    </a:lnTo>
                    <a:lnTo>
                      <a:pt x="1074" y="989"/>
                    </a:lnTo>
                    <a:lnTo>
                      <a:pt x="1068" y="989"/>
                    </a:lnTo>
                    <a:lnTo>
                      <a:pt x="1068" y="989"/>
                    </a:lnTo>
                    <a:lnTo>
                      <a:pt x="1062" y="989"/>
                    </a:lnTo>
                    <a:lnTo>
                      <a:pt x="1062" y="989"/>
                    </a:lnTo>
                    <a:lnTo>
                      <a:pt x="1050" y="983"/>
                    </a:lnTo>
                    <a:lnTo>
                      <a:pt x="1050" y="983"/>
                    </a:lnTo>
                    <a:lnTo>
                      <a:pt x="1044" y="983"/>
                    </a:lnTo>
                    <a:lnTo>
                      <a:pt x="1044" y="983"/>
                    </a:lnTo>
                    <a:lnTo>
                      <a:pt x="1031" y="983"/>
                    </a:lnTo>
                    <a:lnTo>
                      <a:pt x="1025" y="983"/>
                    </a:lnTo>
                    <a:lnTo>
                      <a:pt x="1007" y="977"/>
                    </a:lnTo>
                    <a:lnTo>
                      <a:pt x="1007" y="977"/>
                    </a:lnTo>
                    <a:lnTo>
                      <a:pt x="1001" y="977"/>
                    </a:lnTo>
                    <a:lnTo>
                      <a:pt x="1001" y="977"/>
                    </a:lnTo>
                    <a:lnTo>
                      <a:pt x="983" y="971"/>
                    </a:lnTo>
                    <a:lnTo>
                      <a:pt x="977" y="971"/>
                    </a:lnTo>
                    <a:lnTo>
                      <a:pt x="970" y="971"/>
                    </a:lnTo>
                    <a:lnTo>
                      <a:pt x="970" y="971"/>
                    </a:lnTo>
                    <a:lnTo>
                      <a:pt x="964" y="971"/>
                    </a:lnTo>
                    <a:lnTo>
                      <a:pt x="964" y="971"/>
                    </a:lnTo>
                    <a:lnTo>
                      <a:pt x="958" y="971"/>
                    </a:lnTo>
                    <a:lnTo>
                      <a:pt x="946" y="965"/>
                    </a:lnTo>
                    <a:lnTo>
                      <a:pt x="934" y="965"/>
                    </a:lnTo>
                    <a:lnTo>
                      <a:pt x="934" y="965"/>
                    </a:lnTo>
                    <a:lnTo>
                      <a:pt x="928" y="965"/>
                    </a:lnTo>
                    <a:lnTo>
                      <a:pt x="922" y="965"/>
                    </a:lnTo>
                    <a:lnTo>
                      <a:pt x="916" y="959"/>
                    </a:lnTo>
                    <a:lnTo>
                      <a:pt x="916" y="959"/>
                    </a:lnTo>
                    <a:lnTo>
                      <a:pt x="909" y="959"/>
                    </a:lnTo>
                    <a:lnTo>
                      <a:pt x="909" y="959"/>
                    </a:lnTo>
                    <a:lnTo>
                      <a:pt x="891" y="959"/>
                    </a:lnTo>
                    <a:lnTo>
                      <a:pt x="885" y="953"/>
                    </a:lnTo>
                    <a:lnTo>
                      <a:pt x="879" y="953"/>
                    </a:lnTo>
                    <a:lnTo>
                      <a:pt x="873" y="953"/>
                    </a:lnTo>
                    <a:lnTo>
                      <a:pt x="867" y="953"/>
                    </a:lnTo>
                    <a:lnTo>
                      <a:pt x="854" y="947"/>
                    </a:lnTo>
                    <a:lnTo>
                      <a:pt x="848" y="947"/>
                    </a:lnTo>
                    <a:lnTo>
                      <a:pt x="848" y="947"/>
                    </a:lnTo>
                    <a:lnTo>
                      <a:pt x="842" y="947"/>
                    </a:lnTo>
                    <a:lnTo>
                      <a:pt x="842" y="947"/>
                    </a:lnTo>
                    <a:lnTo>
                      <a:pt x="842" y="947"/>
                    </a:lnTo>
                    <a:lnTo>
                      <a:pt x="830" y="941"/>
                    </a:lnTo>
                    <a:lnTo>
                      <a:pt x="812" y="941"/>
                    </a:lnTo>
                    <a:lnTo>
                      <a:pt x="812" y="941"/>
                    </a:lnTo>
                    <a:lnTo>
                      <a:pt x="806" y="941"/>
                    </a:lnTo>
                    <a:lnTo>
                      <a:pt x="800" y="935"/>
                    </a:lnTo>
                    <a:lnTo>
                      <a:pt x="781" y="935"/>
                    </a:lnTo>
                    <a:lnTo>
                      <a:pt x="781" y="935"/>
                    </a:lnTo>
                    <a:lnTo>
                      <a:pt x="769" y="935"/>
                    </a:lnTo>
                    <a:lnTo>
                      <a:pt x="763" y="928"/>
                    </a:lnTo>
                    <a:lnTo>
                      <a:pt x="757" y="928"/>
                    </a:lnTo>
                    <a:lnTo>
                      <a:pt x="757" y="928"/>
                    </a:lnTo>
                    <a:lnTo>
                      <a:pt x="751" y="928"/>
                    </a:lnTo>
                    <a:lnTo>
                      <a:pt x="751" y="928"/>
                    </a:lnTo>
                    <a:lnTo>
                      <a:pt x="745" y="928"/>
                    </a:lnTo>
                    <a:lnTo>
                      <a:pt x="745" y="928"/>
                    </a:lnTo>
                    <a:lnTo>
                      <a:pt x="732" y="922"/>
                    </a:lnTo>
                    <a:lnTo>
                      <a:pt x="720" y="922"/>
                    </a:lnTo>
                    <a:lnTo>
                      <a:pt x="720" y="922"/>
                    </a:lnTo>
                    <a:lnTo>
                      <a:pt x="708" y="916"/>
                    </a:lnTo>
                    <a:lnTo>
                      <a:pt x="708" y="916"/>
                    </a:lnTo>
                    <a:lnTo>
                      <a:pt x="708" y="916"/>
                    </a:lnTo>
                    <a:lnTo>
                      <a:pt x="708" y="916"/>
                    </a:lnTo>
                    <a:lnTo>
                      <a:pt x="702" y="916"/>
                    </a:lnTo>
                    <a:lnTo>
                      <a:pt x="702" y="916"/>
                    </a:lnTo>
                    <a:lnTo>
                      <a:pt x="696" y="916"/>
                    </a:lnTo>
                    <a:lnTo>
                      <a:pt x="665" y="910"/>
                    </a:lnTo>
                    <a:lnTo>
                      <a:pt x="665" y="910"/>
                    </a:lnTo>
                    <a:lnTo>
                      <a:pt x="665" y="910"/>
                    </a:lnTo>
                    <a:lnTo>
                      <a:pt x="665" y="892"/>
                    </a:lnTo>
                    <a:lnTo>
                      <a:pt x="665" y="892"/>
                    </a:lnTo>
                    <a:lnTo>
                      <a:pt x="665" y="886"/>
                    </a:lnTo>
                    <a:lnTo>
                      <a:pt x="671" y="867"/>
                    </a:lnTo>
                    <a:lnTo>
                      <a:pt x="671" y="867"/>
                    </a:lnTo>
                    <a:lnTo>
                      <a:pt x="678" y="837"/>
                    </a:lnTo>
                    <a:lnTo>
                      <a:pt x="684" y="818"/>
                    </a:lnTo>
                    <a:lnTo>
                      <a:pt x="690" y="794"/>
                    </a:lnTo>
                    <a:lnTo>
                      <a:pt x="702" y="727"/>
                    </a:lnTo>
                    <a:lnTo>
                      <a:pt x="702" y="727"/>
                    </a:lnTo>
                    <a:lnTo>
                      <a:pt x="702" y="727"/>
                    </a:lnTo>
                    <a:lnTo>
                      <a:pt x="702" y="727"/>
                    </a:lnTo>
                    <a:lnTo>
                      <a:pt x="702" y="727"/>
                    </a:lnTo>
                    <a:lnTo>
                      <a:pt x="702" y="721"/>
                    </a:lnTo>
                    <a:lnTo>
                      <a:pt x="702" y="721"/>
                    </a:lnTo>
                    <a:lnTo>
                      <a:pt x="708" y="721"/>
                    </a:lnTo>
                    <a:lnTo>
                      <a:pt x="708" y="715"/>
                    </a:lnTo>
                    <a:lnTo>
                      <a:pt x="708" y="715"/>
                    </a:lnTo>
                    <a:lnTo>
                      <a:pt x="708" y="715"/>
                    </a:lnTo>
                    <a:lnTo>
                      <a:pt x="708" y="715"/>
                    </a:lnTo>
                    <a:lnTo>
                      <a:pt x="708" y="709"/>
                    </a:lnTo>
                    <a:lnTo>
                      <a:pt x="708" y="702"/>
                    </a:lnTo>
                    <a:lnTo>
                      <a:pt x="708" y="702"/>
                    </a:lnTo>
                    <a:lnTo>
                      <a:pt x="708" y="696"/>
                    </a:lnTo>
                    <a:lnTo>
                      <a:pt x="714" y="696"/>
                    </a:lnTo>
                    <a:lnTo>
                      <a:pt x="714" y="696"/>
                    </a:lnTo>
                    <a:lnTo>
                      <a:pt x="714" y="696"/>
                    </a:lnTo>
                    <a:lnTo>
                      <a:pt x="714" y="696"/>
                    </a:lnTo>
                    <a:lnTo>
                      <a:pt x="714" y="696"/>
                    </a:lnTo>
                    <a:lnTo>
                      <a:pt x="714" y="690"/>
                    </a:lnTo>
                    <a:lnTo>
                      <a:pt x="714" y="690"/>
                    </a:lnTo>
                    <a:lnTo>
                      <a:pt x="714" y="690"/>
                    </a:lnTo>
                    <a:lnTo>
                      <a:pt x="720" y="690"/>
                    </a:lnTo>
                    <a:lnTo>
                      <a:pt x="720" y="684"/>
                    </a:lnTo>
                    <a:lnTo>
                      <a:pt x="714" y="684"/>
                    </a:lnTo>
                    <a:lnTo>
                      <a:pt x="720" y="684"/>
                    </a:lnTo>
                    <a:lnTo>
                      <a:pt x="720" y="684"/>
                    </a:lnTo>
                    <a:lnTo>
                      <a:pt x="720" y="684"/>
                    </a:lnTo>
                    <a:lnTo>
                      <a:pt x="720" y="684"/>
                    </a:lnTo>
                    <a:lnTo>
                      <a:pt x="720" y="684"/>
                    </a:lnTo>
                    <a:lnTo>
                      <a:pt x="720" y="678"/>
                    </a:lnTo>
                    <a:lnTo>
                      <a:pt x="720" y="678"/>
                    </a:lnTo>
                    <a:lnTo>
                      <a:pt x="720" y="678"/>
                    </a:lnTo>
                    <a:lnTo>
                      <a:pt x="720" y="678"/>
                    </a:lnTo>
                    <a:lnTo>
                      <a:pt x="720" y="678"/>
                    </a:lnTo>
                    <a:lnTo>
                      <a:pt x="720" y="678"/>
                    </a:lnTo>
                    <a:lnTo>
                      <a:pt x="720" y="672"/>
                    </a:lnTo>
                    <a:lnTo>
                      <a:pt x="720" y="672"/>
                    </a:lnTo>
                    <a:lnTo>
                      <a:pt x="720" y="672"/>
                    </a:lnTo>
                    <a:lnTo>
                      <a:pt x="726" y="672"/>
                    </a:lnTo>
                    <a:lnTo>
                      <a:pt x="726" y="672"/>
                    </a:lnTo>
                    <a:lnTo>
                      <a:pt x="726" y="672"/>
                    </a:lnTo>
                    <a:lnTo>
                      <a:pt x="726" y="666"/>
                    </a:lnTo>
                    <a:lnTo>
                      <a:pt x="726" y="666"/>
                    </a:lnTo>
                    <a:lnTo>
                      <a:pt x="726" y="666"/>
                    </a:lnTo>
                    <a:lnTo>
                      <a:pt x="726" y="660"/>
                    </a:lnTo>
                    <a:lnTo>
                      <a:pt x="726" y="660"/>
                    </a:lnTo>
                    <a:lnTo>
                      <a:pt x="726" y="660"/>
                    </a:lnTo>
                    <a:lnTo>
                      <a:pt x="726" y="660"/>
                    </a:lnTo>
                    <a:lnTo>
                      <a:pt x="726" y="660"/>
                    </a:lnTo>
                    <a:lnTo>
                      <a:pt x="720" y="660"/>
                    </a:lnTo>
                    <a:lnTo>
                      <a:pt x="726" y="660"/>
                    </a:lnTo>
                    <a:lnTo>
                      <a:pt x="726" y="654"/>
                    </a:lnTo>
                    <a:lnTo>
                      <a:pt x="726" y="654"/>
                    </a:lnTo>
                    <a:lnTo>
                      <a:pt x="726" y="654"/>
                    </a:lnTo>
                    <a:lnTo>
                      <a:pt x="720" y="654"/>
                    </a:lnTo>
                    <a:lnTo>
                      <a:pt x="720" y="654"/>
                    </a:lnTo>
                    <a:lnTo>
                      <a:pt x="720" y="654"/>
                    </a:lnTo>
                    <a:lnTo>
                      <a:pt x="720" y="654"/>
                    </a:lnTo>
                    <a:lnTo>
                      <a:pt x="720" y="654"/>
                    </a:lnTo>
                    <a:lnTo>
                      <a:pt x="720" y="654"/>
                    </a:lnTo>
                    <a:lnTo>
                      <a:pt x="714" y="654"/>
                    </a:lnTo>
                    <a:lnTo>
                      <a:pt x="714" y="654"/>
                    </a:lnTo>
                    <a:lnTo>
                      <a:pt x="714" y="654"/>
                    </a:lnTo>
                    <a:lnTo>
                      <a:pt x="714" y="654"/>
                    </a:lnTo>
                    <a:lnTo>
                      <a:pt x="714" y="647"/>
                    </a:lnTo>
                    <a:lnTo>
                      <a:pt x="714" y="647"/>
                    </a:lnTo>
                    <a:lnTo>
                      <a:pt x="714" y="647"/>
                    </a:lnTo>
                    <a:lnTo>
                      <a:pt x="714" y="647"/>
                    </a:lnTo>
                    <a:lnTo>
                      <a:pt x="714" y="647"/>
                    </a:lnTo>
                    <a:lnTo>
                      <a:pt x="714" y="647"/>
                    </a:lnTo>
                    <a:lnTo>
                      <a:pt x="708" y="647"/>
                    </a:lnTo>
                    <a:lnTo>
                      <a:pt x="708" y="647"/>
                    </a:lnTo>
                    <a:lnTo>
                      <a:pt x="708" y="647"/>
                    </a:lnTo>
                    <a:lnTo>
                      <a:pt x="708" y="647"/>
                    </a:lnTo>
                    <a:lnTo>
                      <a:pt x="708" y="647"/>
                    </a:lnTo>
                    <a:lnTo>
                      <a:pt x="708" y="641"/>
                    </a:lnTo>
                    <a:lnTo>
                      <a:pt x="708" y="641"/>
                    </a:lnTo>
                    <a:lnTo>
                      <a:pt x="708" y="641"/>
                    </a:lnTo>
                    <a:lnTo>
                      <a:pt x="708" y="641"/>
                    </a:lnTo>
                    <a:lnTo>
                      <a:pt x="708" y="641"/>
                    </a:lnTo>
                    <a:lnTo>
                      <a:pt x="708" y="641"/>
                    </a:lnTo>
                    <a:lnTo>
                      <a:pt x="708" y="641"/>
                    </a:lnTo>
                    <a:lnTo>
                      <a:pt x="708" y="641"/>
                    </a:lnTo>
                    <a:lnTo>
                      <a:pt x="708" y="635"/>
                    </a:lnTo>
                    <a:lnTo>
                      <a:pt x="708" y="635"/>
                    </a:lnTo>
                    <a:lnTo>
                      <a:pt x="708" y="635"/>
                    </a:lnTo>
                    <a:lnTo>
                      <a:pt x="708" y="635"/>
                    </a:lnTo>
                    <a:lnTo>
                      <a:pt x="708" y="635"/>
                    </a:lnTo>
                    <a:lnTo>
                      <a:pt x="708" y="635"/>
                    </a:lnTo>
                    <a:lnTo>
                      <a:pt x="708" y="629"/>
                    </a:lnTo>
                    <a:lnTo>
                      <a:pt x="708" y="629"/>
                    </a:lnTo>
                    <a:lnTo>
                      <a:pt x="708" y="629"/>
                    </a:lnTo>
                    <a:lnTo>
                      <a:pt x="708" y="629"/>
                    </a:lnTo>
                    <a:lnTo>
                      <a:pt x="708" y="629"/>
                    </a:lnTo>
                    <a:lnTo>
                      <a:pt x="708" y="623"/>
                    </a:lnTo>
                    <a:lnTo>
                      <a:pt x="708" y="623"/>
                    </a:lnTo>
                    <a:lnTo>
                      <a:pt x="708" y="623"/>
                    </a:lnTo>
                    <a:lnTo>
                      <a:pt x="708" y="623"/>
                    </a:lnTo>
                    <a:lnTo>
                      <a:pt x="714" y="623"/>
                    </a:lnTo>
                    <a:lnTo>
                      <a:pt x="714" y="623"/>
                    </a:lnTo>
                    <a:lnTo>
                      <a:pt x="714" y="623"/>
                    </a:lnTo>
                    <a:lnTo>
                      <a:pt x="714" y="623"/>
                    </a:lnTo>
                    <a:lnTo>
                      <a:pt x="714" y="617"/>
                    </a:lnTo>
                    <a:lnTo>
                      <a:pt x="714" y="617"/>
                    </a:lnTo>
                    <a:lnTo>
                      <a:pt x="714" y="617"/>
                    </a:lnTo>
                    <a:lnTo>
                      <a:pt x="720" y="617"/>
                    </a:lnTo>
                    <a:lnTo>
                      <a:pt x="720" y="617"/>
                    </a:lnTo>
                    <a:lnTo>
                      <a:pt x="720" y="617"/>
                    </a:lnTo>
                    <a:lnTo>
                      <a:pt x="720" y="617"/>
                    </a:lnTo>
                    <a:lnTo>
                      <a:pt x="720" y="617"/>
                    </a:lnTo>
                    <a:lnTo>
                      <a:pt x="720" y="617"/>
                    </a:lnTo>
                    <a:lnTo>
                      <a:pt x="720" y="611"/>
                    </a:lnTo>
                    <a:lnTo>
                      <a:pt x="720" y="611"/>
                    </a:lnTo>
                    <a:lnTo>
                      <a:pt x="720" y="611"/>
                    </a:lnTo>
                    <a:lnTo>
                      <a:pt x="720" y="611"/>
                    </a:lnTo>
                    <a:lnTo>
                      <a:pt x="720" y="611"/>
                    </a:lnTo>
                    <a:lnTo>
                      <a:pt x="726" y="605"/>
                    </a:lnTo>
                    <a:lnTo>
                      <a:pt x="726" y="605"/>
                    </a:lnTo>
                    <a:lnTo>
                      <a:pt x="726" y="605"/>
                    </a:lnTo>
                    <a:lnTo>
                      <a:pt x="726" y="605"/>
                    </a:lnTo>
                    <a:lnTo>
                      <a:pt x="726" y="605"/>
                    </a:lnTo>
                    <a:lnTo>
                      <a:pt x="726" y="599"/>
                    </a:lnTo>
                    <a:lnTo>
                      <a:pt x="726" y="599"/>
                    </a:lnTo>
                    <a:lnTo>
                      <a:pt x="726" y="599"/>
                    </a:lnTo>
                    <a:lnTo>
                      <a:pt x="732" y="599"/>
                    </a:lnTo>
                    <a:lnTo>
                      <a:pt x="732" y="599"/>
                    </a:lnTo>
                    <a:lnTo>
                      <a:pt x="732" y="599"/>
                    </a:lnTo>
                    <a:lnTo>
                      <a:pt x="732" y="593"/>
                    </a:lnTo>
                    <a:lnTo>
                      <a:pt x="732" y="599"/>
                    </a:lnTo>
                    <a:lnTo>
                      <a:pt x="739" y="599"/>
                    </a:lnTo>
                    <a:lnTo>
                      <a:pt x="739" y="593"/>
                    </a:lnTo>
                    <a:lnTo>
                      <a:pt x="739" y="593"/>
                    </a:lnTo>
                    <a:lnTo>
                      <a:pt x="739" y="593"/>
                    </a:lnTo>
                    <a:lnTo>
                      <a:pt x="739" y="593"/>
                    </a:lnTo>
                    <a:lnTo>
                      <a:pt x="739" y="593"/>
                    </a:lnTo>
                    <a:lnTo>
                      <a:pt x="739" y="593"/>
                    </a:lnTo>
                    <a:lnTo>
                      <a:pt x="745" y="593"/>
                    </a:lnTo>
                    <a:lnTo>
                      <a:pt x="745" y="593"/>
                    </a:lnTo>
                    <a:lnTo>
                      <a:pt x="745" y="593"/>
                    </a:lnTo>
                    <a:lnTo>
                      <a:pt x="745" y="593"/>
                    </a:lnTo>
                    <a:lnTo>
                      <a:pt x="745" y="586"/>
                    </a:lnTo>
                    <a:lnTo>
                      <a:pt x="745" y="586"/>
                    </a:lnTo>
                    <a:lnTo>
                      <a:pt x="745" y="586"/>
                    </a:lnTo>
                    <a:lnTo>
                      <a:pt x="751" y="586"/>
                    </a:lnTo>
                    <a:lnTo>
                      <a:pt x="751" y="586"/>
                    </a:lnTo>
                    <a:lnTo>
                      <a:pt x="751" y="586"/>
                    </a:lnTo>
                    <a:lnTo>
                      <a:pt x="751" y="580"/>
                    </a:lnTo>
                    <a:lnTo>
                      <a:pt x="751" y="580"/>
                    </a:lnTo>
                    <a:lnTo>
                      <a:pt x="751" y="580"/>
                    </a:lnTo>
                    <a:lnTo>
                      <a:pt x="751" y="580"/>
                    </a:lnTo>
                    <a:lnTo>
                      <a:pt x="751" y="580"/>
                    </a:lnTo>
                    <a:lnTo>
                      <a:pt x="751" y="574"/>
                    </a:lnTo>
                    <a:lnTo>
                      <a:pt x="751" y="574"/>
                    </a:lnTo>
                    <a:lnTo>
                      <a:pt x="751" y="574"/>
                    </a:lnTo>
                    <a:lnTo>
                      <a:pt x="757" y="574"/>
                    </a:lnTo>
                    <a:lnTo>
                      <a:pt x="757" y="568"/>
                    </a:lnTo>
                    <a:lnTo>
                      <a:pt x="757" y="568"/>
                    </a:lnTo>
                    <a:lnTo>
                      <a:pt x="757" y="568"/>
                    </a:lnTo>
                    <a:lnTo>
                      <a:pt x="757" y="568"/>
                    </a:lnTo>
                    <a:lnTo>
                      <a:pt x="757" y="568"/>
                    </a:lnTo>
                    <a:lnTo>
                      <a:pt x="757" y="568"/>
                    </a:lnTo>
                    <a:lnTo>
                      <a:pt x="763" y="562"/>
                    </a:lnTo>
                    <a:lnTo>
                      <a:pt x="763" y="562"/>
                    </a:lnTo>
                    <a:lnTo>
                      <a:pt x="763" y="562"/>
                    </a:lnTo>
                    <a:lnTo>
                      <a:pt x="763" y="562"/>
                    </a:lnTo>
                    <a:lnTo>
                      <a:pt x="763" y="562"/>
                    </a:lnTo>
                    <a:lnTo>
                      <a:pt x="769" y="556"/>
                    </a:lnTo>
                    <a:lnTo>
                      <a:pt x="769" y="556"/>
                    </a:lnTo>
                    <a:lnTo>
                      <a:pt x="769" y="556"/>
                    </a:lnTo>
                    <a:lnTo>
                      <a:pt x="769" y="556"/>
                    </a:lnTo>
                    <a:lnTo>
                      <a:pt x="769" y="556"/>
                    </a:lnTo>
                    <a:lnTo>
                      <a:pt x="769" y="550"/>
                    </a:lnTo>
                    <a:lnTo>
                      <a:pt x="769" y="550"/>
                    </a:lnTo>
                    <a:lnTo>
                      <a:pt x="769" y="550"/>
                    </a:lnTo>
                    <a:lnTo>
                      <a:pt x="769" y="550"/>
                    </a:lnTo>
                    <a:lnTo>
                      <a:pt x="775" y="544"/>
                    </a:lnTo>
                    <a:lnTo>
                      <a:pt x="775" y="544"/>
                    </a:lnTo>
                    <a:lnTo>
                      <a:pt x="775" y="544"/>
                    </a:lnTo>
                    <a:lnTo>
                      <a:pt x="775" y="544"/>
                    </a:lnTo>
                    <a:lnTo>
                      <a:pt x="775" y="544"/>
                    </a:lnTo>
                    <a:lnTo>
                      <a:pt x="775" y="544"/>
                    </a:lnTo>
                    <a:lnTo>
                      <a:pt x="775" y="538"/>
                    </a:lnTo>
                    <a:lnTo>
                      <a:pt x="775" y="538"/>
                    </a:lnTo>
                    <a:lnTo>
                      <a:pt x="775" y="538"/>
                    </a:lnTo>
                    <a:lnTo>
                      <a:pt x="781" y="531"/>
                    </a:lnTo>
                    <a:lnTo>
                      <a:pt x="781" y="531"/>
                    </a:lnTo>
                    <a:lnTo>
                      <a:pt x="781" y="531"/>
                    </a:lnTo>
                    <a:lnTo>
                      <a:pt x="781" y="525"/>
                    </a:lnTo>
                    <a:lnTo>
                      <a:pt x="787" y="525"/>
                    </a:lnTo>
                    <a:lnTo>
                      <a:pt x="787" y="525"/>
                    </a:lnTo>
                    <a:lnTo>
                      <a:pt x="787" y="525"/>
                    </a:lnTo>
                    <a:lnTo>
                      <a:pt x="787" y="525"/>
                    </a:lnTo>
                    <a:lnTo>
                      <a:pt x="787" y="525"/>
                    </a:lnTo>
                    <a:lnTo>
                      <a:pt x="787" y="519"/>
                    </a:lnTo>
                    <a:lnTo>
                      <a:pt x="787" y="519"/>
                    </a:lnTo>
                    <a:lnTo>
                      <a:pt x="787" y="519"/>
                    </a:lnTo>
                    <a:lnTo>
                      <a:pt x="787" y="519"/>
                    </a:lnTo>
                    <a:lnTo>
                      <a:pt x="793" y="519"/>
                    </a:lnTo>
                    <a:lnTo>
                      <a:pt x="793" y="513"/>
                    </a:lnTo>
                    <a:lnTo>
                      <a:pt x="793" y="513"/>
                    </a:lnTo>
                    <a:lnTo>
                      <a:pt x="793" y="513"/>
                    </a:lnTo>
                    <a:lnTo>
                      <a:pt x="800" y="513"/>
                    </a:lnTo>
                    <a:lnTo>
                      <a:pt x="800" y="513"/>
                    </a:lnTo>
                    <a:lnTo>
                      <a:pt x="800" y="507"/>
                    </a:lnTo>
                    <a:lnTo>
                      <a:pt x="800" y="507"/>
                    </a:lnTo>
                    <a:lnTo>
                      <a:pt x="800" y="507"/>
                    </a:lnTo>
                    <a:lnTo>
                      <a:pt x="800" y="507"/>
                    </a:lnTo>
                    <a:lnTo>
                      <a:pt x="800" y="507"/>
                    </a:lnTo>
                    <a:lnTo>
                      <a:pt x="800" y="501"/>
                    </a:lnTo>
                    <a:lnTo>
                      <a:pt x="793" y="501"/>
                    </a:lnTo>
                    <a:lnTo>
                      <a:pt x="793" y="501"/>
                    </a:lnTo>
                    <a:lnTo>
                      <a:pt x="793" y="501"/>
                    </a:lnTo>
                    <a:lnTo>
                      <a:pt x="793" y="495"/>
                    </a:lnTo>
                    <a:lnTo>
                      <a:pt x="800" y="495"/>
                    </a:lnTo>
                    <a:lnTo>
                      <a:pt x="793" y="495"/>
                    </a:lnTo>
                    <a:lnTo>
                      <a:pt x="793" y="495"/>
                    </a:lnTo>
                    <a:lnTo>
                      <a:pt x="793" y="489"/>
                    </a:lnTo>
                    <a:lnTo>
                      <a:pt x="793" y="489"/>
                    </a:lnTo>
                    <a:lnTo>
                      <a:pt x="793" y="489"/>
                    </a:lnTo>
                    <a:lnTo>
                      <a:pt x="793" y="489"/>
                    </a:lnTo>
                    <a:lnTo>
                      <a:pt x="787" y="489"/>
                    </a:lnTo>
                    <a:lnTo>
                      <a:pt x="787" y="489"/>
                    </a:lnTo>
                    <a:lnTo>
                      <a:pt x="787" y="489"/>
                    </a:lnTo>
                    <a:lnTo>
                      <a:pt x="787" y="489"/>
                    </a:lnTo>
                    <a:lnTo>
                      <a:pt x="787" y="483"/>
                    </a:lnTo>
                    <a:lnTo>
                      <a:pt x="787" y="483"/>
                    </a:lnTo>
                    <a:lnTo>
                      <a:pt x="787" y="483"/>
                    </a:lnTo>
                    <a:lnTo>
                      <a:pt x="787" y="483"/>
                    </a:lnTo>
                    <a:lnTo>
                      <a:pt x="787" y="483"/>
                    </a:lnTo>
                    <a:lnTo>
                      <a:pt x="781" y="483"/>
                    </a:lnTo>
                    <a:lnTo>
                      <a:pt x="781" y="483"/>
                    </a:lnTo>
                    <a:lnTo>
                      <a:pt x="781" y="483"/>
                    </a:lnTo>
                    <a:lnTo>
                      <a:pt x="781" y="483"/>
                    </a:lnTo>
                    <a:lnTo>
                      <a:pt x="781" y="476"/>
                    </a:lnTo>
                    <a:lnTo>
                      <a:pt x="781" y="476"/>
                    </a:lnTo>
                    <a:lnTo>
                      <a:pt x="781" y="476"/>
                    </a:lnTo>
                    <a:lnTo>
                      <a:pt x="781" y="476"/>
                    </a:lnTo>
                    <a:lnTo>
                      <a:pt x="775" y="470"/>
                    </a:lnTo>
                    <a:lnTo>
                      <a:pt x="775" y="470"/>
                    </a:lnTo>
                    <a:lnTo>
                      <a:pt x="775" y="470"/>
                    </a:lnTo>
                    <a:lnTo>
                      <a:pt x="775" y="470"/>
                    </a:lnTo>
                    <a:lnTo>
                      <a:pt x="775" y="470"/>
                    </a:lnTo>
                    <a:lnTo>
                      <a:pt x="775" y="464"/>
                    </a:lnTo>
                    <a:lnTo>
                      <a:pt x="775" y="464"/>
                    </a:lnTo>
                    <a:lnTo>
                      <a:pt x="775" y="464"/>
                    </a:lnTo>
                    <a:lnTo>
                      <a:pt x="775" y="458"/>
                    </a:lnTo>
                    <a:lnTo>
                      <a:pt x="775" y="458"/>
                    </a:lnTo>
                    <a:lnTo>
                      <a:pt x="775" y="458"/>
                    </a:lnTo>
                    <a:lnTo>
                      <a:pt x="775" y="452"/>
                    </a:lnTo>
                    <a:lnTo>
                      <a:pt x="775" y="452"/>
                    </a:lnTo>
                    <a:lnTo>
                      <a:pt x="775" y="452"/>
                    </a:lnTo>
                    <a:lnTo>
                      <a:pt x="775" y="446"/>
                    </a:lnTo>
                    <a:lnTo>
                      <a:pt x="775" y="446"/>
                    </a:lnTo>
                    <a:lnTo>
                      <a:pt x="769" y="446"/>
                    </a:lnTo>
                    <a:lnTo>
                      <a:pt x="769" y="446"/>
                    </a:lnTo>
                    <a:lnTo>
                      <a:pt x="769" y="446"/>
                    </a:lnTo>
                    <a:lnTo>
                      <a:pt x="775" y="446"/>
                    </a:lnTo>
                    <a:lnTo>
                      <a:pt x="775" y="446"/>
                    </a:lnTo>
                    <a:lnTo>
                      <a:pt x="775" y="446"/>
                    </a:lnTo>
                    <a:lnTo>
                      <a:pt x="775" y="446"/>
                    </a:lnTo>
                    <a:lnTo>
                      <a:pt x="775" y="446"/>
                    </a:lnTo>
                    <a:lnTo>
                      <a:pt x="775" y="440"/>
                    </a:lnTo>
                    <a:lnTo>
                      <a:pt x="775" y="440"/>
                    </a:lnTo>
                    <a:lnTo>
                      <a:pt x="775" y="440"/>
                    </a:lnTo>
                    <a:lnTo>
                      <a:pt x="775" y="434"/>
                    </a:lnTo>
                    <a:lnTo>
                      <a:pt x="775" y="434"/>
                    </a:lnTo>
                    <a:lnTo>
                      <a:pt x="775" y="434"/>
                    </a:lnTo>
                    <a:lnTo>
                      <a:pt x="775" y="434"/>
                    </a:lnTo>
                    <a:lnTo>
                      <a:pt x="775" y="434"/>
                    </a:lnTo>
                    <a:lnTo>
                      <a:pt x="775" y="428"/>
                    </a:lnTo>
                    <a:lnTo>
                      <a:pt x="775" y="428"/>
                    </a:lnTo>
                    <a:lnTo>
                      <a:pt x="775" y="428"/>
                    </a:lnTo>
                    <a:lnTo>
                      <a:pt x="775" y="428"/>
                    </a:lnTo>
                    <a:lnTo>
                      <a:pt x="775" y="428"/>
                    </a:lnTo>
                    <a:lnTo>
                      <a:pt x="775" y="428"/>
                    </a:lnTo>
                    <a:lnTo>
                      <a:pt x="775" y="422"/>
                    </a:lnTo>
                    <a:lnTo>
                      <a:pt x="775" y="422"/>
                    </a:lnTo>
                    <a:lnTo>
                      <a:pt x="775" y="422"/>
                    </a:lnTo>
                    <a:lnTo>
                      <a:pt x="775" y="422"/>
                    </a:lnTo>
                    <a:lnTo>
                      <a:pt x="775" y="422"/>
                    </a:lnTo>
                    <a:lnTo>
                      <a:pt x="775" y="422"/>
                    </a:lnTo>
                    <a:lnTo>
                      <a:pt x="775" y="422"/>
                    </a:lnTo>
                    <a:lnTo>
                      <a:pt x="775" y="415"/>
                    </a:lnTo>
                    <a:lnTo>
                      <a:pt x="775" y="415"/>
                    </a:lnTo>
                    <a:lnTo>
                      <a:pt x="769" y="415"/>
                    </a:lnTo>
                    <a:lnTo>
                      <a:pt x="769" y="415"/>
                    </a:lnTo>
                    <a:lnTo>
                      <a:pt x="769" y="415"/>
                    </a:lnTo>
                    <a:lnTo>
                      <a:pt x="775" y="415"/>
                    </a:lnTo>
                    <a:lnTo>
                      <a:pt x="775" y="415"/>
                    </a:lnTo>
                    <a:lnTo>
                      <a:pt x="775" y="409"/>
                    </a:lnTo>
                    <a:lnTo>
                      <a:pt x="775" y="409"/>
                    </a:lnTo>
                    <a:lnTo>
                      <a:pt x="775" y="409"/>
                    </a:lnTo>
                    <a:lnTo>
                      <a:pt x="775" y="409"/>
                    </a:lnTo>
                    <a:lnTo>
                      <a:pt x="781" y="379"/>
                    </a:lnTo>
                    <a:lnTo>
                      <a:pt x="781" y="367"/>
                    </a:lnTo>
                    <a:lnTo>
                      <a:pt x="781" y="360"/>
                    </a:lnTo>
                    <a:lnTo>
                      <a:pt x="793" y="324"/>
                    </a:lnTo>
                    <a:lnTo>
                      <a:pt x="793" y="318"/>
                    </a:lnTo>
                    <a:lnTo>
                      <a:pt x="793" y="312"/>
                    </a:lnTo>
                    <a:lnTo>
                      <a:pt x="800" y="305"/>
                    </a:lnTo>
                    <a:lnTo>
                      <a:pt x="800" y="299"/>
                    </a:lnTo>
                    <a:lnTo>
                      <a:pt x="800" y="299"/>
                    </a:lnTo>
                    <a:lnTo>
                      <a:pt x="800" y="299"/>
                    </a:lnTo>
                    <a:lnTo>
                      <a:pt x="800" y="287"/>
                    </a:lnTo>
                    <a:lnTo>
                      <a:pt x="800" y="287"/>
                    </a:lnTo>
                    <a:lnTo>
                      <a:pt x="800" y="281"/>
                    </a:lnTo>
                    <a:lnTo>
                      <a:pt x="806" y="281"/>
                    </a:lnTo>
                    <a:lnTo>
                      <a:pt x="806" y="281"/>
                    </a:lnTo>
                    <a:lnTo>
                      <a:pt x="806" y="269"/>
                    </a:lnTo>
                    <a:lnTo>
                      <a:pt x="806" y="263"/>
                    </a:lnTo>
                    <a:lnTo>
                      <a:pt x="806" y="263"/>
                    </a:lnTo>
                    <a:lnTo>
                      <a:pt x="806" y="257"/>
                    </a:lnTo>
                    <a:lnTo>
                      <a:pt x="806" y="257"/>
                    </a:lnTo>
                    <a:lnTo>
                      <a:pt x="806" y="257"/>
                    </a:lnTo>
                    <a:lnTo>
                      <a:pt x="812" y="251"/>
                    </a:lnTo>
                    <a:lnTo>
                      <a:pt x="812" y="251"/>
                    </a:lnTo>
                    <a:lnTo>
                      <a:pt x="812" y="238"/>
                    </a:lnTo>
                    <a:lnTo>
                      <a:pt x="818" y="226"/>
                    </a:lnTo>
                    <a:lnTo>
                      <a:pt x="818" y="220"/>
                    </a:lnTo>
                    <a:lnTo>
                      <a:pt x="818" y="214"/>
                    </a:lnTo>
                    <a:lnTo>
                      <a:pt x="818" y="208"/>
                    </a:lnTo>
                    <a:lnTo>
                      <a:pt x="824" y="189"/>
                    </a:lnTo>
                    <a:lnTo>
                      <a:pt x="830" y="177"/>
                    </a:lnTo>
                    <a:lnTo>
                      <a:pt x="830" y="165"/>
                    </a:lnTo>
                    <a:lnTo>
                      <a:pt x="830" y="159"/>
                    </a:lnTo>
                    <a:lnTo>
                      <a:pt x="836" y="147"/>
                    </a:lnTo>
                    <a:lnTo>
                      <a:pt x="836" y="134"/>
                    </a:lnTo>
                    <a:lnTo>
                      <a:pt x="842" y="122"/>
                    </a:lnTo>
                    <a:lnTo>
                      <a:pt x="861" y="122"/>
                    </a:lnTo>
                    <a:lnTo>
                      <a:pt x="879" y="128"/>
                    </a:lnTo>
                    <a:lnTo>
                      <a:pt x="885" y="128"/>
                    </a:lnTo>
                    <a:lnTo>
                      <a:pt x="891" y="128"/>
                    </a:lnTo>
                    <a:lnTo>
                      <a:pt x="891" y="128"/>
                    </a:lnTo>
                    <a:moveTo>
                      <a:pt x="4535" y="880"/>
                    </a:moveTo>
                    <a:lnTo>
                      <a:pt x="4535" y="880"/>
                    </a:lnTo>
                    <a:lnTo>
                      <a:pt x="4535" y="886"/>
                    </a:lnTo>
                    <a:lnTo>
                      <a:pt x="4541" y="892"/>
                    </a:lnTo>
                    <a:lnTo>
                      <a:pt x="4541" y="892"/>
                    </a:lnTo>
                    <a:lnTo>
                      <a:pt x="4541" y="892"/>
                    </a:lnTo>
                    <a:lnTo>
                      <a:pt x="4541" y="892"/>
                    </a:lnTo>
                    <a:lnTo>
                      <a:pt x="4541" y="898"/>
                    </a:lnTo>
                    <a:lnTo>
                      <a:pt x="4535" y="898"/>
                    </a:lnTo>
                    <a:lnTo>
                      <a:pt x="4535" y="898"/>
                    </a:lnTo>
                    <a:lnTo>
                      <a:pt x="4535" y="892"/>
                    </a:lnTo>
                    <a:lnTo>
                      <a:pt x="4535" y="892"/>
                    </a:lnTo>
                    <a:lnTo>
                      <a:pt x="4535" y="892"/>
                    </a:lnTo>
                    <a:lnTo>
                      <a:pt x="4535" y="892"/>
                    </a:lnTo>
                    <a:lnTo>
                      <a:pt x="4535" y="886"/>
                    </a:lnTo>
                    <a:lnTo>
                      <a:pt x="4535" y="886"/>
                    </a:lnTo>
                    <a:lnTo>
                      <a:pt x="4535" y="886"/>
                    </a:lnTo>
                    <a:lnTo>
                      <a:pt x="4535" y="880"/>
                    </a:lnTo>
                    <a:moveTo>
                      <a:pt x="4345" y="1673"/>
                    </a:moveTo>
                    <a:lnTo>
                      <a:pt x="4345" y="1686"/>
                    </a:lnTo>
                    <a:lnTo>
                      <a:pt x="4345" y="1686"/>
                    </a:lnTo>
                    <a:lnTo>
                      <a:pt x="4345" y="1686"/>
                    </a:lnTo>
                    <a:lnTo>
                      <a:pt x="4345" y="1686"/>
                    </a:lnTo>
                    <a:lnTo>
                      <a:pt x="4339" y="1686"/>
                    </a:lnTo>
                    <a:lnTo>
                      <a:pt x="4339" y="1692"/>
                    </a:lnTo>
                    <a:lnTo>
                      <a:pt x="4339" y="1692"/>
                    </a:lnTo>
                    <a:lnTo>
                      <a:pt x="4333" y="1692"/>
                    </a:lnTo>
                    <a:lnTo>
                      <a:pt x="4327" y="1698"/>
                    </a:lnTo>
                    <a:lnTo>
                      <a:pt x="4327" y="1698"/>
                    </a:lnTo>
                    <a:lnTo>
                      <a:pt x="4327" y="1698"/>
                    </a:lnTo>
                    <a:lnTo>
                      <a:pt x="4321" y="1704"/>
                    </a:lnTo>
                    <a:lnTo>
                      <a:pt x="4315" y="1704"/>
                    </a:lnTo>
                    <a:lnTo>
                      <a:pt x="4309" y="1710"/>
                    </a:lnTo>
                    <a:lnTo>
                      <a:pt x="4309" y="1710"/>
                    </a:lnTo>
                    <a:lnTo>
                      <a:pt x="4309" y="1710"/>
                    </a:lnTo>
                    <a:lnTo>
                      <a:pt x="4309" y="1716"/>
                    </a:lnTo>
                    <a:lnTo>
                      <a:pt x="4303" y="1716"/>
                    </a:lnTo>
                    <a:lnTo>
                      <a:pt x="4309" y="1710"/>
                    </a:lnTo>
                    <a:lnTo>
                      <a:pt x="4309" y="1710"/>
                    </a:lnTo>
                    <a:lnTo>
                      <a:pt x="4309" y="1710"/>
                    </a:lnTo>
                    <a:lnTo>
                      <a:pt x="4309" y="1710"/>
                    </a:lnTo>
                    <a:lnTo>
                      <a:pt x="4309" y="1710"/>
                    </a:lnTo>
                    <a:lnTo>
                      <a:pt x="4309" y="1710"/>
                    </a:lnTo>
                    <a:lnTo>
                      <a:pt x="4309" y="1710"/>
                    </a:lnTo>
                    <a:lnTo>
                      <a:pt x="4309" y="1710"/>
                    </a:lnTo>
                    <a:lnTo>
                      <a:pt x="4315" y="1704"/>
                    </a:lnTo>
                    <a:lnTo>
                      <a:pt x="4315" y="1704"/>
                    </a:lnTo>
                    <a:lnTo>
                      <a:pt x="4315" y="1704"/>
                    </a:lnTo>
                    <a:lnTo>
                      <a:pt x="4321" y="1698"/>
                    </a:lnTo>
                    <a:lnTo>
                      <a:pt x="4321" y="1698"/>
                    </a:lnTo>
                    <a:lnTo>
                      <a:pt x="4321" y="1698"/>
                    </a:lnTo>
                    <a:lnTo>
                      <a:pt x="4321" y="1698"/>
                    </a:lnTo>
                    <a:lnTo>
                      <a:pt x="4321" y="1698"/>
                    </a:lnTo>
                    <a:lnTo>
                      <a:pt x="4321" y="1698"/>
                    </a:lnTo>
                    <a:lnTo>
                      <a:pt x="4327" y="1698"/>
                    </a:lnTo>
                    <a:lnTo>
                      <a:pt x="4327" y="1692"/>
                    </a:lnTo>
                    <a:lnTo>
                      <a:pt x="4327" y="1692"/>
                    </a:lnTo>
                    <a:lnTo>
                      <a:pt x="4333" y="1692"/>
                    </a:lnTo>
                    <a:lnTo>
                      <a:pt x="4333" y="1692"/>
                    </a:lnTo>
                    <a:lnTo>
                      <a:pt x="4333" y="1692"/>
                    </a:lnTo>
                    <a:lnTo>
                      <a:pt x="4333" y="1692"/>
                    </a:lnTo>
                    <a:lnTo>
                      <a:pt x="4333" y="1692"/>
                    </a:lnTo>
                    <a:lnTo>
                      <a:pt x="4333" y="1692"/>
                    </a:lnTo>
                    <a:lnTo>
                      <a:pt x="4339" y="1692"/>
                    </a:lnTo>
                    <a:lnTo>
                      <a:pt x="4339" y="1686"/>
                    </a:lnTo>
                    <a:lnTo>
                      <a:pt x="4339" y="1686"/>
                    </a:lnTo>
                    <a:lnTo>
                      <a:pt x="4339" y="1686"/>
                    </a:lnTo>
                    <a:lnTo>
                      <a:pt x="4339" y="1686"/>
                    </a:lnTo>
                    <a:lnTo>
                      <a:pt x="4339" y="1686"/>
                    </a:lnTo>
                    <a:lnTo>
                      <a:pt x="4345" y="1686"/>
                    </a:lnTo>
                    <a:lnTo>
                      <a:pt x="4345" y="1680"/>
                    </a:lnTo>
                    <a:lnTo>
                      <a:pt x="4345" y="1680"/>
                    </a:lnTo>
                    <a:lnTo>
                      <a:pt x="4345" y="1680"/>
                    </a:lnTo>
                    <a:lnTo>
                      <a:pt x="4345" y="1673"/>
                    </a:lnTo>
                    <a:lnTo>
                      <a:pt x="4345" y="1673"/>
                    </a:lnTo>
                    <a:lnTo>
                      <a:pt x="4345" y="1667"/>
                    </a:lnTo>
                    <a:lnTo>
                      <a:pt x="4345" y="1667"/>
                    </a:lnTo>
                    <a:lnTo>
                      <a:pt x="4345" y="1661"/>
                    </a:lnTo>
                    <a:lnTo>
                      <a:pt x="4345" y="1655"/>
                    </a:lnTo>
                    <a:lnTo>
                      <a:pt x="4345" y="1655"/>
                    </a:lnTo>
                    <a:lnTo>
                      <a:pt x="4345" y="1655"/>
                    </a:lnTo>
                    <a:lnTo>
                      <a:pt x="4345" y="1655"/>
                    </a:lnTo>
                    <a:lnTo>
                      <a:pt x="4345" y="1649"/>
                    </a:lnTo>
                    <a:lnTo>
                      <a:pt x="4345" y="1649"/>
                    </a:lnTo>
                    <a:lnTo>
                      <a:pt x="4339" y="1643"/>
                    </a:lnTo>
                    <a:lnTo>
                      <a:pt x="4339" y="1643"/>
                    </a:lnTo>
                    <a:lnTo>
                      <a:pt x="4339" y="1637"/>
                    </a:lnTo>
                    <a:lnTo>
                      <a:pt x="4339" y="1637"/>
                    </a:lnTo>
                    <a:lnTo>
                      <a:pt x="4333" y="1631"/>
                    </a:lnTo>
                    <a:lnTo>
                      <a:pt x="4333" y="1631"/>
                    </a:lnTo>
                    <a:lnTo>
                      <a:pt x="4333" y="1625"/>
                    </a:lnTo>
                    <a:lnTo>
                      <a:pt x="4339" y="1631"/>
                    </a:lnTo>
                    <a:lnTo>
                      <a:pt x="4339" y="1631"/>
                    </a:lnTo>
                    <a:lnTo>
                      <a:pt x="4339" y="1637"/>
                    </a:lnTo>
                    <a:lnTo>
                      <a:pt x="4345" y="1643"/>
                    </a:lnTo>
                    <a:lnTo>
                      <a:pt x="4345" y="1643"/>
                    </a:lnTo>
                    <a:lnTo>
                      <a:pt x="4345" y="1649"/>
                    </a:lnTo>
                    <a:lnTo>
                      <a:pt x="4345" y="1655"/>
                    </a:lnTo>
                    <a:lnTo>
                      <a:pt x="4345" y="1667"/>
                    </a:lnTo>
                    <a:lnTo>
                      <a:pt x="4345" y="1673"/>
                    </a:lnTo>
                    <a:moveTo>
                      <a:pt x="4547" y="873"/>
                    </a:moveTo>
                    <a:lnTo>
                      <a:pt x="4547" y="867"/>
                    </a:lnTo>
                    <a:lnTo>
                      <a:pt x="4547" y="867"/>
                    </a:lnTo>
                    <a:lnTo>
                      <a:pt x="4553" y="867"/>
                    </a:lnTo>
                    <a:lnTo>
                      <a:pt x="4553" y="867"/>
                    </a:lnTo>
                    <a:lnTo>
                      <a:pt x="4553" y="867"/>
                    </a:lnTo>
                    <a:lnTo>
                      <a:pt x="4553" y="867"/>
                    </a:lnTo>
                    <a:lnTo>
                      <a:pt x="4553" y="867"/>
                    </a:lnTo>
                    <a:lnTo>
                      <a:pt x="4553" y="873"/>
                    </a:lnTo>
                    <a:lnTo>
                      <a:pt x="4553" y="873"/>
                    </a:lnTo>
                    <a:lnTo>
                      <a:pt x="4553" y="873"/>
                    </a:lnTo>
                    <a:lnTo>
                      <a:pt x="4553" y="873"/>
                    </a:lnTo>
                    <a:lnTo>
                      <a:pt x="4553" y="873"/>
                    </a:lnTo>
                    <a:lnTo>
                      <a:pt x="4559" y="880"/>
                    </a:lnTo>
                    <a:lnTo>
                      <a:pt x="4559" y="886"/>
                    </a:lnTo>
                    <a:lnTo>
                      <a:pt x="4559" y="886"/>
                    </a:lnTo>
                    <a:lnTo>
                      <a:pt x="4559" y="886"/>
                    </a:lnTo>
                    <a:lnTo>
                      <a:pt x="4553" y="892"/>
                    </a:lnTo>
                    <a:lnTo>
                      <a:pt x="4553" y="892"/>
                    </a:lnTo>
                    <a:lnTo>
                      <a:pt x="4553" y="886"/>
                    </a:lnTo>
                    <a:lnTo>
                      <a:pt x="4553" y="886"/>
                    </a:lnTo>
                    <a:lnTo>
                      <a:pt x="4553" y="886"/>
                    </a:lnTo>
                    <a:lnTo>
                      <a:pt x="4553" y="886"/>
                    </a:lnTo>
                    <a:lnTo>
                      <a:pt x="4553" y="880"/>
                    </a:lnTo>
                    <a:lnTo>
                      <a:pt x="4547" y="880"/>
                    </a:lnTo>
                    <a:lnTo>
                      <a:pt x="4547" y="873"/>
                    </a:lnTo>
                    <a:lnTo>
                      <a:pt x="4547" y="873"/>
                    </a:lnTo>
                    <a:lnTo>
                      <a:pt x="4547" y="873"/>
                    </a:lnTo>
                    <a:lnTo>
                      <a:pt x="4547" y="873"/>
                    </a:lnTo>
                    <a:lnTo>
                      <a:pt x="4547" y="873"/>
                    </a:lnTo>
                    <a:lnTo>
                      <a:pt x="4547" y="873"/>
                    </a:lnTo>
                    <a:lnTo>
                      <a:pt x="4547" y="880"/>
                    </a:lnTo>
                    <a:lnTo>
                      <a:pt x="4547" y="880"/>
                    </a:lnTo>
                    <a:lnTo>
                      <a:pt x="4547" y="886"/>
                    </a:lnTo>
                    <a:lnTo>
                      <a:pt x="4547" y="886"/>
                    </a:lnTo>
                    <a:lnTo>
                      <a:pt x="4547" y="886"/>
                    </a:lnTo>
                    <a:lnTo>
                      <a:pt x="4547" y="886"/>
                    </a:lnTo>
                    <a:lnTo>
                      <a:pt x="4547" y="892"/>
                    </a:lnTo>
                    <a:lnTo>
                      <a:pt x="4553" y="892"/>
                    </a:lnTo>
                    <a:lnTo>
                      <a:pt x="4553" y="892"/>
                    </a:lnTo>
                    <a:lnTo>
                      <a:pt x="4547" y="892"/>
                    </a:lnTo>
                    <a:lnTo>
                      <a:pt x="4547" y="892"/>
                    </a:lnTo>
                    <a:lnTo>
                      <a:pt x="4547" y="892"/>
                    </a:lnTo>
                    <a:lnTo>
                      <a:pt x="4547" y="892"/>
                    </a:lnTo>
                    <a:lnTo>
                      <a:pt x="4547" y="892"/>
                    </a:lnTo>
                    <a:lnTo>
                      <a:pt x="4547" y="892"/>
                    </a:lnTo>
                    <a:lnTo>
                      <a:pt x="4547" y="892"/>
                    </a:lnTo>
                    <a:lnTo>
                      <a:pt x="4541" y="892"/>
                    </a:lnTo>
                    <a:lnTo>
                      <a:pt x="4541" y="898"/>
                    </a:lnTo>
                    <a:lnTo>
                      <a:pt x="4541" y="892"/>
                    </a:lnTo>
                    <a:lnTo>
                      <a:pt x="4541" y="892"/>
                    </a:lnTo>
                    <a:lnTo>
                      <a:pt x="4541" y="892"/>
                    </a:lnTo>
                    <a:lnTo>
                      <a:pt x="4541" y="892"/>
                    </a:lnTo>
                    <a:lnTo>
                      <a:pt x="4541" y="892"/>
                    </a:lnTo>
                    <a:lnTo>
                      <a:pt x="4541" y="892"/>
                    </a:lnTo>
                    <a:lnTo>
                      <a:pt x="4541" y="886"/>
                    </a:lnTo>
                    <a:lnTo>
                      <a:pt x="4541" y="886"/>
                    </a:lnTo>
                    <a:lnTo>
                      <a:pt x="4541" y="886"/>
                    </a:lnTo>
                    <a:lnTo>
                      <a:pt x="4541" y="886"/>
                    </a:lnTo>
                    <a:lnTo>
                      <a:pt x="4541" y="880"/>
                    </a:lnTo>
                    <a:lnTo>
                      <a:pt x="4541" y="880"/>
                    </a:lnTo>
                    <a:lnTo>
                      <a:pt x="4541" y="880"/>
                    </a:lnTo>
                    <a:lnTo>
                      <a:pt x="4541" y="873"/>
                    </a:lnTo>
                    <a:lnTo>
                      <a:pt x="4541" y="873"/>
                    </a:lnTo>
                    <a:lnTo>
                      <a:pt x="4541" y="873"/>
                    </a:lnTo>
                    <a:lnTo>
                      <a:pt x="4547" y="873"/>
                    </a:lnTo>
                    <a:lnTo>
                      <a:pt x="4547" y="873"/>
                    </a:lnTo>
                    <a:moveTo>
                      <a:pt x="3924" y="1283"/>
                    </a:moveTo>
                    <a:lnTo>
                      <a:pt x="3924" y="1283"/>
                    </a:lnTo>
                    <a:lnTo>
                      <a:pt x="3924" y="1283"/>
                    </a:lnTo>
                    <a:lnTo>
                      <a:pt x="3918" y="1283"/>
                    </a:lnTo>
                    <a:lnTo>
                      <a:pt x="3918" y="1283"/>
                    </a:lnTo>
                    <a:lnTo>
                      <a:pt x="3918" y="1283"/>
                    </a:lnTo>
                    <a:lnTo>
                      <a:pt x="3918" y="1289"/>
                    </a:lnTo>
                    <a:lnTo>
                      <a:pt x="3918" y="1289"/>
                    </a:lnTo>
                    <a:lnTo>
                      <a:pt x="3918" y="1289"/>
                    </a:lnTo>
                    <a:lnTo>
                      <a:pt x="3918" y="1289"/>
                    </a:lnTo>
                    <a:lnTo>
                      <a:pt x="3918" y="1289"/>
                    </a:lnTo>
                    <a:lnTo>
                      <a:pt x="3912" y="1289"/>
                    </a:lnTo>
                    <a:lnTo>
                      <a:pt x="3912" y="1289"/>
                    </a:lnTo>
                    <a:lnTo>
                      <a:pt x="3912" y="1289"/>
                    </a:lnTo>
                    <a:lnTo>
                      <a:pt x="3912" y="1295"/>
                    </a:lnTo>
                    <a:lnTo>
                      <a:pt x="3912" y="1295"/>
                    </a:lnTo>
                    <a:lnTo>
                      <a:pt x="3912" y="1295"/>
                    </a:lnTo>
                    <a:lnTo>
                      <a:pt x="3912" y="1295"/>
                    </a:lnTo>
                    <a:lnTo>
                      <a:pt x="3906" y="1295"/>
                    </a:lnTo>
                    <a:lnTo>
                      <a:pt x="3906" y="1301"/>
                    </a:lnTo>
                    <a:lnTo>
                      <a:pt x="3906" y="1301"/>
                    </a:lnTo>
                    <a:lnTo>
                      <a:pt x="3906" y="1301"/>
                    </a:lnTo>
                    <a:lnTo>
                      <a:pt x="3906" y="1301"/>
                    </a:lnTo>
                    <a:lnTo>
                      <a:pt x="3906" y="1301"/>
                    </a:lnTo>
                    <a:lnTo>
                      <a:pt x="3906" y="1301"/>
                    </a:lnTo>
                    <a:lnTo>
                      <a:pt x="3906" y="1301"/>
                    </a:lnTo>
                    <a:lnTo>
                      <a:pt x="3900" y="1301"/>
                    </a:lnTo>
                    <a:lnTo>
                      <a:pt x="3900" y="1295"/>
                    </a:lnTo>
                    <a:lnTo>
                      <a:pt x="3900" y="1295"/>
                    </a:lnTo>
                    <a:lnTo>
                      <a:pt x="3900" y="1295"/>
                    </a:lnTo>
                    <a:lnTo>
                      <a:pt x="3900" y="1289"/>
                    </a:lnTo>
                    <a:lnTo>
                      <a:pt x="3894" y="1264"/>
                    </a:lnTo>
                    <a:lnTo>
                      <a:pt x="3894" y="1264"/>
                    </a:lnTo>
                    <a:lnTo>
                      <a:pt x="3900" y="1264"/>
                    </a:lnTo>
                    <a:lnTo>
                      <a:pt x="3894" y="1252"/>
                    </a:lnTo>
                    <a:lnTo>
                      <a:pt x="3894" y="1246"/>
                    </a:lnTo>
                    <a:moveTo>
                      <a:pt x="3894" y="1246"/>
                    </a:moveTo>
                    <a:lnTo>
                      <a:pt x="3900" y="1240"/>
                    </a:lnTo>
                    <a:lnTo>
                      <a:pt x="3912" y="1240"/>
                    </a:lnTo>
                    <a:lnTo>
                      <a:pt x="3912" y="1240"/>
                    </a:lnTo>
                    <a:lnTo>
                      <a:pt x="3918" y="1240"/>
                    </a:lnTo>
                    <a:lnTo>
                      <a:pt x="3930" y="1240"/>
                    </a:lnTo>
                    <a:lnTo>
                      <a:pt x="3943" y="1234"/>
                    </a:lnTo>
                    <a:lnTo>
                      <a:pt x="3949" y="1234"/>
                    </a:lnTo>
                    <a:lnTo>
                      <a:pt x="3961" y="1234"/>
                    </a:lnTo>
                    <a:lnTo>
                      <a:pt x="3973" y="1228"/>
                    </a:lnTo>
                    <a:lnTo>
                      <a:pt x="3973" y="1228"/>
                    </a:lnTo>
                    <a:lnTo>
                      <a:pt x="3979" y="1228"/>
                    </a:lnTo>
                    <a:lnTo>
                      <a:pt x="3985" y="1228"/>
                    </a:lnTo>
                    <a:lnTo>
                      <a:pt x="3991" y="1228"/>
                    </a:lnTo>
                    <a:lnTo>
                      <a:pt x="3997" y="1222"/>
                    </a:lnTo>
                    <a:lnTo>
                      <a:pt x="3997" y="1222"/>
                    </a:lnTo>
                    <a:lnTo>
                      <a:pt x="4004" y="1222"/>
                    </a:lnTo>
                    <a:lnTo>
                      <a:pt x="4004" y="1222"/>
                    </a:lnTo>
                    <a:lnTo>
                      <a:pt x="4010" y="1222"/>
                    </a:lnTo>
                    <a:lnTo>
                      <a:pt x="4016" y="1222"/>
                    </a:lnTo>
                    <a:lnTo>
                      <a:pt x="4028" y="1222"/>
                    </a:lnTo>
                    <a:lnTo>
                      <a:pt x="4034" y="1215"/>
                    </a:lnTo>
                    <a:lnTo>
                      <a:pt x="4040" y="1215"/>
                    </a:lnTo>
                    <a:lnTo>
                      <a:pt x="4046" y="1215"/>
                    </a:lnTo>
                    <a:lnTo>
                      <a:pt x="4046" y="1215"/>
                    </a:lnTo>
                    <a:lnTo>
                      <a:pt x="4052" y="1215"/>
                    </a:lnTo>
                    <a:lnTo>
                      <a:pt x="4065" y="1215"/>
                    </a:lnTo>
                    <a:lnTo>
                      <a:pt x="4065" y="1209"/>
                    </a:lnTo>
                    <a:lnTo>
                      <a:pt x="4077" y="1209"/>
                    </a:lnTo>
                    <a:lnTo>
                      <a:pt x="4077" y="1209"/>
                    </a:lnTo>
                    <a:lnTo>
                      <a:pt x="4089" y="1209"/>
                    </a:lnTo>
                    <a:lnTo>
                      <a:pt x="4101" y="1203"/>
                    </a:lnTo>
                    <a:lnTo>
                      <a:pt x="4101" y="1203"/>
                    </a:lnTo>
                    <a:lnTo>
                      <a:pt x="4107" y="1203"/>
                    </a:lnTo>
                    <a:lnTo>
                      <a:pt x="4113" y="1203"/>
                    </a:lnTo>
                    <a:lnTo>
                      <a:pt x="4120" y="1203"/>
                    </a:lnTo>
                    <a:lnTo>
                      <a:pt x="4126" y="1203"/>
                    </a:lnTo>
                    <a:lnTo>
                      <a:pt x="4126" y="1197"/>
                    </a:lnTo>
                    <a:lnTo>
                      <a:pt x="4132" y="1197"/>
                    </a:lnTo>
                    <a:lnTo>
                      <a:pt x="4144" y="1197"/>
                    </a:lnTo>
                    <a:lnTo>
                      <a:pt x="4150" y="1197"/>
                    </a:lnTo>
                    <a:lnTo>
                      <a:pt x="4150" y="1197"/>
                    </a:lnTo>
                    <a:lnTo>
                      <a:pt x="4156" y="1191"/>
                    </a:lnTo>
                    <a:lnTo>
                      <a:pt x="4162" y="1191"/>
                    </a:lnTo>
                    <a:lnTo>
                      <a:pt x="4162" y="1191"/>
                    </a:lnTo>
                    <a:lnTo>
                      <a:pt x="4174" y="1191"/>
                    </a:lnTo>
                    <a:lnTo>
                      <a:pt x="4181" y="1191"/>
                    </a:lnTo>
                    <a:lnTo>
                      <a:pt x="4187" y="1185"/>
                    </a:lnTo>
                    <a:lnTo>
                      <a:pt x="4193" y="1185"/>
                    </a:lnTo>
                    <a:lnTo>
                      <a:pt x="4193" y="1185"/>
                    </a:lnTo>
                    <a:lnTo>
                      <a:pt x="4193" y="1185"/>
                    </a:lnTo>
                    <a:lnTo>
                      <a:pt x="4205" y="1185"/>
                    </a:lnTo>
                    <a:lnTo>
                      <a:pt x="4211" y="1179"/>
                    </a:lnTo>
                    <a:lnTo>
                      <a:pt x="4211" y="1179"/>
                    </a:lnTo>
                    <a:lnTo>
                      <a:pt x="4211" y="1185"/>
                    </a:lnTo>
                    <a:lnTo>
                      <a:pt x="4211" y="1185"/>
                    </a:lnTo>
                    <a:lnTo>
                      <a:pt x="4211" y="1191"/>
                    </a:lnTo>
                    <a:lnTo>
                      <a:pt x="4211" y="1191"/>
                    </a:lnTo>
                    <a:lnTo>
                      <a:pt x="4217" y="1203"/>
                    </a:lnTo>
                    <a:lnTo>
                      <a:pt x="4229" y="1234"/>
                    </a:lnTo>
                    <a:lnTo>
                      <a:pt x="4229" y="1240"/>
                    </a:lnTo>
                    <a:lnTo>
                      <a:pt x="4229" y="1246"/>
                    </a:lnTo>
                    <a:lnTo>
                      <a:pt x="4229" y="1246"/>
                    </a:lnTo>
                    <a:lnTo>
                      <a:pt x="4229" y="1252"/>
                    </a:lnTo>
                    <a:lnTo>
                      <a:pt x="4229" y="1252"/>
                    </a:lnTo>
                    <a:lnTo>
                      <a:pt x="4235" y="1277"/>
                    </a:lnTo>
                    <a:lnTo>
                      <a:pt x="4242" y="1283"/>
                    </a:lnTo>
                    <a:lnTo>
                      <a:pt x="4242" y="1283"/>
                    </a:lnTo>
                    <a:lnTo>
                      <a:pt x="4242" y="1283"/>
                    </a:lnTo>
                    <a:lnTo>
                      <a:pt x="4242" y="1295"/>
                    </a:lnTo>
                    <a:lnTo>
                      <a:pt x="4248" y="1301"/>
                    </a:lnTo>
                    <a:lnTo>
                      <a:pt x="4248" y="1307"/>
                    </a:lnTo>
                    <a:lnTo>
                      <a:pt x="4248" y="1307"/>
                    </a:lnTo>
                    <a:lnTo>
                      <a:pt x="4248" y="1313"/>
                    </a:lnTo>
                    <a:lnTo>
                      <a:pt x="4248" y="1313"/>
                    </a:lnTo>
                    <a:lnTo>
                      <a:pt x="4248" y="1319"/>
                    </a:lnTo>
                    <a:lnTo>
                      <a:pt x="4254" y="1325"/>
                    </a:lnTo>
                    <a:lnTo>
                      <a:pt x="4254" y="1325"/>
                    </a:lnTo>
                    <a:lnTo>
                      <a:pt x="4260" y="1319"/>
                    </a:lnTo>
                    <a:lnTo>
                      <a:pt x="4260" y="1319"/>
                    </a:lnTo>
                    <a:lnTo>
                      <a:pt x="4260" y="1319"/>
                    </a:lnTo>
                    <a:lnTo>
                      <a:pt x="4260" y="1319"/>
                    </a:lnTo>
                    <a:lnTo>
                      <a:pt x="4266" y="1319"/>
                    </a:lnTo>
                    <a:lnTo>
                      <a:pt x="4266" y="1319"/>
                    </a:lnTo>
                    <a:lnTo>
                      <a:pt x="4266" y="1319"/>
                    </a:lnTo>
                    <a:lnTo>
                      <a:pt x="4272" y="1319"/>
                    </a:lnTo>
                    <a:lnTo>
                      <a:pt x="4278" y="1319"/>
                    </a:lnTo>
                    <a:lnTo>
                      <a:pt x="4278" y="1319"/>
                    </a:lnTo>
                    <a:lnTo>
                      <a:pt x="4278" y="1319"/>
                    </a:lnTo>
                    <a:lnTo>
                      <a:pt x="4284" y="1319"/>
                    </a:lnTo>
                    <a:lnTo>
                      <a:pt x="4290" y="1313"/>
                    </a:lnTo>
                    <a:lnTo>
                      <a:pt x="4290" y="1313"/>
                    </a:lnTo>
                    <a:lnTo>
                      <a:pt x="4296" y="1313"/>
                    </a:lnTo>
                    <a:lnTo>
                      <a:pt x="4303" y="1313"/>
                    </a:lnTo>
                    <a:lnTo>
                      <a:pt x="4309" y="1313"/>
                    </a:lnTo>
                    <a:lnTo>
                      <a:pt x="4309" y="1313"/>
                    </a:lnTo>
                    <a:lnTo>
                      <a:pt x="4309" y="1313"/>
                    </a:lnTo>
                    <a:lnTo>
                      <a:pt x="4309" y="1319"/>
                    </a:lnTo>
                    <a:lnTo>
                      <a:pt x="4309" y="1325"/>
                    </a:lnTo>
                    <a:lnTo>
                      <a:pt x="4309" y="1325"/>
                    </a:lnTo>
                    <a:lnTo>
                      <a:pt x="4309" y="1325"/>
                    </a:lnTo>
                    <a:lnTo>
                      <a:pt x="4309" y="1331"/>
                    </a:lnTo>
                    <a:lnTo>
                      <a:pt x="4309" y="1331"/>
                    </a:lnTo>
                    <a:lnTo>
                      <a:pt x="4303" y="1338"/>
                    </a:lnTo>
                    <a:lnTo>
                      <a:pt x="4303" y="1344"/>
                    </a:lnTo>
                    <a:lnTo>
                      <a:pt x="4303" y="1350"/>
                    </a:lnTo>
                    <a:lnTo>
                      <a:pt x="4303" y="1356"/>
                    </a:lnTo>
                    <a:lnTo>
                      <a:pt x="4303" y="1356"/>
                    </a:lnTo>
                    <a:lnTo>
                      <a:pt x="4303" y="1362"/>
                    </a:lnTo>
                    <a:lnTo>
                      <a:pt x="4290" y="1368"/>
                    </a:lnTo>
                    <a:lnTo>
                      <a:pt x="4284" y="1368"/>
                    </a:lnTo>
                    <a:lnTo>
                      <a:pt x="4278" y="1374"/>
                    </a:lnTo>
                    <a:lnTo>
                      <a:pt x="4272" y="1374"/>
                    </a:lnTo>
                    <a:lnTo>
                      <a:pt x="4272" y="1374"/>
                    </a:lnTo>
                    <a:lnTo>
                      <a:pt x="4266" y="1374"/>
                    </a:lnTo>
                    <a:lnTo>
                      <a:pt x="4272" y="1374"/>
                    </a:lnTo>
                    <a:lnTo>
                      <a:pt x="4266" y="1374"/>
                    </a:lnTo>
                    <a:lnTo>
                      <a:pt x="4266" y="1380"/>
                    </a:lnTo>
                    <a:lnTo>
                      <a:pt x="4266" y="1380"/>
                    </a:lnTo>
                    <a:lnTo>
                      <a:pt x="4266" y="1380"/>
                    </a:lnTo>
                    <a:lnTo>
                      <a:pt x="4266" y="1380"/>
                    </a:lnTo>
                    <a:lnTo>
                      <a:pt x="4266" y="1380"/>
                    </a:lnTo>
                    <a:lnTo>
                      <a:pt x="4266" y="1380"/>
                    </a:lnTo>
                    <a:lnTo>
                      <a:pt x="4266" y="1380"/>
                    </a:lnTo>
                    <a:lnTo>
                      <a:pt x="4266" y="1380"/>
                    </a:lnTo>
                    <a:lnTo>
                      <a:pt x="4260" y="1380"/>
                    </a:lnTo>
                    <a:lnTo>
                      <a:pt x="4260" y="1380"/>
                    </a:lnTo>
                    <a:lnTo>
                      <a:pt x="4260" y="1380"/>
                    </a:lnTo>
                    <a:lnTo>
                      <a:pt x="4260" y="1380"/>
                    </a:lnTo>
                    <a:lnTo>
                      <a:pt x="4260" y="1380"/>
                    </a:lnTo>
                    <a:lnTo>
                      <a:pt x="4254" y="1380"/>
                    </a:lnTo>
                    <a:lnTo>
                      <a:pt x="4254" y="1386"/>
                    </a:lnTo>
                    <a:lnTo>
                      <a:pt x="4248" y="1386"/>
                    </a:lnTo>
                    <a:lnTo>
                      <a:pt x="4248" y="1386"/>
                    </a:lnTo>
                    <a:lnTo>
                      <a:pt x="4248" y="1386"/>
                    </a:lnTo>
                    <a:lnTo>
                      <a:pt x="4248" y="1386"/>
                    </a:lnTo>
                    <a:lnTo>
                      <a:pt x="4248" y="1380"/>
                    </a:lnTo>
                    <a:lnTo>
                      <a:pt x="4248" y="1380"/>
                    </a:lnTo>
                    <a:lnTo>
                      <a:pt x="4248" y="1380"/>
                    </a:lnTo>
                    <a:lnTo>
                      <a:pt x="4248" y="1374"/>
                    </a:lnTo>
                    <a:lnTo>
                      <a:pt x="4248" y="1374"/>
                    </a:lnTo>
                    <a:lnTo>
                      <a:pt x="4248" y="1374"/>
                    </a:lnTo>
                    <a:lnTo>
                      <a:pt x="4248" y="1374"/>
                    </a:lnTo>
                    <a:lnTo>
                      <a:pt x="4248" y="1374"/>
                    </a:lnTo>
                    <a:lnTo>
                      <a:pt x="4254" y="1368"/>
                    </a:lnTo>
                    <a:lnTo>
                      <a:pt x="4248" y="1368"/>
                    </a:lnTo>
                    <a:lnTo>
                      <a:pt x="4248" y="1368"/>
                    </a:lnTo>
                    <a:lnTo>
                      <a:pt x="4248" y="1368"/>
                    </a:lnTo>
                    <a:lnTo>
                      <a:pt x="4248" y="1374"/>
                    </a:lnTo>
                    <a:lnTo>
                      <a:pt x="4248" y="1374"/>
                    </a:lnTo>
                    <a:lnTo>
                      <a:pt x="4242" y="1368"/>
                    </a:lnTo>
                    <a:lnTo>
                      <a:pt x="4248" y="1368"/>
                    </a:lnTo>
                    <a:lnTo>
                      <a:pt x="4248" y="1362"/>
                    </a:lnTo>
                    <a:lnTo>
                      <a:pt x="4248" y="1362"/>
                    </a:lnTo>
                    <a:lnTo>
                      <a:pt x="4248" y="1362"/>
                    </a:lnTo>
                    <a:lnTo>
                      <a:pt x="4248" y="1362"/>
                    </a:lnTo>
                    <a:lnTo>
                      <a:pt x="4248" y="1362"/>
                    </a:lnTo>
                    <a:lnTo>
                      <a:pt x="4242" y="1362"/>
                    </a:lnTo>
                    <a:lnTo>
                      <a:pt x="4242" y="1362"/>
                    </a:lnTo>
                    <a:lnTo>
                      <a:pt x="4235" y="1368"/>
                    </a:lnTo>
                    <a:lnTo>
                      <a:pt x="4242" y="1368"/>
                    </a:lnTo>
                    <a:lnTo>
                      <a:pt x="4235" y="1368"/>
                    </a:lnTo>
                    <a:lnTo>
                      <a:pt x="4235" y="1368"/>
                    </a:lnTo>
                    <a:lnTo>
                      <a:pt x="4235" y="1362"/>
                    </a:lnTo>
                    <a:lnTo>
                      <a:pt x="4235" y="1362"/>
                    </a:lnTo>
                    <a:lnTo>
                      <a:pt x="4235" y="1362"/>
                    </a:lnTo>
                    <a:lnTo>
                      <a:pt x="4235" y="1362"/>
                    </a:lnTo>
                    <a:lnTo>
                      <a:pt x="4235" y="1356"/>
                    </a:lnTo>
                    <a:lnTo>
                      <a:pt x="4242" y="1356"/>
                    </a:lnTo>
                    <a:lnTo>
                      <a:pt x="4242" y="1356"/>
                    </a:lnTo>
                    <a:lnTo>
                      <a:pt x="4242" y="1356"/>
                    </a:lnTo>
                    <a:lnTo>
                      <a:pt x="4242" y="1356"/>
                    </a:lnTo>
                    <a:lnTo>
                      <a:pt x="4242" y="1356"/>
                    </a:lnTo>
                    <a:lnTo>
                      <a:pt x="4242" y="1350"/>
                    </a:lnTo>
                    <a:lnTo>
                      <a:pt x="4242" y="1350"/>
                    </a:lnTo>
                    <a:lnTo>
                      <a:pt x="4242" y="1350"/>
                    </a:lnTo>
                    <a:lnTo>
                      <a:pt x="4242" y="1356"/>
                    </a:lnTo>
                    <a:lnTo>
                      <a:pt x="4242" y="1356"/>
                    </a:lnTo>
                    <a:lnTo>
                      <a:pt x="4235" y="1350"/>
                    </a:lnTo>
                    <a:lnTo>
                      <a:pt x="4235" y="1350"/>
                    </a:lnTo>
                    <a:lnTo>
                      <a:pt x="4235" y="1350"/>
                    </a:lnTo>
                    <a:lnTo>
                      <a:pt x="4235" y="1350"/>
                    </a:lnTo>
                    <a:lnTo>
                      <a:pt x="4235" y="1350"/>
                    </a:lnTo>
                    <a:lnTo>
                      <a:pt x="4235" y="1350"/>
                    </a:lnTo>
                    <a:lnTo>
                      <a:pt x="4235" y="1350"/>
                    </a:lnTo>
                    <a:lnTo>
                      <a:pt x="4235" y="1350"/>
                    </a:lnTo>
                    <a:lnTo>
                      <a:pt x="4235" y="1356"/>
                    </a:lnTo>
                    <a:lnTo>
                      <a:pt x="4229" y="1356"/>
                    </a:lnTo>
                    <a:lnTo>
                      <a:pt x="4235" y="1356"/>
                    </a:lnTo>
                    <a:lnTo>
                      <a:pt x="4235" y="1350"/>
                    </a:lnTo>
                    <a:lnTo>
                      <a:pt x="4229" y="1350"/>
                    </a:lnTo>
                    <a:lnTo>
                      <a:pt x="4229" y="1350"/>
                    </a:lnTo>
                    <a:lnTo>
                      <a:pt x="4229" y="1350"/>
                    </a:lnTo>
                    <a:lnTo>
                      <a:pt x="4229" y="1350"/>
                    </a:lnTo>
                    <a:lnTo>
                      <a:pt x="4229" y="1344"/>
                    </a:lnTo>
                    <a:lnTo>
                      <a:pt x="4229" y="1344"/>
                    </a:lnTo>
                    <a:lnTo>
                      <a:pt x="4229" y="1344"/>
                    </a:lnTo>
                    <a:lnTo>
                      <a:pt x="4229" y="1344"/>
                    </a:lnTo>
                    <a:lnTo>
                      <a:pt x="4229" y="1344"/>
                    </a:lnTo>
                    <a:lnTo>
                      <a:pt x="4229" y="1338"/>
                    </a:lnTo>
                    <a:lnTo>
                      <a:pt x="4223" y="1338"/>
                    </a:lnTo>
                    <a:lnTo>
                      <a:pt x="4223" y="1338"/>
                    </a:lnTo>
                    <a:lnTo>
                      <a:pt x="4223" y="1344"/>
                    </a:lnTo>
                    <a:lnTo>
                      <a:pt x="4223" y="1344"/>
                    </a:lnTo>
                    <a:lnTo>
                      <a:pt x="4223" y="1344"/>
                    </a:lnTo>
                    <a:lnTo>
                      <a:pt x="4223" y="1344"/>
                    </a:lnTo>
                    <a:lnTo>
                      <a:pt x="4223" y="1350"/>
                    </a:lnTo>
                    <a:lnTo>
                      <a:pt x="4223" y="1350"/>
                    </a:lnTo>
                    <a:lnTo>
                      <a:pt x="4223" y="1350"/>
                    </a:lnTo>
                    <a:lnTo>
                      <a:pt x="4223" y="1350"/>
                    </a:lnTo>
                    <a:lnTo>
                      <a:pt x="4223" y="1356"/>
                    </a:lnTo>
                    <a:lnTo>
                      <a:pt x="4223" y="1356"/>
                    </a:lnTo>
                    <a:lnTo>
                      <a:pt x="4229" y="1356"/>
                    </a:lnTo>
                    <a:lnTo>
                      <a:pt x="4229" y="1356"/>
                    </a:lnTo>
                    <a:lnTo>
                      <a:pt x="4223" y="1356"/>
                    </a:lnTo>
                    <a:lnTo>
                      <a:pt x="4223" y="1356"/>
                    </a:lnTo>
                    <a:lnTo>
                      <a:pt x="4223" y="1356"/>
                    </a:lnTo>
                    <a:lnTo>
                      <a:pt x="4223" y="1356"/>
                    </a:lnTo>
                    <a:lnTo>
                      <a:pt x="4217" y="1356"/>
                    </a:lnTo>
                    <a:lnTo>
                      <a:pt x="4217" y="1350"/>
                    </a:lnTo>
                    <a:lnTo>
                      <a:pt x="4217" y="1350"/>
                    </a:lnTo>
                    <a:lnTo>
                      <a:pt x="4217" y="1350"/>
                    </a:lnTo>
                    <a:lnTo>
                      <a:pt x="4217" y="1350"/>
                    </a:lnTo>
                    <a:lnTo>
                      <a:pt x="4211" y="1350"/>
                    </a:lnTo>
                    <a:lnTo>
                      <a:pt x="4211" y="1356"/>
                    </a:lnTo>
                    <a:lnTo>
                      <a:pt x="4211" y="1356"/>
                    </a:lnTo>
                    <a:lnTo>
                      <a:pt x="4217" y="1356"/>
                    </a:lnTo>
                    <a:lnTo>
                      <a:pt x="4217" y="1356"/>
                    </a:lnTo>
                    <a:lnTo>
                      <a:pt x="4217" y="1356"/>
                    </a:lnTo>
                    <a:lnTo>
                      <a:pt x="4217" y="1356"/>
                    </a:lnTo>
                    <a:lnTo>
                      <a:pt x="4217" y="1356"/>
                    </a:lnTo>
                    <a:lnTo>
                      <a:pt x="4217" y="1356"/>
                    </a:lnTo>
                    <a:lnTo>
                      <a:pt x="4211" y="1356"/>
                    </a:lnTo>
                    <a:lnTo>
                      <a:pt x="4211" y="1356"/>
                    </a:lnTo>
                    <a:lnTo>
                      <a:pt x="4211" y="1356"/>
                    </a:lnTo>
                    <a:lnTo>
                      <a:pt x="4211" y="1350"/>
                    </a:lnTo>
                    <a:lnTo>
                      <a:pt x="4205" y="1350"/>
                    </a:lnTo>
                    <a:lnTo>
                      <a:pt x="4205" y="1350"/>
                    </a:lnTo>
                    <a:lnTo>
                      <a:pt x="4205" y="1350"/>
                    </a:lnTo>
                    <a:lnTo>
                      <a:pt x="4205" y="1350"/>
                    </a:lnTo>
                    <a:lnTo>
                      <a:pt x="4205" y="1350"/>
                    </a:lnTo>
                    <a:lnTo>
                      <a:pt x="4205" y="1344"/>
                    </a:lnTo>
                    <a:lnTo>
                      <a:pt x="4205" y="1344"/>
                    </a:lnTo>
                    <a:lnTo>
                      <a:pt x="4205" y="1344"/>
                    </a:lnTo>
                    <a:lnTo>
                      <a:pt x="4199" y="1344"/>
                    </a:lnTo>
                    <a:lnTo>
                      <a:pt x="4199" y="1344"/>
                    </a:lnTo>
                    <a:lnTo>
                      <a:pt x="4199" y="1338"/>
                    </a:lnTo>
                    <a:lnTo>
                      <a:pt x="4199" y="1338"/>
                    </a:lnTo>
                    <a:lnTo>
                      <a:pt x="4199" y="1338"/>
                    </a:lnTo>
                    <a:lnTo>
                      <a:pt x="4199" y="1338"/>
                    </a:lnTo>
                    <a:lnTo>
                      <a:pt x="4193" y="1331"/>
                    </a:lnTo>
                    <a:lnTo>
                      <a:pt x="4193" y="1331"/>
                    </a:lnTo>
                    <a:lnTo>
                      <a:pt x="4193" y="1331"/>
                    </a:lnTo>
                    <a:lnTo>
                      <a:pt x="4199" y="1331"/>
                    </a:lnTo>
                    <a:lnTo>
                      <a:pt x="4199" y="1331"/>
                    </a:lnTo>
                    <a:lnTo>
                      <a:pt x="4199" y="1331"/>
                    </a:lnTo>
                    <a:lnTo>
                      <a:pt x="4199" y="1325"/>
                    </a:lnTo>
                    <a:lnTo>
                      <a:pt x="4199" y="1325"/>
                    </a:lnTo>
                    <a:lnTo>
                      <a:pt x="4199" y="1325"/>
                    </a:lnTo>
                    <a:lnTo>
                      <a:pt x="4199" y="1325"/>
                    </a:lnTo>
                    <a:lnTo>
                      <a:pt x="4199" y="1325"/>
                    </a:lnTo>
                    <a:lnTo>
                      <a:pt x="4199" y="1325"/>
                    </a:lnTo>
                    <a:lnTo>
                      <a:pt x="4199" y="1325"/>
                    </a:lnTo>
                    <a:lnTo>
                      <a:pt x="4199" y="1319"/>
                    </a:lnTo>
                    <a:lnTo>
                      <a:pt x="4193" y="1319"/>
                    </a:lnTo>
                    <a:lnTo>
                      <a:pt x="4199" y="1319"/>
                    </a:lnTo>
                    <a:lnTo>
                      <a:pt x="4199" y="1319"/>
                    </a:lnTo>
                    <a:lnTo>
                      <a:pt x="4199" y="1319"/>
                    </a:lnTo>
                    <a:lnTo>
                      <a:pt x="4199" y="1319"/>
                    </a:lnTo>
                    <a:lnTo>
                      <a:pt x="4199" y="1313"/>
                    </a:lnTo>
                    <a:lnTo>
                      <a:pt x="4199" y="1313"/>
                    </a:lnTo>
                    <a:lnTo>
                      <a:pt x="4199" y="1313"/>
                    </a:lnTo>
                    <a:lnTo>
                      <a:pt x="4199" y="1313"/>
                    </a:lnTo>
                    <a:lnTo>
                      <a:pt x="4205" y="1313"/>
                    </a:lnTo>
                    <a:lnTo>
                      <a:pt x="4205" y="1313"/>
                    </a:lnTo>
                    <a:lnTo>
                      <a:pt x="4205" y="1313"/>
                    </a:lnTo>
                    <a:lnTo>
                      <a:pt x="4205" y="1313"/>
                    </a:lnTo>
                    <a:lnTo>
                      <a:pt x="4205" y="1313"/>
                    </a:lnTo>
                    <a:lnTo>
                      <a:pt x="4205" y="1313"/>
                    </a:lnTo>
                    <a:lnTo>
                      <a:pt x="4205" y="1307"/>
                    </a:lnTo>
                    <a:lnTo>
                      <a:pt x="4205" y="1307"/>
                    </a:lnTo>
                    <a:lnTo>
                      <a:pt x="4205" y="1307"/>
                    </a:lnTo>
                    <a:lnTo>
                      <a:pt x="4205" y="1307"/>
                    </a:lnTo>
                    <a:lnTo>
                      <a:pt x="4199" y="1307"/>
                    </a:lnTo>
                    <a:lnTo>
                      <a:pt x="4199" y="1307"/>
                    </a:lnTo>
                    <a:lnTo>
                      <a:pt x="4199" y="1301"/>
                    </a:lnTo>
                    <a:lnTo>
                      <a:pt x="4199" y="1301"/>
                    </a:lnTo>
                    <a:lnTo>
                      <a:pt x="4199" y="1301"/>
                    </a:lnTo>
                    <a:lnTo>
                      <a:pt x="4193" y="1301"/>
                    </a:lnTo>
                    <a:lnTo>
                      <a:pt x="4193" y="1307"/>
                    </a:lnTo>
                    <a:lnTo>
                      <a:pt x="4193" y="1307"/>
                    </a:lnTo>
                    <a:lnTo>
                      <a:pt x="4193" y="1301"/>
                    </a:lnTo>
                    <a:lnTo>
                      <a:pt x="4193" y="1301"/>
                    </a:lnTo>
                    <a:lnTo>
                      <a:pt x="4193" y="1301"/>
                    </a:lnTo>
                    <a:lnTo>
                      <a:pt x="4193" y="1307"/>
                    </a:lnTo>
                    <a:lnTo>
                      <a:pt x="4193" y="1307"/>
                    </a:lnTo>
                    <a:lnTo>
                      <a:pt x="4193" y="1307"/>
                    </a:lnTo>
                    <a:lnTo>
                      <a:pt x="4193" y="1307"/>
                    </a:lnTo>
                    <a:lnTo>
                      <a:pt x="4193" y="1313"/>
                    </a:lnTo>
                    <a:lnTo>
                      <a:pt x="4187" y="1307"/>
                    </a:lnTo>
                    <a:lnTo>
                      <a:pt x="4187" y="1307"/>
                    </a:lnTo>
                    <a:lnTo>
                      <a:pt x="4187" y="1301"/>
                    </a:lnTo>
                    <a:lnTo>
                      <a:pt x="4187" y="1301"/>
                    </a:lnTo>
                    <a:lnTo>
                      <a:pt x="4187" y="1301"/>
                    </a:lnTo>
                    <a:lnTo>
                      <a:pt x="4187" y="1295"/>
                    </a:lnTo>
                    <a:lnTo>
                      <a:pt x="4187" y="1295"/>
                    </a:lnTo>
                    <a:lnTo>
                      <a:pt x="4187" y="1295"/>
                    </a:lnTo>
                    <a:lnTo>
                      <a:pt x="4193" y="1295"/>
                    </a:lnTo>
                    <a:lnTo>
                      <a:pt x="4193" y="1289"/>
                    </a:lnTo>
                    <a:lnTo>
                      <a:pt x="4193" y="1289"/>
                    </a:lnTo>
                    <a:lnTo>
                      <a:pt x="4193" y="1289"/>
                    </a:lnTo>
                    <a:lnTo>
                      <a:pt x="4193" y="1289"/>
                    </a:lnTo>
                    <a:lnTo>
                      <a:pt x="4193" y="1295"/>
                    </a:lnTo>
                    <a:lnTo>
                      <a:pt x="4199" y="1295"/>
                    </a:lnTo>
                    <a:lnTo>
                      <a:pt x="4199" y="1295"/>
                    </a:lnTo>
                    <a:lnTo>
                      <a:pt x="4199" y="1289"/>
                    </a:lnTo>
                    <a:lnTo>
                      <a:pt x="4199" y="1289"/>
                    </a:lnTo>
                    <a:lnTo>
                      <a:pt x="4199" y="1289"/>
                    </a:lnTo>
                    <a:lnTo>
                      <a:pt x="4199" y="1289"/>
                    </a:lnTo>
                    <a:lnTo>
                      <a:pt x="4199" y="1283"/>
                    </a:lnTo>
                    <a:lnTo>
                      <a:pt x="4199" y="1283"/>
                    </a:lnTo>
                    <a:lnTo>
                      <a:pt x="4199" y="1283"/>
                    </a:lnTo>
                    <a:lnTo>
                      <a:pt x="4193" y="1277"/>
                    </a:lnTo>
                    <a:lnTo>
                      <a:pt x="4193" y="1277"/>
                    </a:lnTo>
                    <a:lnTo>
                      <a:pt x="4193" y="1283"/>
                    </a:lnTo>
                    <a:lnTo>
                      <a:pt x="4193" y="1283"/>
                    </a:lnTo>
                    <a:lnTo>
                      <a:pt x="4193" y="1283"/>
                    </a:lnTo>
                    <a:lnTo>
                      <a:pt x="4193"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9"/>
                    </a:lnTo>
                    <a:lnTo>
                      <a:pt x="4187" y="1289"/>
                    </a:lnTo>
                    <a:lnTo>
                      <a:pt x="4187" y="1289"/>
                    </a:lnTo>
                    <a:lnTo>
                      <a:pt x="4187" y="1289"/>
                    </a:lnTo>
                    <a:lnTo>
                      <a:pt x="4187" y="1289"/>
                    </a:lnTo>
                    <a:lnTo>
                      <a:pt x="4181" y="1295"/>
                    </a:lnTo>
                    <a:lnTo>
                      <a:pt x="4181" y="1289"/>
                    </a:lnTo>
                    <a:lnTo>
                      <a:pt x="4181" y="1289"/>
                    </a:lnTo>
                    <a:lnTo>
                      <a:pt x="4181" y="1283"/>
                    </a:lnTo>
                    <a:lnTo>
                      <a:pt x="4181" y="1283"/>
                    </a:lnTo>
                    <a:lnTo>
                      <a:pt x="4181" y="1277"/>
                    </a:lnTo>
                    <a:lnTo>
                      <a:pt x="4181" y="1277"/>
                    </a:lnTo>
                    <a:lnTo>
                      <a:pt x="4181" y="1270"/>
                    </a:lnTo>
                    <a:lnTo>
                      <a:pt x="4181" y="1270"/>
                    </a:lnTo>
                    <a:lnTo>
                      <a:pt x="4187" y="1270"/>
                    </a:lnTo>
                    <a:lnTo>
                      <a:pt x="4187" y="1270"/>
                    </a:lnTo>
                    <a:lnTo>
                      <a:pt x="4187" y="1270"/>
                    </a:lnTo>
                    <a:lnTo>
                      <a:pt x="4187" y="1277"/>
                    </a:lnTo>
                    <a:lnTo>
                      <a:pt x="4187" y="1277"/>
                    </a:lnTo>
                    <a:lnTo>
                      <a:pt x="4193" y="1277"/>
                    </a:lnTo>
                    <a:lnTo>
                      <a:pt x="4193" y="1277"/>
                    </a:lnTo>
                    <a:lnTo>
                      <a:pt x="4193" y="1277"/>
                    </a:lnTo>
                    <a:lnTo>
                      <a:pt x="4199" y="1270"/>
                    </a:lnTo>
                    <a:lnTo>
                      <a:pt x="4199" y="1270"/>
                    </a:lnTo>
                    <a:lnTo>
                      <a:pt x="4199" y="1270"/>
                    </a:lnTo>
                    <a:lnTo>
                      <a:pt x="4193" y="1270"/>
                    </a:lnTo>
                    <a:lnTo>
                      <a:pt x="4193" y="1264"/>
                    </a:lnTo>
                    <a:lnTo>
                      <a:pt x="4193" y="1264"/>
                    </a:lnTo>
                    <a:lnTo>
                      <a:pt x="4199" y="1264"/>
                    </a:lnTo>
                    <a:lnTo>
                      <a:pt x="4199" y="1264"/>
                    </a:lnTo>
                    <a:lnTo>
                      <a:pt x="4199" y="1258"/>
                    </a:lnTo>
                    <a:lnTo>
                      <a:pt x="4193" y="1258"/>
                    </a:lnTo>
                    <a:lnTo>
                      <a:pt x="4193" y="1264"/>
                    </a:lnTo>
                    <a:lnTo>
                      <a:pt x="4193" y="1264"/>
                    </a:lnTo>
                    <a:lnTo>
                      <a:pt x="4193" y="1264"/>
                    </a:lnTo>
                    <a:lnTo>
                      <a:pt x="4193" y="1270"/>
                    </a:lnTo>
                    <a:lnTo>
                      <a:pt x="4193" y="1270"/>
                    </a:lnTo>
                    <a:lnTo>
                      <a:pt x="4193" y="1270"/>
                    </a:lnTo>
                    <a:lnTo>
                      <a:pt x="4193" y="1270"/>
                    </a:lnTo>
                    <a:lnTo>
                      <a:pt x="4193" y="1270"/>
                    </a:lnTo>
                    <a:lnTo>
                      <a:pt x="4193" y="1270"/>
                    </a:lnTo>
                    <a:lnTo>
                      <a:pt x="4193" y="1264"/>
                    </a:lnTo>
                    <a:lnTo>
                      <a:pt x="4193" y="1264"/>
                    </a:lnTo>
                    <a:lnTo>
                      <a:pt x="4187" y="1264"/>
                    </a:lnTo>
                    <a:lnTo>
                      <a:pt x="4187" y="1264"/>
                    </a:lnTo>
                    <a:lnTo>
                      <a:pt x="4187" y="1258"/>
                    </a:lnTo>
                    <a:lnTo>
                      <a:pt x="4187" y="1258"/>
                    </a:lnTo>
                    <a:lnTo>
                      <a:pt x="4187" y="1258"/>
                    </a:lnTo>
                    <a:lnTo>
                      <a:pt x="4187" y="1252"/>
                    </a:lnTo>
                    <a:lnTo>
                      <a:pt x="4187" y="1252"/>
                    </a:lnTo>
                    <a:lnTo>
                      <a:pt x="4187" y="1252"/>
                    </a:lnTo>
                    <a:lnTo>
                      <a:pt x="4187" y="1252"/>
                    </a:lnTo>
                    <a:lnTo>
                      <a:pt x="4187" y="1246"/>
                    </a:lnTo>
                    <a:lnTo>
                      <a:pt x="4187" y="1240"/>
                    </a:lnTo>
                    <a:lnTo>
                      <a:pt x="4187" y="1240"/>
                    </a:lnTo>
                    <a:lnTo>
                      <a:pt x="4187" y="1240"/>
                    </a:lnTo>
                    <a:lnTo>
                      <a:pt x="4187" y="1240"/>
                    </a:lnTo>
                    <a:lnTo>
                      <a:pt x="4187" y="1234"/>
                    </a:lnTo>
                    <a:lnTo>
                      <a:pt x="4187" y="1234"/>
                    </a:lnTo>
                    <a:lnTo>
                      <a:pt x="4187" y="1234"/>
                    </a:lnTo>
                    <a:lnTo>
                      <a:pt x="4187" y="1234"/>
                    </a:lnTo>
                    <a:lnTo>
                      <a:pt x="4187" y="1234"/>
                    </a:lnTo>
                    <a:lnTo>
                      <a:pt x="4193" y="1234"/>
                    </a:lnTo>
                    <a:lnTo>
                      <a:pt x="4193" y="1234"/>
                    </a:lnTo>
                    <a:lnTo>
                      <a:pt x="4193" y="1228"/>
                    </a:lnTo>
                    <a:lnTo>
                      <a:pt x="4193" y="1228"/>
                    </a:lnTo>
                    <a:lnTo>
                      <a:pt x="4193" y="1228"/>
                    </a:lnTo>
                    <a:lnTo>
                      <a:pt x="4199" y="1228"/>
                    </a:lnTo>
                    <a:lnTo>
                      <a:pt x="4199" y="1228"/>
                    </a:lnTo>
                    <a:lnTo>
                      <a:pt x="4199" y="1228"/>
                    </a:lnTo>
                    <a:lnTo>
                      <a:pt x="4205" y="1228"/>
                    </a:lnTo>
                    <a:lnTo>
                      <a:pt x="4205" y="1222"/>
                    </a:lnTo>
                    <a:lnTo>
                      <a:pt x="4205" y="1222"/>
                    </a:lnTo>
                    <a:lnTo>
                      <a:pt x="4199" y="1222"/>
                    </a:lnTo>
                    <a:lnTo>
                      <a:pt x="4199" y="1222"/>
                    </a:lnTo>
                    <a:lnTo>
                      <a:pt x="4199" y="1222"/>
                    </a:lnTo>
                    <a:lnTo>
                      <a:pt x="4199" y="1222"/>
                    </a:lnTo>
                    <a:lnTo>
                      <a:pt x="4199" y="1222"/>
                    </a:lnTo>
                    <a:lnTo>
                      <a:pt x="4199" y="1215"/>
                    </a:lnTo>
                    <a:lnTo>
                      <a:pt x="4205" y="1215"/>
                    </a:lnTo>
                    <a:lnTo>
                      <a:pt x="4205" y="1215"/>
                    </a:lnTo>
                    <a:lnTo>
                      <a:pt x="4205" y="1215"/>
                    </a:lnTo>
                    <a:lnTo>
                      <a:pt x="4199" y="1215"/>
                    </a:lnTo>
                    <a:lnTo>
                      <a:pt x="4199" y="1215"/>
                    </a:lnTo>
                    <a:lnTo>
                      <a:pt x="4199" y="1215"/>
                    </a:lnTo>
                    <a:lnTo>
                      <a:pt x="4199" y="1215"/>
                    </a:lnTo>
                    <a:lnTo>
                      <a:pt x="4199" y="1209"/>
                    </a:lnTo>
                    <a:lnTo>
                      <a:pt x="4199" y="1209"/>
                    </a:lnTo>
                    <a:lnTo>
                      <a:pt x="4199" y="1209"/>
                    </a:lnTo>
                    <a:lnTo>
                      <a:pt x="4199" y="1203"/>
                    </a:lnTo>
                    <a:lnTo>
                      <a:pt x="4199" y="1203"/>
                    </a:lnTo>
                    <a:lnTo>
                      <a:pt x="4199" y="1203"/>
                    </a:lnTo>
                    <a:lnTo>
                      <a:pt x="4199" y="1203"/>
                    </a:lnTo>
                    <a:lnTo>
                      <a:pt x="4199" y="1203"/>
                    </a:lnTo>
                    <a:lnTo>
                      <a:pt x="4193" y="1209"/>
                    </a:lnTo>
                    <a:lnTo>
                      <a:pt x="4193" y="1209"/>
                    </a:lnTo>
                    <a:lnTo>
                      <a:pt x="4187" y="1215"/>
                    </a:lnTo>
                    <a:lnTo>
                      <a:pt x="4193" y="1215"/>
                    </a:lnTo>
                    <a:lnTo>
                      <a:pt x="4193" y="1215"/>
                    </a:lnTo>
                    <a:lnTo>
                      <a:pt x="4193" y="1215"/>
                    </a:lnTo>
                    <a:lnTo>
                      <a:pt x="4193" y="1215"/>
                    </a:lnTo>
                    <a:lnTo>
                      <a:pt x="4193" y="1215"/>
                    </a:lnTo>
                    <a:lnTo>
                      <a:pt x="4193" y="1222"/>
                    </a:lnTo>
                    <a:lnTo>
                      <a:pt x="4193" y="1222"/>
                    </a:lnTo>
                    <a:lnTo>
                      <a:pt x="4193" y="1222"/>
                    </a:lnTo>
                    <a:lnTo>
                      <a:pt x="4193" y="1222"/>
                    </a:lnTo>
                    <a:lnTo>
                      <a:pt x="4187" y="1222"/>
                    </a:lnTo>
                    <a:lnTo>
                      <a:pt x="4187" y="1222"/>
                    </a:lnTo>
                    <a:lnTo>
                      <a:pt x="4187" y="1228"/>
                    </a:lnTo>
                    <a:lnTo>
                      <a:pt x="4187" y="1228"/>
                    </a:lnTo>
                    <a:lnTo>
                      <a:pt x="4181" y="1234"/>
                    </a:lnTo>
                    <a:lnTo>
                      <a:pt x="4181" y="1228"/>
                    </a:lnTo>
                    <a:lnTo>
                      <a:pt x="4181" y="1228"/>
                    </a:lnTo>
                    <a:lnTo>
                      <a:pt x="4181" y="1234"/>
                    </a:lnTo>
                    <a:lnTo>
                      <a:pt x="4181" y="1234"/>
                    </a:lnTo>
                    <a:lnTo>
                      <a:pt x="4181" y="1234"/>
                    </a:lnTo>
                    <a:lnTo>
                      <a:pt x="4181" y="1234"/>
                    </a:lnTo>
                    <a:lnTo>
                      <a:pt x="4181" y="1234"/>
                    </a:lnTo>
                    <a:lnTo>
                      <a:pt x="4181" y="1240"/>
                    </a:lnTo>
                    <a:lnTo>
                      <a:pt x="4181" y="1240"/>
                    </a:lnTo>
                    <a:lnTo>
                      <a:pt x="4181" y="1240"/>
                    </a:lnTo>
                    <a:lnTo>
                      <a:pt x="4181" y="1234"/>
                    </a:lnTo>
                    <a:lnTo>
                      <a:pt x="4181" y="1234"/>
                    </a:lnTo>
                    <a:lnTo>
                      <a:pt x="4174" y="1234"/>
                    </a:lnTo>
                    <a:lnTo>
                      <a:pt x="4181" y="1234"/>
                    </a:lnTo>
                    <a:lnTo>
                      <a:pt x="4174" y="1234"/>
                    </a:lnTo>
                    <a:lnTo>
                      <a:pt x="4174" y="1234"/>
                    </a:lnTo>
                    <a:lnTo>
                      <a:pt x="4174" y="1234"/>
                    </a:lnTo>
                    <a:lnTo>
                      <a:pt x="4174" y="1234"/>
                    </a:lnTo>
                    <a:lnTo>
                      <a:pt x="4174" y="1234"/>
                    </a:lnTo>
                    <a:lnTo>
                      <a:pt x="4174" y="1234"/>
                    </a:lnTo>
                    <a:lnTo>
                      <a:pt x="4174" y="1240"/>
                    </a:lnTo>
                    <a:lnTo>
                      <a:pt x="4174" y="1240"/>
                    </a:lnTo>
                    <a:lnTo>
                      <a:pt x="4174" y="1240"/>
                    </a:lnTo>
                    <a:lnTo>
                      <a:pt x="4174" y="1240"/>
                    </a:lnTo>
                    <a:lnTo>
                      <a:pt x="4168" y="1240"/>
                    </a:lnTo>
                    <a:lnTo>
                      <a:pt x="4168" y="1246"/>
                    </a:lnTo>
                    <a:lnTo>
                      <a:pt x="4168" y="1246"/>
                    </a:lnTo>
                    <a:lnTo>
                      <a:pt x="4174" y="1246"/>
                    </a:lnTo>
                    <a:lnTo>
                      <a:pt x="4174" y="1246"/>
                    </a:lnTo>
                    <a:lnTo>
                      <a:pt x="4174" y="1246"/>
                    </a:lnTo>
                    <a:lnTo>
                      <a:pt x="4168" y="1252"/>
                    </a:lnTo>
                    <a:lnTo>
                      <a:pt x="4168" y="1252"/>
                    </a:lnTo>
                    <a:lnTo>
                      <a:pt x="4168" y="1252"/>
                    </a:lnTo>
                    <a:lnTo>
                      <a:pt x="4168" y="1252"/>
                    </a:lnTo>
                    <a:lnTo>
                      <a:pt x="4162" y="1252"/>
                    </a:lnTo>
                    <a:lnTo>
                      <a:pt x="4162" y="1252"/>
                    </a:lnTo>
                    <a:lnTo>
                      <a:pt x="4162" y="1252"/>
                    </a:lnTo>
                    <a:lnTo>
                      <a:pt x="4162" y="1252"/>
                    </a:lnTo>
                    <a:lnTo>
                      <a:pt x="4162" y="1252"/>
                    </a:lnTo>
                    <a:lnTo>
                      <a:pt x="4162" y="1252"/>
                    </a:lnTo>
                    <a:lnTo>
                      <a:pt x="4162" y="1258"/>
                    </a:lnTo>
                    <a:lnTo>
                      <a:pt x="4162" y="1258"/>
                    </a:lnTo>
                    <a:lnTo>
                      <a:pt x="4162" y="1258"/>
                    </a:lnTo>
                    <a:lnTo>
                      <a:pt x="4162" y="1258"/>
                    </a:lnTo>
                    <a:lnTo>
                      <a:pt x="4168" y="1258"/>
                    </a:lnTo>
                    <a:lnTo>
                      <a:pt x="4168" y="1258"/>
                    </a:lnTo>
                    <a:lnTo>
                      <a:pt x="4168" y="1258"/>
                    </a:lnTo>
                    <a:lnTo>
                      <a:pt x="4168" y="1258"/>
                    </a:lnTo>
                    <a:lnTo>
                      <a:pt x="4168" y="1264"/>
                    </a:lnTo>
                    <a:lnTo>
                      <a:pt x="4174" y="1264"/>
                    </a:lnTo>
                    <a:lnTo>
                      <a:pt x="4174" y="1270"/>
                    </a:lnTo>
                    <a:lnTo>
                      <a:pt x="4174" y="1270"/>
                    </a:lnTo>
                    <a:lnTo>
                      <a:pt x="4174" y="1270"/>
                    </a:lnTo>
                    <a:lnTo>
                      <a:pt x="4174" y="1277"/>
                    </a:lnTo>
                    <a:lnTo>
                      <a:pt x="4174" y="1277"/>
                    </a:lnTo>
                    <a:lnTo>
                      <a:pt x="4174" y="1277"/>
                    </a:lnTo>
                    <a:lnTo>
                      <a:pt x="4174" y="1277"/>
                    </a:lnTo>
                    <a:lnTo>
                      <a:pt x="4174" y="1277"/>
                    </a:lnTo>
                    <a:lnTo>
                      <a:pt x="4168" y="1283"/>
                    </a:lnTo>
                    <a:lnTo>
                      <a:pt x="4174" y="1283"/>
                    </a:lnTo>
                    <a:lnTo>
                      <a:pt x="4174" y="1283"/>
                    </a:lnTo>
                    <a:lnTo>
                      <a:pt x="4174" y="1283"/>
                    </a:lnTo>
                    <a:lnTo>
                      <a:pt x="4174" y="1283"/>
                    </a:lnTo>
                    <a:lnTo>
                      <a:pt x="4174" y="1283"/>
                    </a:lnTo>
                    <a:lnTo>
                      <a:pt x="4174" y="1289"/>
                    </a:lnTo>
                    <a:lnTo>
                      <a:pt x="4174" y="1283"/>
                    </a:lnTo>
                    <a:lnTo>
                      <a:pt x="4174" y="1283"/>
                    </a:lnTo>
                    <a:lnTo>
                      <a:pt x="4168" y="1289"/>
                    </a:lnTo>
                    <a:lnTo>
                      <a:pt x="4168" y="1289"/>
                    </a:lnTo>
                    <a:lnTo>
                      <a:pt x="4174" y="1289"/>
                    </a:lnTo>
                    <a:lnTo>
                      <a:pt x="4168" y="1295"/>
                    </a:lnTo>
                    <a:lnTo>
                      <a:pt x="4168" y="1295"/>
                    </a:lnTo>
                    <a:lnTo>
                      <a:pt x="4168" y="1295"/>
                    </a:lnTo>
                    <a:lnTo>
                      <a:pt x="4174" y="1295"/>
                    </a:lnTo>
                    <a:lnTo>
                      <a:pt x="4174" y="1295"/>
                    </a:lnTo>
                    <a:lnTo>
                      <a:pt x="4174" y="1295"/>
                    </a:lnTo>
                    <a:lnTo>
                      <a:pt x="4174" y="1295"/>
                    </a:lnTo>
                    <a:lnTo>
                      <a:pt x="4174" y="1301"/>
                    </a:lnTo>
                    <a:lnTo>
                      <a:pt x="4168" y="1301"/>
                    </a:lnTo>
                    <a:lnTo>
                      <a:pt x="4168" y="1301"/>
                    </a:lnTo>
                    <a:lnTo>
                      <a:pt x="4168" y="1301"/>
                    </a:lnTo>
                    <a:lnTo>
                      <a:pt x="4168" y="1307"/>
                    </a:lnTo>
                    <a:lnTo>
                      <a:pt x="4168" y="1307"/>
                    </a:lnTo>
                    <a:lnTo>
                      <a:pt x="4168" y="1307"/>
                    </a:lnTo>
                    <a:lnTo>
                      <a:pt x="4168" y="1307"/>
                    </a:lnTo>
                    <a:lnTo>
                      <a:pt x="4174" y="1307"/>
                    </a:lnTo>
                    <a:lnTo>
                      <a:pt x="4174" y="1313"/>
                    </a:lnTo>
                    <a:lnTo>
                      <a:pt x="4174" y="1313"/>
                    </a:lnTo>
                    <a:lnTo>
                      <a:pt x="4174" y="1319"/>
                    </a:lnTo>
                    <a:lnTo>
                      <a:pt x="4174" y="1319"/>
                    </a:lnTo>
                    <a:lnTo>
                      <a:pt x="4174" y="1319"/>
                    </a:lnTo>
                    <a:lnTo>
                      <a:pt x="4174" y="1325"/>
                    </a:lnTo>
                    <a:lnTo>
                      <a:pt x="4174" y="1325"/>
                    </a:lnTo>
                    <a:lnTo>
                      <a:pt x="4174" y="1331"/>
                    </a:lnTo>
                    <a:lnTo>
                      <a:pt x="4181" y="1331"/>
                    </a:lnTo>
                    <a:lnTo>
                      <a:pt x="4181" y="1331"/>
                    </a:lnTo>
                    <a:lnTo>
                      <a:pt x="4181" y="1338"/>
                    </a:lnTo>
                    <a:lnTo>
                      <a:pt x="4187" y="1338"/>
                    </a:lnTo>
                    <a:lnTo>
                      <a:pt x="4187" y="1338"/>
                    </a:lnTo>
                    <a:lnTo>
                      <a:pt x="4187" y="1338"/>
                    </a:lnTo>
                    <a:lnTo>
                      <a:pt x="4187" y="1344"/>
                    </a:lnTo>
                    <a:lnTo>
                      <a:pt x="4193" y="1344"/>
                    </a:lnTo>
                    <a:lnTo>
                      <a:pt x="4193" y="1344"/>
                    </a:lnTo>
                    <a:lnTo>
                      <a:pt x="4193" y="1344"/>
                    </a:lnTo>
                    <a:lnTo>
                      <a:pt x="4193" y="1350"/>
                    </a:lnTo>
                    <a:lnTo>
                      <a:pt x="4193" y="1350"/>
                    </a:lnTo>
                    <a:lnTo>
                      <a:pt x="4193" y="1350"/>
                    </a:lnTo>
                    <a:lnTo>
                      <a:pt x="4193" y="1356"/>
                    </a:lnTo>
                    <a:lnTo>
                      <a:pt x="4193" y="1356"/>
                    </a:lnTo>
                    <a:lnTo>
                      <a:pt x="4199" y="1356"/>
                    </a:lnTo>
                    <a:lnTo>
                      <a:pt x="4193" y="1356"/>
                    </a:lnTo>
                    <a:lnTo>
                      <a:pt x="4193" y="1356"/>
                    </a:lnTo>
                    <a:lnTo>
                      <a:pt x="4193" y="1356"/>
                    </a:lnTo>
                    <a:lnTo>
                      <a:pt x="4199" y="1362"/>
                    </a:lnTo>
                    <a:lnTo>
                      <a:pt x="4199" y="1368"/>
                    </a:lnTo>
                    <a:lnTo>
                      <a:pt x="4199" y="1368"/>
                    </a:lnTo>
                    <a:lnTo>
                      <a:pt x="4205" y="1368"/>
                    </a:lnTo>
                    <a:lnTo>
                      <a:pt x="4205" y="1374"/>
                    </a:lnTo>
                    <a:lnTo>
                      <a:pt x="4205" y="1374"/>
                    </a:lnTo>
                    <a:lnTo>
                      <a:pt x="4205" y="1374"/>
                    </a:lnTo>
                    <a:lnTo>
                      <a:pt x="4205" y="1380"/>
                    </a:lnTo>
                    <a:lnTo>
                      <a:pt x="4205" y="1380"/>
                    </a:lnTo>
                    <a:lnTo>
                      <a:pt x="4205" y="1380"/>
                    </a:lnTo>
                    <a:lnTo>
                      <a:pt x="4205" y="1380"/>
                    </a:lnTo>
                    <a:lnTo>
                      <a:pt x="4205" y="1380"/>
                    </a:lnTo>
                    <a:lnTo>
                      <a:pt x="4205" y="1380"/>
                    </a:lnTo>
                    <a:lnTo>
                      <a:pt x="4205" y="1380"/>
                    </a:lnTo>
                    <a:lnTo>
                      <a:pt x="4199" y="1380"/>
                    </a:lnTo>
                    <a:lnTo>
                      <a:pt x="4199" y="1374"/>
                    </a:lnTo>
                    <a:lnTo>
                      <a:pt x="4199" y="1374"/>
                    </a:lnTo>
                    <a:lnTo>
                      <a:pt x="4199" y="1374"/>
                    </a:lnTo>
                    <a:lnTo>
                      <a:pt x="4193" y="1374"/>
                    </a:lnTo>
                    <a:lnTo>
                      <a:pt x="4193" y="1374"/>
                    </a:lnTo>
                    <a:lnTo>
                      <a:pt x="4193" y="1374"/>
                    </a:lnTo>
                    <a:lnTo>
                      <a:pt x="4193" y="1374"/>
                    </a:lnTo>
                    <a:lnTo>
                      <a:pt x="4193" y="1374"/>
                    </a:lnTo>
                    <a:lnTo>
                      <a:pt x="4193" y="1374"/>
                    </a:lnTo>
                    <a:lnTo>
                      <a:pt x="4193" y="1380"/>
                    </a:lnTo>
                    <a:lnTo>
                      <a:pt x="4193" y="1380"/>
                    </a:lnTo>
                    <a:lnTo>
                      <a:pt x="4193" y="1374"/>
                    </a:lnTo>
                    <a:lnTo>
                      <a:pt x="4187" y="1374"/>
                    </a:lnTo>
                    <a:lnTo>
                      <a:pt x="4187" y="1374"/>
                    </a:lnTo>
                    <a:lnTo>
                      <a:pt x="4187" y="1374"/>
                    </a:lnTo>
                    <a:lnTo>
                      <a:pt x="4187" y="1374"/>
                    </a:lnTo>
                    <a:lnTo>
                      <a:pt x="4187" y="1374"/>
                    </a:lnTo>
                    <a:lnTo>
                      <a:pt x="4187" y="1374"/>
                    </a:lnTo>
                    <a:lnTo>
                      <a:pt x="4187" y="1374"/>
                    </a:lnTo>
                    <a:lnTo>
                      <a:pt x="4181" y="1368"/>
                    </a:lnTo>
                    <a:lnTo>
                      <a:pt x="4181" y="1368"/>
                    </a:lnTo>
                    <a:lnTo>
                      <a:pt x="4181" y="1368"/>
                    </a:lnTo>
                    <a:lnTo>
                      <a:pt x="4181" y="1368"/>
                    </a:lnTo>
                    <a:lnTo>
                      <a:pt x="4174" y="1368"/>
                    </a:lnTo>
                    <a:lnTo>
                      <a:pt x="4174" y="1368"/>
                    </a:lnTo>
                    <a:lnTo>
                      <a:pt x="4168" y="1368"/>
                    </a:lnTo>
                    <a:lnTo>
                      <a:pt x="4168" y="1368"/>
                    </a:lnTo>
                    <a:lnTo>
                      <a:pt x="4162" y="1368"/>
                    </a:lnTo>
                    <a:lnTo>
                      <a:pt x="4162" y="1368"/>
                    </a:lnTo>
                    <a:lnTo>
                      <a:pt x="4162" y="1368"/>
                    </a:lnTo>
                    <a:lnTo>
                      <a:pt x="4162" y="1368"/>
                    </a:lnTo>
                    <a:lnTo>
                      <a:pt x="4156" y="1368"/>
                    </a:lnTo>
                    <a:lnTo>
                      <a:pt x="4156" y="1368"/>
                    </a:lnTo>
                    <a:lnTo>
                      <a:pt x="4156" y="1362"/>
                    </a:lnTo>
                    <a:lnTo>
                      <a:pt x="4156" y="1362"/>
                    </a:lnTo>
                    <a:lnTo>
                      <a:pt x="4156" y="1362"/>
                    </a:lnTo>
                    <a:lnTo>
                      <a:pt x="4156" y="1362"/>
                    </a:lnTo>
                    <a:lnTo>
                      <a:pt x="4156" y="1362"/>
                    </a:lnTo>
                    <a:lnTo>
                      <a:pt x="4156" y="1368"/>
                    </a:lnTo>
                    <a:lnTo>
                      <a:pt x="4156" y="1368"/>
                    </a:lnTo>
                    <a:lnTo>
                      <a:pt x="4150" y="1368"/>
                    </a:lnTo>
                    <a:lnTo>
                      <a:pt x="4150" y="1368"/>
                    </a:lnTo>
                    <a:lnTo>
                      <a:pt x="4150" y="1362"/>
                    </a:lnTo>
                    <a:lnTo>
                      <a:pt x="4150" y="1362"/>
                    </a:lnTo>
                    <a:lnTo>
                      <a:pt x="4144" y="1362"/>
                    </a:lnTo>
                    <a:lnTo>
                      <a:pt x="4144" y="1362"/>
                    </a:lnTo>
                    <a:lnTo>
                      <a:pt x="4144" y="1362"/>
                    </a:lnTo>
                    <a:lnTo>
                      <a:pt x="4144" y="1362"/>
                    </a:lnTo>
                    <a:lnTo>
                      <a:pt x="4144" y="1362"/>
                    </a:lnTo>
                    <a:lnTo>
                      <a:pt x="4138" y="1356"/>
                    </a:lnTo>
                    <a:lnTo>
                      <a:pt x="4138" y="1356"/>
                    </a:lnTo>
                    <a:lnTo>
                      <a:pt x="4138" y="1356"/>
                    </a:lnTo>
                    <a:lnTo>
                      <a:pt x="4138" y="1350"/>
                    </a:lnTo>
                    <a:lnTo>
                      <a:pt x="4138" y="1350"/>
                    </a:lnTo>
                    <a:lnTo>
                      <a:pt x="4132" y="1350"/>
                    </a:lnTo>
                    <a:lnTo>
                      <a:pt x="4132" y="1350"/>
                    </a:lnTo>
                    <a:lnTo>
                      <a:pt x="4132" y="1356"/>
                    </a:lnTo>
                    <a:lnTo>
                      <a:pt x="4132" y="1356"/>
                    </a:lnTo>
                    <a:lnTo>
                      <a:pt x="4132" y="1356"/>
                    </a:lnTo>
                    <a:lnTo>
                      <a:pt x="4132" y="1356"/>
                    </a:lnTo>
                    <a:lnTo>
                      <a:pt x="4126" y="1356"/>
                    </a:lnTo>
                    <a:lnTo>
                      <a:pt x="4126" y="1356"/>
                    </a:lnTo>
                    <a:lnTo>
                      <a:pt x="4126" y="1356"/>
                    </a:lnTo>
                    <a:lnTo>
                      <a:pt x="4126" y="1362"/>
                    </a:lnTo>
                    <a:lnTo>
                      <a:pt x="4120" y="1362"/>
                    </a:lnTo>
                    <a:lnTo>
                      <a:pt x="4120" y="1362"/>
                    </a:lnTo>
                    <a:lnTo>
                      <a:pt x="4113" y="1356"/>
                    </a:lnTo>
                    <a:lnTo>
                      <a:pt x="4113" y="1356"/>
                    </a:lnTo>
                    <a:lnTo>
                      <a:pt x="4113" y="1356"/>
                    </a:lnTo>
                    <a:lnTo>
                      <a:pt x="4113" y="1350"/>
                    </a:lnTo>
                    <a:lnTo>
                      <a:pt x="4113" y="1344"/>
                    </a:lnTo>
                    <a:lnTo>
                      <a:pt x="4113" y="1344"/>
                    </a:lnTo>
                    <a:lnTo>
                      <a:pt x="4113" y="1344"/>
                    </a:lnTo>
                    <a:lnTo>
                      <a:pt x="4120" y="1338"/>
                    </a:lnTo>
                    <a:lnTo>
                      <a:pt x="4120" y="1331"/>
                    </a:lnTo>
                    <a:lnTo>
                      <a:pt x="4120" y="1331"/>
                    </a:lnTo>
                    <a:lnTo>
                      <a:pt x="4120" y="1331"/>
                    </a:lnTo>
                    <a:lnTo>
                      <a:pt x="4120" y="1331"/>
                    </a:lnTo>
                    <a:lnTo>
                      <a:pt x="4120" y="1331"/>
                    </a:lnTo>
                    <a:lnTo>
                      <a:pt x="4120" y="1331"/>
                    </a:lnTo>
                    <a:lnTo>
                      <a:pt x="4120" y="1325"/>
                    </a:lnTo>
                    <a:lnTo>
                      <a:pt x="4120" y="1325"/>
                    </a:lnTo>
                    <a:lnTo>
                      <a:pt x="4120" y="1325"/>
                    </a:lnTo>
                    <a:lnTo>
                      <a:pt x="4120" y="1319"/>
                    </a:lnTo>
                    <a:lnTo>
                      <a:pt x="4126" y="1319"/>
                    </a:lnTo>
                    <a:lnTo>
                      <a:pt x="4126" y="1319"/>
                    </a:lnTo>
                    <a:lnTo>
                      <a:pt x="4126" y="1319"/>
                    </a:lnTo>
                    <a:lnTo>
                      <a:pt x="4126" y="1319"/>
                    </a:lnTo>
                    <a:lnTo>
                      <a:pt x="4126" y="1319"/>
                    </a:lnTo>
                    <a:lnTo>
                      <a:pt x="4126" y="1319"/>
                    </a:lnTo>
                    <a:lnTo>
                      <a:pt x="4126" y="1319"/>
                    </a:lnTo>
                    <a:lnTo>
                      <a:pt x="4126" y="1319"/>
                    </a:lnTo>
                    <a:lnTo>
                      <a:pt x="4126" y="1313"/>
                    </a:lnTo>
                    <a:lnTo>
                      <a:pt x="4126" y="1313"/>
                    </a:lnTo>
                    <a:lnTo>
                      <a:pt x="4126" y="1313"/>
                    </a:lnTo>
                    <a:lnTo>
                      <a:pt x="4126" y="1307"/>
                    </a:lnTo>
                    <a:lnTo>
                      <a:pt x="4132" y="1307"/>
                    </a:lnTo>
                    <a:lnTo>
                      <a:pt x="4132" y="1307"/>
                    </a:lnTo>
                    <a:lnTo>
                      <a:pt x="4132" y="1301"/>
                    </a:lnTo>
                    <a:lnTo>
                      <a:pt x="4132" y="1301"/>
                    </a:lnTo>
                    <a:lnTo>
                      <a:pt x="4132" y="1301"/>
                    </a:lnTo>
                    <a:lnTo>
                      <a:pt x="4132" y="1295"/>
                    </a:lnTo>
                    <a:lnTo>
                      <a:pt x="4132" y="1295"/>
                    </a:lnTo>
                    <a:lnTo>
                      <a:pt x="4126" y="1289"/>
                    </a:lnTo>
                    <a:lnTo>
                      <a:pt x="4126" y="1289"/>
                    </a:lnTo>
                    <a:lnTo>
                      <a:pt x="4120" y="1289"/>
                    </a:lnTo>
                    <a:lnTo>
                      <a:pt x="4120" y="1289"/>
                    </a:lnTo>
                    <a:lnTo>
                      <a:pt x="4120" y="1289"/>
                    </a:lnTo>
                    <a:lnTo>
                      <a:pt x="4120" y="1289"/>
                    </a:lnTo>
                    <a:lnTo>
                      <a:pt x="4120" y="1295"/>
                    </a:lnTo>
                    <a:lnTo>
                      <a:pt x="4120" y="1295"/>
                    </a:lnTo>
                    <a:lnTo>
                      <a:pt x="4113" y="1295"/>
                    </a:lnTo>
                    <a:lnTo>
                      <a:pt x="4113" y="1295"/>
                    </a:lnTo>
                    <a:lnTo>
                      <a:pt x="4113" y="1295"/>
                    </a:lnTo>
                    <a:lnTo>
                      <a:pt x="4113" y="1295"/>
                    </a:lnTo>
                    <a:lnTo>
                      <a:pt x="4113" y="1295"/>
                    </a:lnTo>
                    <a:lnTo>
                      <a:pt x="4113" y="1289"/>
                    </a:lnTo>
                    <a:lnTo>
                      <a:pt x="4113" y="1289"/>
                    </a:lnTo>
                    <a:lnTo>
                      <a:pt x="4113" y="1295"/>
                    </a:lnTo>
                    <a:lnTo>
                      <a:pt x="4107" y="1295"/>
                    </a:lnTo>
                    <a:lnTo>
                      <a:pt x="4107" y="1295"/>
                    </a:lnTo>
                    <a:lnTo>
                      <a:pt x="4107" y="1295"/>
                    </a:lnTo>
                    <a:lnTo>
                      <a:pt x="4107" y="1295"/>
                    </a:lnTo>
                    <a:lnTo>
                      <a:pt x="4107" y="1295"/>
                    </a:lnTo>
                    <a:lnTo>
                      <a:pt x="4107" y="1289"/>
                    </a:lnTo>
                    <a:lnTo>
                      <a:pt x="4107" y="1295"/>
                    </a:lnTo>
                    <a:lnTo>
                      <a:pt x="4101" y="1289"/>
                    </a:lnTo>
                    <a:lnTo>
                      <a:pt x="4101" y="1289"/>
                    </a:lnTo>
                    <a:lnTo>
                      <a:pt x="4101" y="1289"/>
                    </a:lnTo>
                    <a:lnTo>
                      <a:pt x="4101" y="1289"/>
                    </a:lnTo>
                    <a:lnTo>
                      <a:pt x="4101" y="1289"/>
                    </a:lnTo>
                    <a:lnTo>
                      <a:pt x="4101" y="1289"/>
                    </a:lnTo>
                    <a:lnTo>
                      <a:pt x="4101" y="1289"/>
                    </a:lnTo>
                    <a:lnTo>
                      <a:pt x="4095" y="1283"/>
                    </a:lnTo>
                    <a:lnTo>
                      <a:pt x="4095" y="1283"/>
                    </a:lnTo>
                    <a:lnTo>
                      <a:pt x="4095" y="1283"/>
                    </a:lnTo>
                    <a:lnTo>
                      <a:pt x="4095" y="1283"/>
                    </a:lnTo>
                    <a:lnTo>
                      <a:pt x="4095" y="1283"/>
                    </a:lnTo>
                    <a:lnTo>
                      <a:pt x="4095" y="1283"/>
                    </a:lnTo>
                    <a:lnTo>
                      <a:pt x="4089" y="1283"/>
                    </a:lnTo>
                    <a:lnTo>
                      <a:pt x="4089" y="1283"/>
                    </a:lnTo>
                    <a:lnTo>
                      <a:pt x="4089" y="1283"/>
                    </a:lnTo>
                    <a:lnTo>
                      <a:pt x="4089" y="1283"/>
                    </a:lnTo>
                    <a:lnTo>
                      <a:pt x="4089" y="1283"/>
                    </a:lnTo>
                    <a:lnTo>
                      <a:pt x="4083" y="1283"/>
                    </a:lnTo>
                    <a:lnTo>
                      <a:pt x="4083" y="1283"/>
                    </a:lnTo>
                    <a:lnTo>
                      <a:pt x="4083" y="1283"/>
                    </a:lnTo>
                    <a:lnTo>
                      <a:pt x="4083" y="1283"/>
                    </a:lnTo>
                    <a:lnTo>
                      <a:pt x="4083" y="1283"/>
                    </a:lnTo>
                    <a:lnTo>
                      <a:pt x="4083" y="1283"/>
                    </a:lnTo>
                    <a:lnTo>
                      <a:pt x="4083" y="1283"/>
                    </a:lnTo>
                    <a:lnTo>
                      <a:pt x="4083" y="1283"/>
                    </a:lnTo>
                    <a:lnTo>
                      <a:pt x="4077" y="1283"/>
                    </a:lnTo>
                    <a:lnTo>
                      <a:pt x="4077" y="1283"/>
                    </a:lnTo>
                    <a:lnTo>
                      <a:pt x="4077" y="1283"/>
                    </a:lnTo>
                    <a:lnTo>
                      <a:pt x="4077" y="1283"/>
                    </a:lnTo>
                    <a:lnTo>
                      <a:pt x="4077" y="1283"/>
                    </a:lnTo>
                    <a:lnTo>
                      <a:pt x="4077" y="1277"/>
                    </a:lnTo>
                    <a:lnTo>
                      <a:pt x="4077" y="1277"/>
                    </a:lnTo>
                    <a:lnTo>
                      <a:pt x="4077" y="1277"/>
                    </a:lnTo>
                    <a:lnTo>
                      <a:pt x="4077" y="1277"/>
                    </a:lnTo>
                    <a:lnTo>
                      <a:pt x="4077" y="1277"/>
                    </a:lnTo>
                    <a:lnTo>
                      <a:pt x="4077" y="1270"/>
                    </a:lnTo>
                    <a:lnTo>
                      <a:pt x="4077" y="1270"/>
                    </a:lnTo>
                    <a:lnTo>
                      <a:pt x="4077" y="1270"/>
                    </a:lnTo>
                    <a:lnTo>
                      <a:pt x="4077" y="1270"/>
                    </a:lnTo>
                    <a:lnTo>
                      <a:pt x="4077" y="1270"/>
                    </a:lnTo>
                    <a:lnTo>
                      <a:pt x="4077" y="1270"/>
                    </a:lnTo>
                    <a:lnTo>
                      <a:pt x="4077" y="1270"/>
                    </a:lnTo>
                    <a:lnTo>
                      <a:pt x="4077" y="1264"/>
                    </a:lnTo>
                    <a:lnTo>
                      <a:pt x="4077" y="1264"/>
                    </a:lnTo>
                    <a:lnTo>
                      <a:pt x="4077" y="1264"/>
                    </a:lnTo>
                    <a:lnTo>
                      <a:pt x="4071" y="1264"/>
                    </a:lnTo>
                    <a:lnTo>
                      <a:pt x="4071" y="1264"/>
                    </a:lnTo>
                    <a:lnTo>
                      <a:pt x="4071" y="1264"/>
                    </a:lnTo>
                    <a:lnTo>
                      <a:pt x="4071" y="1264"/>
                    </a:lnTo>
                    <a:lnTo>
                      <a:pt x="4071" y="1264"/>
                    </a:lnTo>
                    <a:lnTo>
                      <a:pt x="4071" y="1264"/>
                    </a:lnTo>
                    <a:lnTo>
                      <a:pt x="4071" y="1264"/>
                    </a:lnTo>
                    <a:lnTo>
                      <a:pt x="4071" y="1264"/>
                    </a:lnTo>
                    <a:lnTo>
                      <a:pt x="4071" y="1258"/>
                    </a:lnTo>
                    <a:lnTo>
                      <a:pt x="4065" y="1258"/>
                    </a:lnTo>
                    <a:lnTo>
                      <a:pt x="4065" y="1258"/>
                    </a:lnTo>
                    <a:lnTo>
                      <a:pt x="4065" y="1264"/>
                    </a:lnTo>
                    <a:lnTo>
                      <a:pt x="4065" y="1264"/>
                    </a:lnTo>
                    <a:lnTo>
                      <a:pt x="4065" y="1264"/>
                    </a:lnTo>
                    <a:lnTo>
                      <a:pt x="4065" y="1264"/>
                    </a:lnTo>
                    <a:lnTo>
                      <a:pt x="4058" y="1264"/>
                    </a:lnTo>
                    <a:lnTo>
                      <a:pt x="4058" y="1258"/>
                    </a:lnTo>
                    <a:lnTo>
                      <a:pt x="4058" y="1258"/>
                    </a:lnTo>
                    <a:lnTo>
                      <a:pt x="4058" y="1258"/>
                    </a:lnTo>
                    <a:lnTo>
                      <a:pt x="4058" y="1264"/>
                    </a:lnTo>
                    <a:lnTo>
                      <a:pt x="4058" y="1264"/>
                    </a:lnTo>
                    <a:lnTo>
                      <a:pt x="4052" y="1264"/>
                    </a:lnTo>
                    <a:lnTo>
                      <a:pt x="4052" y="1264"/>
                    </a:lnTo>
                    <a:lnTo>
                      <a:pt x="4052" y="1258"/>
                    </a:lnTo>
                    <a:lnTo>
                      <a:pt x="4052" y="1258"/>
                    </a:lnTo>
                    <a:lnTo>
                      <a:pt x="4052" y="1258"/>
                    </a:lnTo>
                    <a:lnTo>
                      <a:pt x="4052" y="1258"/>
                    </a:lnTo>
                    <a:lnTo>
                      <a:pt x="4052" y="1258"/>
                    </a:lnTo>
                    <a:lnTo>
                      <a:pt x="4052" y="1258"/>
                    </a:lnTo>
                    <a:lnTo>
                      <a:pt x="4052" y="1258"/>
                    </a:lnTo>
                    <a:lnTo>
                      <a:pt x="4052" y="1252"/>
                    </a:lnTo>
                    <a:lnTo>
                      <a:pt x="4052" y="1252"/>
                    </a:lnTo>
                    <a:lnTo>
                      <a:pt x="4052" y="1252"/>
                    </a:lnTo>
                    <a:lnTo>
                      <a:pt x="4052" y="1252"/>
                    </a:lnTo>
                    <a:lnTo>
                      <a:pt x="4052" y="1252"/>
                    </a:lnTo>
                    <a:lnTo>
                      <a:pt x="4052" y="1252"/>
                    </a:lnTo>
                    <a:lnTo>
                      <a:pt x="4046" y="1252"/>
                    </a:lnTo>
                    <a:lnTo>
                      <a:pt x="4046" y="1252"/>
                    </a:lnTo>
                    <a:lnTo>
                      <a:pt x="4046" y="1252"/>
                    </a:lnTo>
                    <a:lnTo>
                      <a:pt x="4046" y="1252"/>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40"/>
                    </a:lnTo>
                    <a:lnTo>
                      <a:pt x="4046" y="1240"/>
                    </a:lnTo>
                    <a:lnTo>
                      <a:pt x="4046" y="1246"/>
                    </a:lnTo>
                    <a:lnTo>
                      <a:pt x="4046" y="1246"/>
                    </a:lnTo>
                    <a:lnTo>
                      <a:pt x="4040" y="1246"/>
                    </a:lnTo>
                    <a:lnTo>
                      <a:pt x="4040" y="1246"/>
                    </a:lnTo>
                    <a:lnTo>
                      <a:pt x="4040" y="1246"/>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34" y="1240"/>
                    </a:lnTo>
                    <a:lnTo>
                      <a:pt x="4040" y="1240"/>
                    </a:lnTo>
                    <a:lnTo>
                      <a:pt x="4034" y="1240"/>
                    </a:lnTo>
                    <a:lnTo>
                      <a:pt x="4034" y="1240"/>
                    </a:lnTo>
                    <a:lnTo>
                      <a:pt x="4034" y="1240"/>
                    </a:lnTo>
                    <a:lnTo>
                      <a:pt x="4034" y="1240"/>
                    </a:lnTo>
                    <a:lnTo>
                      <a:pt x="4034" y="1234"/>
                    </a:lnTo>
                    <a:lnTo>
                      <a:pt x="4034" y="1234"/>
                    </a:lnTo>
                    <a:lnTo>
                      <a:pt x="4034" y="1234"/>
                    </a:lnTo>
                    <a:lnTo>
                      <a:pt x="4040" y="1234"/>
                    </a:lnTo>
                    <a:lnTo>
                      <a:pt x="4040" y="1234"/>
                    </a:lnTo>
                    <a:lnTo>
                      <a:pt x="4040" y="1234"/>
                    </a:lnTo>
                    <a:lnTo>
                      <a:pt x="4040" y="1234"/>
                    </a:lnTo>
                    <a:lnTo>
                      <a:pt x="4040" y="1234"/>
                    </a:lnTo>
                    <a:lnTo>
                      <a:pt x="4040" y="1234"/>
                    </a:lnTo>
                    <a:lnTo>
                      <a:pt x="4040" y="1234"/>
                    </a:lnTo>
                    <a:lnTo>
                      <a:pt x="4040" y="1228"/>
                    </a:lnTo>
                    <a:lnTo>
                      <a:pt x="4034" y="1234"/>
                    </a:lnTo>
                    <a:lnTo>
                      <a:pt x="4034" y="1228"/>
                    </a:lnTo>
                    <a:lnTo>
                      <a:pt x="4034" y="1228"/>
                    </a:lnTo>
                    <a:lnTo>
                      <a:pt x="4034" y="1228"/>
                    </a:lnTo>
                    <a:lnTo>
                      <a:pt x="4034" y="1228"/>
                    </a:lnTo>
                    <a:lnTo>
                      <a:pt x="4034" y="1234"/>
                    </a:lnTo>
                    <a:lnTo>
                      <a:pt x="4034"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22" y="1234"/>
                    </a:lnTo>
                    <a:lnTo>
                      <a:pt x="4022" y="1234"/>
                    </a:lnTo>
                    <a:lnTo>
                      <a:pt x="4022" y="1234"/>
                    </a:lnTo>
                    <a:lnTo>
                      <a:pt x="4022" y="1228"/>
                    </a:lnTo>
                    <a:lnTo>
                      <a:pt x="4016" y="1228"/>
                    </a:lnTo>
                    <a:lnTo>
                      <a:pt x="4016" y="1228"/>
                    </a:lnTo>
                    <a:lnTo>
                      <a:pt x="4016" y="1228"/>
                    </a:lnTo>
                    <a:lnTo>
                      <a:pt x="4016" y="1228"/>
                    </a:lnTo>
                    <a:lnTo>
                      <a:pt x="4016" y="1228"/>
                    </a:lnTo>
                    <a:lnTo>
                      <a:pt x="4010" y="1228"/>
                    </a:lnTo>
                    <a:lnTo>
                      <a:pt x="4010" y="1228"/>
                    </a:lnTo>
                    <a:lnTo>
                      <a:pt x="4010" y="1228"/>
                    </a:lnTo>
                    <a:lnTo>
                      <a:pt x="4010" y="1228"/>
                    </a:lnTo>
                    <a:lnTo>
                      <a:pt x="4010" y="1228"/>
                    </a:lnTo>
                    <a:lnTo>
                      <a:pt x="4004" y="1228"/>
                    </a:lnTo>
                    <a:lnTo>
                      <a:pt x="4004" y="1228"/>
                    </a:lnTo>
                    <a:lnTo>
                      <a:pt x="4004" y="1228"/>
                    </a:lnTo>
                    <a:lnTo>
                      <a:pt x="4004" y="1228"/>
                    </a:lnTo>
                    <a:lnTo>
                      <a:pt x="4004" y="1228"/>
                    </a:lnTo>
                    <a:lnTo>
                      <a:pt x="4004" y="1228"/>
                    </a:lnTo>
                    <a:lnTo>
                      <a:pt x="4004" y="1228"/>
                    </a:lnTo>
                    <a:lnTo>
                      <a:pt x="4004" y="1228"/>
                    </a:lnTo>
                    <a:lnTo>
                      <a:pt x="4004" y="1228"/>
                    </a:lnTo>
                    <a:lnTo>
                      <a:pt x="4004" y="1234"/>
                    </a:lnTo>
                    <a:lnTo>
                      <a:pt x="4004" y="1234"/>
                    </a:lnTo>
                    <a:lnTo>
                      <a:pt x="3997" y="1234"/>
                    </a:lnTo>
                    <a:lnTo>
                      <a:pt x="3997" y="1234"/>
                    </a:lnTo>
                    <a:lnTo>
                      <a:pt x="3997" y="1234"/>
                    </a:lnTo>
                    <a:lnTo>
                      <a:pt x="3997" y="1234"/>
                    </a:lnTo>
                    <a:lnTo>
                      <a:pt x="3997" y="1234"/>
                    </a:lnTo>
                    <a:lnTo>
                      <a:pt x="3997" y="1234"/>
                    </a:lnTo>
                    <a:lnTo>
                      <a:pt x="3991" y="1234"/>
                    </a:lnTo>
                    <a:lnTo>
                      <a:pt x="3991" y="1234"/>
                    </a:lnTo>
                    <a:lnTo>
                      <a:pt x="3991" y="1234"/>
                    </a:lnTo>
                    <a:lnTo>
                      <a:pt x="3991" y="1240"/>
                    </a:lnTo>
                    <a:lnTo>
                      <a:pt x="3991" y="1240"/>
                    </a:lnTo>
                    <a:lnTo>
                      <a:pt x="3991" y="1234"/>
                    </a:lnTo>
                    <a:lnTo>
                      <a:pt x="3991" y="1240"/>
                    </a:lnTo>
                    <a:lnTo>
                      <a:pt x="3991" y="1240"/>
                    </a:lnTo>
                    <a:lnTo>
                      <a:pt x="3991" y="1240"/>
                    </a:lnTo>
                    <a:lnTo>
                      <a:pt x="3991" y="1240"/>
                    </a:lnTo>
                    <a:lnTo>
                      <a:pt x="3985" y="1240"/>
                    </a:lnTo>
                    <a:lnTo>
                      <a:pt x="3985" y="1240"/>
                    </a:lnTo>
                    <a:lnTo>
                      <a:pt x="3985" y="1240"/>
                    </a:lnTo>
                    <a:lnTo>
                      <a:pt x="3985" y="1240"/>
                    </a:lnTo>
                    <a:lnTo>
                      <a:pt x="3985" y="1240"/>
                    </a:lnTo>
                    <a:lnTo>
                      <a:pt x="3991" y="1240"/>
                    </a:lnTo>
                    <a:lnTo>
                      <a:pt x="3991" y="1240"/>
                    </a:lnTo>
                    <a:lnTo>
                      <a:pt x="3991" y="1246"/>
                    </a:lnTo>
                    <a:lnTo>
                      <a:pt x="3991" y="1246"/>
                    </a:lnTo>
                    <a:lnTo>
                      <a:pt x="3985" y="1246"/>
                    </a:lnTo>
                    <a:lnTo>
                      <a:pt x="3985" y="1240"/>
                    </a:lnTo>
                    <a:lnTo>
                      <a:pt x="3985" y="1240"/>
                    </a:lnTo>
                    <a:lnTo>
                      <a:pt x="3985" y="1240"/>
                    </a:lnTo>
                    <a:lnTo>
                      <a:pt x="3985" y="1246"/>
                    </a:lnTo>
                    <a:lnTo>
                      <a:pt x="3985" y="1246"/>
                    </a:lnTo>
                    <a:lnTo>
                      <a:pt x="3985" y="1246"/>
                    </a:lnTo>
                    <a:lnTo>
                      <a:pt x="3985" y="1246"/>
                    </a:lnTo>
                    <a:lnTo>
                      <a:pt x="3991" y="1246"/>
                    </a:lnTo>
                    <a:lnTo>
                      <a:pt x="3991" y="1246"/>
                    </a:lnTo>
                    <a:lnTo>
                      <a:pt x="3985" y="1246"/>
                    </a:lnTo>
                    <a:lnTo>
                      <a:pt x="3985" y="1246"/>
                    </a:lnTo>
                    <a:lnTo>
                      <a:pt x="3985" y="1246"/>
                    </a:lnTo>
                    <a:lnTo>
                      <a:pt x="3985" y="1252"/>
                    </a:lnTo>
                    <a:lnTo>
                      <a:pt x="3985" y="1252"/>
                    </a:lnTo>
                    <a:lnTo>
                      <a:pt x="3985" y="1252"/>
                    </a:lnTo>
                    <a:lnTo>
                      <a:pt x="3985" y="1252"/>
                    </a:lnTo>
                    <a:lnTo>
                      <a:pt x="3985" y="1252"/>
                    </a:lnTo>
                    <a:lnTo>
                      <a:pt x="3979" y="1252"/>
                    </a:lnTo>
                    <a:lnTo>
                      <a:pt x="3979" y="1252"/>
                    </a:lnTo>
                    <a:lnTo>
                      <a:pt x="3979" y="1252"/>
                    </a:lnTo>
                    <a:lnTo>
                      <a:pt x="3979" y="1252"/>
                    </a:lnTo>
                    <a:lnTo>
                      <a:pt x="3973" y="1252"/>
                    </a:lnTo>
                    <a:lnTo>
                      <a:pt x="3973" y="1252"/>
                    </a:lnTo>
                    <a:lnTo>
                      <a:pt x="3973" y="1252"/>
                    </a:lnTo>
                    <a:lnTo>
                      <a:pt x="3973" y="1252"/>
                    </a:lnTo>
                    <a:lnTo>
                      <a:pt x="3973" y="1252"/>
                    </a:lnTo>
                    <a:lnTo>
                      <a:pt x="3973" y="1252"/>
                    </a:lnTo>
                    <a:lnTo>
                      <a:pt x="3973" y="1252"/>
                    </a:lnTo>
                    <a:lnTo>
                      <a:pt x="3973" y="1252"/>
                    </a:lnTo>
                    <a:lnTo>
                      <a:pt x="3967" y="1252"/>
                    </a:lnTo>
                    <a:lnTo>
                      <a:pt x="3967" y="1252"/>
                    </a:lnTo>
                    <a:lnTo>
                      <a:pt x="3967" y="1252"/>
                    </a:lnTo>
                    <a:lnTo>
                      <a:pt x="3967" y="1252"/>
                    </a:lnTo>
                    <a:lnTo>
                      <a:pt x="3967" y="1252"/>
                    </a:lnTo>
                    <a:lnTo>
                      <a:pt x="3961" y="1252"/>
                    </a:lnTo>
                    <a:lnTo>
                      <a:pt x="3961" y="1252"/>
                    </a:lnTo>
                    <a:lnTo>
                      <a:pt x="3961" y="1252"/>
                    </a:lnTo>
                    <a:lnTo>
                      <a:pt x="3961" y="1252"/>
                    </a:lnTo>
                    <a:lnTo>
                      <a:pt x="3961" y="1252"/>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55" y="1246"/>
                    </a:lnTo>
                    <a:lnTo>
                      <a:pt x="3955" y="1246"/>
                    </a:lnTo>
                    <a:lnTo>
                      <a:pt x="3955" y="1246"/>
                    </a:lnTo>
                    <a:lnTo>
                      <a:pt x="3955" y="1252"/>
                    </a:lnTo>
                    <a:lnTo>
                      <a:pt x="3955" y="1252"/>
                    </a:lnTo>
                    <a:lnTo>
                      <a:pt x="3955" y="1252"/>
                    </a:lnTo>
                    <a:lnTo>
                      <a:pt x="3955" y="1252"/>
                    </a:lnTo>
                    <a:lnTo>
                      <a:pt x="3949" y="1252"/>
                    </a:lnTo>
                    <a:lnTo>
                      <a:pt x="3949" y="1252"/>
                    </a:lnTo>
                    <a:lnTo>
                      <a:pt x="3949" y="1258"/>
                    </a:lnTo>
                    <a:lnTo>
                      <a:pt x="3949" y="1258"/>
                    </a:lnTo>
                    <a:lnTo>
                      <a:pt x="3949" y="1258"/>
                    </a:lnTo>
                    <a:lnTo>
                      <a:pt x="3949" y="1258"/>
                    </a:lnTo>
                    <a:lnTo>
                      <a:pt x="3949" y="1258"/>
                    </a:lnTo>
                    <a:lnTo>
                      <a:pt x="3949" y="1258"/>
                    </a:lnTo>
                    <a:lnTo>
                      <a:pt x="3949" y="1258"/>
                    </a:lnTo>
                    <a:lnTo>
                      <a:pt x="3949" y="1264"/>
                    </a:lnTo>
                    <a:lnTo>
                      <a:pt x="3949" y="1264"/>
                    </a:lnTo>
                    <a:lnTo>
                      <a:pt x="3943" y="1264"/>
                    </a:lnTo>
                    <a:lnTo>
                      <a:pt x="3943" y="1264"/>
                    </a:lnTo>
                    <a:lnTo>
                      <a:pt x="3943" y="1264"/>
                    </a:lnTo>
                    <a:lnTo>
                      <a:pt x="3943" y="1264"/>
                    </a:lnTo>
                    <a:lnTo>
                      <a:pt x="3943" y="1264"/>
                    </a:lnTo>
                    <a:lnTo>
                      <a:pt x="3943" y="1270"/>
                    </a:lnTo>
                    <a:lnTo>
                      <a:pt x="3943" y="1270"/>
                    </a:lnTo>
                    <a:lnTo>
                      <a:pt x="3943" y="1270"/>
                    </a:lnTo>
                    <a:lnTo>
                      <a:pt x="3943" y="1270"/>
                    </a:lnTo>
                    <a:lnTo>
                      <a:pt x="3943" y="1264"/>
                    </a:lnTo>
                    <a:lnTo>
                      <a:pt x="3936" y="1264"/>
                    </a:lnTo>
                    <a:lnTo>
                      <a:pt x="3936" y="1264"/>
                    </a:lnTo>
                    <a:lnTo>
                      <a:pt x="3936" y="1264"/>
                    </a:lnTo>
                    <a:lnTo>
                      <a:pt x="3936" y="1264"/>
                    </a:lnTo>
                    <a:lnTo>
                      <a:pt x="3936" y="1264"/>
                    </a:lnTo>
                    <a:lnTo>
                      <a:pt x="3936" y="1264"/>
                    </a:lnTo>
                    <a:lnTo>
                      <a:pt x="3936" y="1264"/>
                    </a:lnTo>
                    <a:lnTo>
                      <a:pt x="3936" y="1264"/>
                    </a:lnTo>
                    <a:lnTo>
                      <a:pt x="3930" y="1264"/>
                    </a:lnTo>
                    <a:lnTo>
                      <a:pt x="3930" y="1264"/>
                    </a:lnTo>
                    <a:lnTo>
                      <a:pt x="3930" y="1264"/>
                    </a:lnTo>
                    <a:lnTo>
                      <a:pt x="3930" y="1270"/>
                    </a:lnTo>
                    <a:lnTo>
                      <a:pt x="3930" y="1270"/>
                    </a:lnTo>
                    <a:lnTo>
                      <a:pt x="3930" y="1270"/>
                    </a:lnTo>
                    <a:lnTo>
                      <a:pt x="3930" y="1270"/>
                    </a:lnTo>
                    <a:lnTo>
                      <a:pt x="3930" y="1270"/>
                    </a:lnTo>
                    <a:lnTo>
                      <a:pt x="3930" y="1270"/>
                    </a:lnTo>
                    <a:lnTo>
                      <a:pt x="3930" y="1277"/>
                    </a:lnTo>
                    <a:lnTo>
                      <a:pt x="3930" y="1277"/>
                    </a:lnTo>
                    <a:lnTo>
                      <a:pt x="3930" y="1277"/>
                    </a:lnTo>
                    <a:lnTo>
                      <a:pt x="3924" y="1277"/>
                    </a:lnTo>
                    <a:lnTo>
                      <a:pt x="3924" y="1277"/>
                    </a:lnTo>
                    <a:lnTo>
                      <a:pt x="3924" y="1277"/>
                    </a:lnTo>
                    <a:lnTo>
                      <a:pt x="3924" y="1277"/>
                    </a:lnTo>
                    <a:lnTo>
                      <a:pt x="3924" y="1277"/>
                    </a:lnTo>
                    <a:lnTo>
                      <a:pt x="3924" y="1277"/>
                    </a:lnTo>
                    <a:lnTo>
                      <a:pt x="3924" y="1277"/>
                    </a:lnTo>
                    <a:lnTo>
                      <a:pt x="3924" y="1283"/>
                    </a:lnTo>
                    <a:lnTo>
                      <a:pt x="3924" y="1283"/>
                    </a:lnTo>
                    <a:lnTo>
                      <a:pt x="3924" y="1283"/>
                    </a:lnTo>
                    <a:moveTo>
                      <a:pt x="177" y="1747"/>
                    </a:moveTo>
                    <a:lnTo>
                      <a:pt x="177" y="1747"/>
                    </a:lnTo>
                    <a:lnTo>
                      <a:pt x="183" y="1747"/>
                    </a:lnTo>
                    <a:lnTo>
                      <a:pt x="183" y="1753"/>
                    </a:lnTo>
                    <a:lnTo>
                      <a:pt x="183" y="1753"/>
                    </a:lnTo>
                    <a:lnTo>
                      <a:pt x="183" y="1753"/>
                    </a:lnTo>
                    <a:lnTo>
                      <a:pt x="183" y="1753"/>
                    </a:lnTo>
                    <a:lnTo>
                      <a:pt x="183" y="1753"/>
                    </a:lnTo>
                    <a:lnTo>
                      <a:pt x="183" y="1753"/>
                    </a:lnTo>
                    <a:lnTo>
                      <a:pt x="183" y="1753"/>
                    </a:lnTo>
                    <a:lnTo>
                      <a:pt x="183" y="1759"/>
                    </a:lnTo>
                    <a:lnTo>
                      <a:pt x="183" y="1759"/>
                    </a:lnTo>
                    <a:lnTo>
                      <a:pt x="183" y="1753"/>
                    </a:lnTo>
                    <a:lnTo>
                      <a:pt x="183" y="1753"/>
                    </a:lnTo>
                    <a:lnTo>
                      <a:pt x="177" y="1759"/>
                    </a:lnTo>
                    <a:lnTo>
                      <a:pt x="177" y="1759"/>
                    </a:lnTo>
                    <a:lnTo>
                      <a:pt x="177" y="1759"/>
                    </a:lnTo>
                    <a:lnTo>
                      <a:pt x="171" y="1759"/>
                    </a:lnTo>
                    <a:lnTo>
                      <a:pt x="171" y="1759"/>
                    </a:lnTo>
                    <a:lnTo>
                      <a:pt x="171" y="1759"/>
                    </a:lnTo>
                    <a:lnTo>
                      <a:pt x="165" y="1753"/>
                    </a:lnTo>
                    <a:lnTo>
                      <a:pt x="165" y="1753"/>
                    </a:lnTo>
                    <a:lnTo>
                      <a:pt x="165" y="1753"/>
                    </a:lnTo>
                    <a:lnTo>
                      <a:pt x="165" y="1747"/>
                    </a:lnTo>
                    <a:lnTo>
                      <a:pt x="165" y="1747"/>
                    </a:lnTo>
                    <a:lnTo>
                      <a:pt x="165" y="1747"/>
                    </a:lnTo>
                    <a:lnTo>
                      <a:pt x="159" y="1741"/>
                    </a:lnTo>
                    <a:lnTo>
                      <a:pt x="165" y="1741"/>
                    </a:lnTo>
                    <a:lnTo>
                      <a:pt x="165" y="1741"/>
                    </a:lnTo>
                    <a:lnTo>
                      <a:pt x="165" y="1741"/>
                    </a:lnTo>
                    <a:lnTo>
                      <a:pt x="165" y="1741"/>
                    </a:lnTo>
                    <a:lnTo>
                      <a:pt x="171" y="1747"/>
                    </a:lnTo>
                    <a:lnTo>
                      <a:pt x="171" y="1741"/>
                    </a:lnTo>
                    <a:lnTo>
                      <a:pt x="171" y="1741"/>
                    </a:lnTo>
                    <a:lnTo>
                      <a:pt x="171" y="1747"/>
                    </a:lnTo>
                    <a:lnTo>
                      <a:pt x="177" y="1747"/>
                    </a:lnTo>
                    <a:lnTo>
                      <a:pt x="177" y="1747"/>
                    </a:lnTo>
                    <a:lnTo>
                      <a:pt x="177" y="1747"/>
                    </a:lnTo>
                    <a:lnTo>
                      <a:pt x="177" y="1741"/>
                    </a:lnTo>
                    <a:lnTo>
                      <a:pt x="183" y="1741"/>
                    </a:lnTo>
                    <a:lnTo>
                      <a:pt x="183" y="1747"/>
                    </a:lnTo>
                    <a:lnTo>
                      <a:pt x="183" y="1747"/>
                    </a:lnTo>
                    <a:lnTo>
                      <a:pt x="177" y="1747"/>
                    </a:lnTo>
                    <a:moveTo>
                      <a:pt x="3570" y="1057"/>
                    </a:moveTo>
                    <a:lnTo>
                      <a:pt x="3570" y="1063"/>
                    </a:lnTo>
                    <a:lnTo>
                      <a:pt x="3570" y="1063"/>
                    </a:lnTo>
                    <a:lnTo>
                      <a:pt x="3570" y="1063"/>
                    </a:lnTo>
                    <a:lnTo>
                      <a:pt x="3570" y="1063"/>
                    </a:lnTo>
                    <a:lnTo>
                      <a:pt x="3570" y="1063"/>
                    </a:lnTo>
                    <a:lnTo>
                      <a:pt x="3570" y="1063"/>
                    </a:lnTo>
                    <a:lnTo>
                      <a:pt x="3570" y="1057"/>
                    </a:lnTo>
                    <a:moveTo>
                      <a:pt x="2990" y="2577"/>
                    </a:moveTo>
                    <a:lnTo>
                      <a:pt x="2990" y="2571"/>
                    </a:lnTo>
                    <a:lnTo>
                      <a:pt x="2984" y="2577"/>
                    </a:lnTo>
                    <a:lnTo>
                      <a:pt x="2984" y="2571"/>
                    </a:lnTo>
                    <a:lnTo>
                      <a:pt x="2984" y="2571"/>
                    </a:lnTo>
                    <a:lnTo>
                      <a:pt x="2984" y="2577"/>
                    </a:lnTo>
                    <a:lnTo>
                      <a:pt x="2984" y="2577"/>
                    </a:lnTo>
                    <a:lnTo>
                      <a:pt x="2984" y="2577"/>
                    </a:lnTo>
                    <a:lnTo>
                      <a:pt x="2984" y="2583"/>
                    </a:lnTo>
                    <a:lnTo>
                      <a:pt x="2984" y="2583"/>
                    </a:lnTo>
                    <a:lnTo>
                      <a:pt x="2978" y="2583"/>
                    </a:lnTo>
                    <a:lnTo>
                      <a:pt x="2978" y="2583"/>
                    </a:lnTo>
                    <a:lnTo>
                      <a:pt x="2978" y="2583"/>
                    </a:lnTo>
                    <a:lnTo>
                      <a:pt x="2972" y="2583"/>
                    </a:lnTo>
                    <a:lnTo>
                      <a:pt x="2972" y="2590"/>
                    </a:lnTo>
                    <a:lnTo>
                      <a:pt x="2972" y="2590"/>
                    </a:lnTo>
                    <a:lnTo>
                      <a:pt x="2966" y="2590"/>
                    </a:lnTo>
                    <a:lnTo>
                      <a:pt x="2966" y="2590"/>
                    </a:lnTo>
                    <a:lnTo>
                      <a:pt x="2972" y="2596"/>
                    </a:lnTo>
                    <a:lnTo>
                      <a:pt x="2972" y="2596"/>
                    </a:lnTo>
                    <a:lnTo>
                      <a:pt x="2972" y="2596"/>
                    </a:lnTo>
                    <a:lnTo>
                      <a:pt x="2972" y="2596"/>
                    </a:lnTo>
                    <a:lnTo>
                      <a:pt x="2978" y="2590"/>
                    </a:lnTo>
                    <a:lnTo>
                      <a:pt x="2978" y="2590"/>
                    </a:lnTo>
                    <a:lnTo>
                      <a:pt x="2978" y="2590"/>
                    </a:lnTo>
                    <a:lnTo>
                      <a:pt x="2978" y="2590"/>
                    </a:lnTo>
                    <a:lnTo>
                      <a:pt x="2984" y="2590"/>
                    </a:lnTo>
                    <a:lnTo>
                      <a:pt x="2984" y="2590"/>
                    </a:lnTo>
                    <a:lnTo>
                      <a:pt x="2984" y="2590"/>
                    </a:lnTo>
                    <a:lnTo>
                      <a:pt x="2984" y="2590"/>
                    </a:lnTo>
                    <a:lnTo>
                      <a:pt x="2984" y="2590"/>
                    </a:lnTo>
                    <a:lnTo>
                      <a:pt x="2984" y="2590"/>
                    </a:lnTo>
                    <a:lnTo>
                      <a:pt x="2978" y="2596"/>
                    </a:lnTo>
                    <a:lnTo>
                      <a:pt x="2972" y="2596"/>
                    </a:lnTo>
                    <a:lnTo>
                      <a:pt x="2972" y="2596"/>
                    </a:lnTo>
                    <a:lnTo>
                      <a:pt x="2966" y="2596"/>
                    </a:lnTo>
                    <a:lnTo>
                      <a:pt x="2966" y="2596"/>
                    </a:lnTo>
                    <a:lnTo>
                      <a:pt x="2966" y="2596"/>
                    </a:lnTo>
                    <a:lnTo>
                      <a:pt x="2966" y="2596"/>
                    </a:lnTo>
                    <a:lnTo>
                      <a:pt x="2966" y="2590"/>
                    </a:lnTo>
                    <a:lnTo>
                      <a:pt x="2960" y="2590"/>
                    </a:lnTo>
                    <a:lnTo>
                      <a:pt x="2960" y="2590"/>
                    </a:lnTo>
                    <a:lnTo>
                      <a:pt x="2960" y="2583"/>
                    </a:lnTo>
                    <a:lnTo>
                      <a:pt x="2960" y="2583"/>
                    </a:lnTo>
                    <a:lnTo>
                      <a:pt x="2954" y="2583"/>
                    </a:lnTo>
                    <a:lnTo>
                      <a:pt x="2954" y="2583"/>
                    </a:lnTo>
                    <a:lnTo>
                      <a:pt x="2954" y="2577"/>
                    </a:lnTo>
                    <a:lnTo>
                      <a:pt x="2954" y="2577"/>
                    </a:lnTo>
                    <a:lnTo>
                      <a:pt x="2948" y="2583"/>
                    </a:lnTo>
                    <a:lnTo>
                      <a:pt x="2948" y="2583"/>
                    </a:lnTo>
                    <a:lnTo>
                      <a:pt x="2948" y="2583"/>
                    </a:lnTo>
                    <a:lnTo>
                      <a:pt x="2942" y="2577"/>
                    </a:lnTo>
                    <a:lnTo>
                      <a:pt x="2942" y="2577"/>
                    </a:lnTo>
                    <a:lnTo>
                      <a:pt x="2942" y="2577"/>
                    </a:lnTo>
                    <a:lnTo>
                      <a:pt x="2936" y="2577"/>
                    </a:lnTo>
                    <a:lnTo>
                      <a:pt x="2936" y="2577"/>
                    </a:lnTo>
                    <a:lnTo>
                      <a:pt x="2929" y="2577"/>
                    </a:lnTo>
                    <a:lnTo>
                      <a:pt x="2929" y="2577"/>
                    </a:lnTo>
                    <a:lnTo>
                      <a:pt x="2917" y="2571"/>
                    </a:lnTo>
                    <a:lnTo>
                      <a:pt x="2917" y="2571"/>
                    </a:lnTo>
                    <a:lnTo>
                      <a:pt x="2911" y="2565"/>
                    </a:lnTo>
                    <a:lnTo>
                      <a:pt x="2917" y="2565"/>
                    </a:lnTo>
                    <a:lnTo>
                      <a:pt x="2917" y="2565"/>
                    </a:lnTo>
                    <a:lnTo>
                      <a:pt x="2917" y="2565"/>
                    </a:lnTo>
                    <a:lnTo>
                      <a:pt x="2917" y="2565"/>
                    </a:lnTo>
                    <a:lnTo>
                      <a:pt x="2917" y="2559"/>
                    </a:lnTo>
                    <a:lnTo>
                      <a:pt x="2923" y="2559"/>
                    </a:lnTo>
                    <a:lnTo>
                      <a:pt x="2923" y="2559"/>
                    </a:lnTo>
                    <a:lnTo>
                      <a:pt x="2923" y="2559"/>
                    </a:lnTo>
                    <a:lnTo>
                      <a:pt x="2923" y="2559"/>
                    </a:lnTo>
                    <a:lnTo>
                      <a:pt x="2929" y="2559"/>
                    </a:lnTo>
                    <a:lnTo>
                      <a:pt x="2929" y="2559"/>
                    </a:lnTo>
                    <a:lnTo>
                      <a:pt x="2929" y="2559"/>
                    </a:lnTo>
                    <a:lnTo>
                      <a:pt x="2923" y="2553"/>
                    </a:lnTo>
                    <a:lnTo>
                      <a:pt x="2923" y="2553"/>
                    </a:lnTo>
                    <a:lnTo>
                      <a:pt x="2923" y="2553"/>
                    </a:lnTo>
                    <a:lnTo>
                      <a:pt x="2923" y="2553"/>
                    </a:lnTo>
                    <a:lnTo>
                      <a:pt x="2923" y="2553"/>
                    </a:lnTo>
                    <a:lnTo>
                      <a:pt x="2923" y="2547"/>
                    </a:lnTo>
                    <a:lnTo>
                      <a:pt x="2923" y="2547"/>
                    </a:lnTo>
                    <a:lnTo>
                      <a:pt x="2917" y="2547"/>
                    </a:lnTo>
                    <a:lnTo>
                      <a:pt x="2917" y="2547"/>
                    </a:lnTo>
                    <a:lnTo>
                      <a:pt x="2917" y="2547"/>
                    </a:lnTo>
                    <a:lnTo>
                      <a:pt x="2911" y="2547"/>
                    </a:lnTo>
                    <a:lnTo>
                      <a:pt x="2911" y="2547"/>
                    </a:lnTo>
                    <a:lnTo>
                      <a:pt x="2911" y="2541"/>
                    </a:lnTo>
                    <a:lnTo>
                      <a:pt x="2911" y="2541"/>
                    </a:lnTo>
                    <a:lnTo>
                      <a:pt x="2905" y="2541"/>
                    </a:lnTo>
                    <a:lnTo>
                      <a:pt x="2905" y="2541"/>
                    </a:lnTo>
                    <a:lnTo>
                      <a:pt x="2905" y="2541"/>
                    </a:lnTo>
                    <a:lnTo>
                      <a:pt x="2905" y="2541"/>
                    </a:lnTo>
                    <a:lnTo>
                      <a:pt x="2905" y="2541"/>
                    </a:lnTo>
                    <a:lnTo>
                      <a:pt x="2899" y="2541"/>
                    </a:lnTo>
                    <a:lnTo>
                      <a:pt x="2899" y="2541"/>
                    </a:lnTo>
                    <a:lnTo>
                      <a:pt x="2893" y="2541"/>
                    </a:lnTo>
                    <a:lnTo>
                      <a:pt x="2893" y="2541"/>
                    </a:lnTo>
                    <a:lnTo>
                      <a:pt x="2893" y="2541"/>
                    </a:lnTo>
                    <a:lnTo>
                      <a:pt x="2893" y="2541"/>
                    </a:lnTo>
                    <a:lnTo>
                      <a:pt x="2893" y="2541"/>
                    </a:lnTo>
                    <a:lnTo>
                      <a:pt x="2893" y="2535"/>
                    </a:lnTo>
                    <a:lnTo>
                      <a:pt x="2893" y="2528"/>
                    </a:lnTo>
                    <a:lnTo>
                      <a:pt x="2887" y="2528"/>
                    </a:lnTo>
                    <a:lnTo>
                      <a:pt x="2887" y="2528"/>
                    </a:lnTo>
                    <a:lnTo>
                      <a:pt x="2887" y="2528"/>
                    </a:lnTo>
                    <a:lnTo>
                      <a:pt x="2887" y="2528"/>
                    </a:lnTo>
                    <a:lnTo>
                      <a:pt x="2881" y="2535"/>
                    </a:lnTo>
                    <a:lnTo>
                      <a:pt x="2881" y="2528"/>
                    </a:lnTo>
                    <a:lnTo>
                      <a:pt x="2881" y="2528"/>
                    </a:lnTo>
                    <a:lnTo>
                      <a:pt x="2881" y="2528"/>
                    </a:lnTo>
                    <a:lnTo>
                      <a:pt x="2881" y="2528"/>
                    </a:lnTo>
                    <a:lnTo>
                      <a:pt x="2881" y="2528"/>
                    </a:lnTo>
                    <a:lnTo>
                      <a:pt x="2881" y="2522"/>
                    </a:lnTo>
                    <a:lnTo>
                      <a:pt x="2881" y="2522"/>
                    </a:lnTo>
                    <a:lnTo>
                      <a:pt x="2881" y="2522"/>
                    </a:lnTo>
                    <a:lnTo>
                      <a:pt x="2881" y="2522"/>
                    </a:lnTo>
                    <a:lnTo>
                      <a:pt x="2881" y="2516"/>
                    </a:lnTo>
                    <a:lnTo>
                      <a:pt x="2881" y="2516"/>
                    </a:lnTo>
                    <a:lnTo>
                      <a:pt x="2881" y="2516"/>
                    </a:lnTo>
                    <a:lnTo>
                      <a:pt x="2875" y="2516"/>
                    </a:lnTo>
                    <a:lnTo>
                      <a:pt x="2875" y="2516"/>
                    </a:lnTo>
                    <a:lnTo>
                      <a:pt x="2868" y="2516"/>
                    </a:lnTo>
                    <a:lnTo>
                      <a:pt x="2868" y="2516"/>
                    </a:lnTo>
                    <a:lnTo>
                      <a:pt x="2862" y="2522"/>
                    </a:lnTo>
                    <a:lnTo>
                      <a:pt x="2862" y="2522"/>
                    </a:lnTo>
                    <a:lnTo>
                      <a:pt x="2862" y="2522"/>
                    </a:lnTo>
                    <a:lnTo>
                      <a:pt x="2856" y="2522"/>
                    </a:lnTo>
                    <a:lnTo>
                      <a:pt x="2856" y="2522"/>
                    </a:lnTo>
                    <a:lnTo>
                      <a:pt x="2856" y="2522"/>
                    </a:lnTo>
                    <a:lnTo>
                      <a:pt x="2856" y="2522"/>
                    </a:lnTo>
                    <a:lnTo>
                      <a:pt x="2856" y="2522"/>
                    </a:lnTo>
                    <a:lnTo>
                      <a:pt x="2856" y="2516"/>
                    </a:lnTo>
                    <a:lnTo>
                      <a:pt x="2856" y="2516"/>
                    </a:lnTo>
                    <a:lnTo>
                      <a:pt x="2856" y="2516"/>
                    </a:lnTo>
                    <a:lnTo>
                      <a:pt x="2862" y="2510"/>
                    </a:lnTo>
                    <a:lnTo>
                      <a:pt x="2856" y="2510"/>
                    </a:lnTo>
                    <a:lnTo>
                      <a:pt x="2856" y="2510"/>
                    </a:lnTo>
                    <a:lnTo>
                      <a:pt x="2856" y="2510"/>
                    </a:lnTo>
                    <a:lnTo>
                      <a:pt x="2856" y="2510"/>
                    </a:lnTo>
                    <a:lnTo>
                      <a:pt x="2850" y="2510"/>
                    </a:lnTo>
                    <a:lnTo>
                      <a:pt x="2850" y="2510"/>
                    </a:lnTo>
                    <a:lnTo>
                      <a:pt x="2850" y="2510"/>
                    </a:lnTo>
                    <a:lnTo>
                      <a:pt x="2844" y="2510"/>
                    </a:lnTo>
                    <a:lnTo>
                      <a:pt x="2844" y="2516"/>
                    </a:lnTo>
                    <a:lnTo>
                      <a:pt x="2844" y="2516"/>
                    </a:lnTo>
                    <a:lnTo>
                      <a:pt x="2838" y="2516"/>
                    </a:lnTo>
                    <a:lnTo>
                      <a:pt x="2832" y="2522"/>
                    </a:lnTo>
                    <a:lnTo>
                      <a:pt x="2832" y="2522"/>
                    </a:lnTo>
                    <a:lnTo>
                      <a:pt x="2832" y="2528"/>
                    </a:lnTo>
                    <a:lnTo>
                      <a:pt x="2832" y="2528"/>
                    </a:lnTo>
                    <a:lnTo>
                      <a:pt x="2832" y="2528"/>
                    </a:lnTo>
                    <a:lnTo>
                      <a:pt x="2832" y="2535"/>
                    </a:lnTo>
                    <a:lnTo>
                      <a:pt x="2838" y="2535"/>
                    </a:lnTo>
                    <a:lnTo>
                      <a:pt x="2838" y="2535"/>
                    </a:lnTo>
                    <a:lnTo>
                      <a:pt x="2838" y="2535"/>
                    </a:lnTo>
                    <a:lnTo>
                      <a:pt x="2844" y="2535"/>
                    </a:lnTo>
                    <a:lnTo>
                      <a:pt x="2844" y="2535"/>
                    </a:lnTo>
                    <a:lnTo>
                      <a:pt x="2844" y="2535"/>
                    </a:lnTo>
                    <a:lnTo>
                      <a:pt x="2850" y="2535"/>
                    </a:lnTo>
                    <a:lnTo>
                      <a:pt x="2850" y="2535"/>
                    </a:lnTo>
                    <a:lnTo>
                      <a:pt x="2850" y="2535"/>
                    </a:lnTo>
                    <a:lnTo>
                      <a:pt x="2856" y="2535"/>
                    </a:lnTo>
                    <a:lnTo>
                      <a:pt x="2856" y="2535"/>
                    </a:lnTo>
                    <a:lnTo>
                      <a:pt x="2856" y="2535"/>
                    </a:lnTo>
                    <a:lnTo>
                      <a:pt x="2856" y="2535"/>
                    </a:lnTo>
                    <a:lnTo>
                      <a:pt x="2862" y="2535"/>
                    </a:lnTo>
                    <a:lnTo>
                      <a:pt x="2862" y="2535"/>
                    </a:lnTo>
                    <a:lnTo>
                      <a:pt x="2862" y="2535"/>
                    </a:lnTo>
                    <a:lnTo>
                      <a:pt x="2862" y="2535"/>
                    </a:lnTo>
                    <a:lnTo>
                      <a:pt x="2862" y="2535"/>
                    </a:lnTo>
                    <a:lnTo>
                      <a:pt x="2868" y="2535"/>
                    </a:lnTo>
                    <a:lnTo>
                      <a:pt x="2868" y="2535"/>
                    </a:lnTo>
                    <a:lnTo>
                      <a:pt x="2868" y="2535"/>
                    </a:lnTo>
                    <a:lnTo>
                      <a:pt x="2868" y="2541"/>
                    </a:lnTo>
                    <a:lnTo>
                      <a:pt x="2875" y="2541"/>
                    </a:lnTo>
                    <a:lnTo>
                      <a:pt x="2875" y="2541"/>
                    </a:lnTo>
                    <a:lnTo>
                      <a:pt x="2875" y="2541"/>
                    </a:lnTo>
                    <a:lnTo>
                      <a:pt x="2875" y="2541"/>
                    </a:lnTo>
                    <a:lnTo>
                      <a:pt x="2875" y="2541"/>
                    </a:lnTo>
                    <a:lnTo>
                      <a:pt x="2875" y="2541"/>
                    </a:lnTo>
                    <a:lnTo>
                      <a:pt x="2868" y="2541"/>
                    </a:lnTo>
                    <a:lnTo>
                      <a:pt x="2868" y="2547"/>
                    </a:lnTo>
                    <a:lnTo>
                      <a:pt x="2868" y="2547"/>
                    </a:lnTo>
                    <a:lnTo>
                      <a:pt x="2868" y="2547"/>
                    </a:lnTo>
                    <a:lnTo>
                      <a:pt x="2868" y="2547"/>
                    </a:lnTo>
                    <a:lnTo>
                      <a:pt x="2868" y="2547"/>
                    </a:lnTo>
                    <a:lnTo>
                      <a:pt x="2862" y="2547"/>
                    </a:lnTo>
                    <a:lnTo>
                      <a:pt x="2862" y="2547"/>
                    </a:lnTo>
                    <a:lnTo>
                      <a:pt x="2862" y="2547"/>
                    </a:lnTo>
                    <a:lnTo>
                      <a:pt x="2862" y="2547"/>
                    </a:lnTo>
                    <a:lnTo>
                      <a:pt x="2862" y="2547"/>
                    </a:lnTo>
                    <a:lnTo>
                      <a:pt x="2862" y="2547"/>
                    </a:lnTo>
                    <a:lnTo>
                      <a:pt x="2856" y="2547"/>
                    </a:lnTo>
                    <a:lnTo>
                      <a:pt x="2856" y="2547"/>
                    </a:lnTo>
                    <a:lnTo>
                      <a:pt x="2856" y="2547"/>
                    </a:lnTo>
                    <a:lnTo>
                      <a:pt x="2856" y="2547"/>
                    </a:lnTo>
                    <a:lnTo>
                      <a:pt x="2850" y="2541"/>
                    </a:lnTo>
                    <a:lnTo>
                      <a:pt x="2850" y="2541"/>
                    </a:lnTo>
                    <a:lnTo>
                      <a:pt x="2850" y="2541"/>
                    </a:lnTo>
                    <a:lnTo>
                      <a:pt x="2844" y="2541"/>
                    </a:lnTo>
                    <a:lnTo>
                      <a:pt x="2844" y="2541"/>
                    </a:lnTo>
                    <a:lnTo>
                      <a:pt x="2844" y="2541"/>
                    </a:lnTo>
                    <a:lnTo>
                      <a:pt x="2838" y="2541"/>
                    </a:lnTo>
                    <a:lnTo>
                      <a:pt x="2838" y="2541"/>
                    </a:lnTo>
                    <a:lnTo>
                      <a:pt x="2832" y="2541"/>
                    </a:lnTo>
                    <a:lnTo>
                      <a:pt x="2826" y="2541"/>
                    </a:lnTo>
                    <a:lnTo>
                      <a:pt x="2820" y="2541"/>
                    </a:lnTo>
                    <a:lnTo>
                      <a:pt x="2820" y="2547"/>
                    </a:lnTo>
                    <a:lnTo>
                      <a:pt x="2814" y="2547"/>
                    </a:lnTo>
                    <a:lnTo>
                      <a:pt x="2814" y="2547"/>
                    </a:lnTo>
                    <a:lnTo>
                      <a:pt x="2807" y="2541"/>
                    </a:lnTo>
                    <a:lnTo>
                      <a:pt x="2801" y="2541"/>
                    </a:lnTo>
                    <a:lnTo>
                      <a:pt x="2789" y="2541"/>
                    </a:lnTo>
                    <a:lnTo>
                      <a:pt x="2783" y="2541"/>
                    </a:lnTo>
                    <a:lnTo>
                      <a:pt x="2783" y="2541"/>
                    </a:lnTo>
                    <a:lnTo>
                      <a:pt x="2771" y="2535"/>
                    </a:lnTo>
                    <a:lnTo>
                      <a:pt x="2759" y="2535"/>
                    </a:lnTo>
                    <a:lnTo>
                      <a:pt x="2752" y="2528"/>
                    </a:lnTo>
                    <a:lnTo>
                      <a:pt x="2746" y="2528"/>
                    </a:lnTo>
                    <a:lnTo>
                      <a:pt x="2740" y="2522"/>
                    </a:lnTo>
                    <a:lnTo>
                      <a:pt x="2734" y="2522"/>
                    </a:lnTo>
                    <a:lnTo>
                      <a:pt x="2728" y="2522"/>
                    </a:lnTo>
                    <a:lnTo>
                      <a:pt x="2722" y="2522"/>
                    </a:lnTo>
                    <a:lnTo>
                      <a:pt x="2716" y="2522"/>
                    </a:lnTo>
                    <a:lnTo>
                      <a:pt x="2716" y="2522"/>
                    </a:lnTo>
                    <a:lnTo>
                      <a:pt x="2710" y="2522"/>
                    </a:lnTo>
                    <a:lnTo>
                      <a:pt x="2710" y="2522"/>
                    </a:lnTo>
                    <a:lnTo>
                      <a:pt x="2710" y="2522"/>
                    </a:lnTo>
                    <a:lnTo>
                      <a:pt x="2698" y="2522"/>
                    </a:lnTo>
                    <a:lnTo>
                      <a:pt x="2698" y="2522"/>
                    </a:lnTo>
                    <a:lnTo>
                      <a:pt x="2691" y="2522"/>
                    </a:lnTo>
                    <a:lnTo>
                      <a:pt x="2685" y="2522"/>
                    </a:lnTo>
                    <a:lnTo>
                      <a:pt x="2679" y="2522"/>
                    </a:lnTo>
                    <a:lnTo>
                      <a:pt x="2673" y="2522"/>
                    </a:lnTo>
                    <a:lnTo>
                      <a:pt x="2667" y="2528"/>
                    </a:lnTo>
                    <a:lnTo>
                      <a:pt x="2667" y="2528"/>
                    </a:lnTo>
                    <a:lnTo>
                      <a:pt x="2661" y="2528"/>
                    </a:lnTo>
                    <a:lnTo>
                      <a:pt x="2661" y="2528"/>
                    </a:lnTo>
                    <a:lnTo>
                      <a:pt x="2661" y="2535"/>
                    </a:lnTo>
                    <a:lnTo>
                      <a:pt x="2661" y="2528"/>
                    </a:lnTo>
                    <a:lnTo>
                      <a:pt x="2655" y="2528"/>
                    </a:lnTo>
                    <a:lnTo>
                      <a:pt x="2655" y="2528"/>
                    </a:lnTo>
                    <a:lnTo>
                      <a:pt x="2655" y="2522"/>
                    </a:lnTo>
                    <a:lnTo>
                      <a:pt x="2655" y="2522"/>
                    </a:lnTo>
                    <a:lnTo>
                      <a:pt x="2655" y="2522"/>
                    </a:lnTo>
                    <a:lnTo>
                      <a:pt x="2655" y="2522"/>
                    </a:lnTo>
                    <a:lnTo>
                      <a:pt x="2655" y="2522"/>
                    </a:lnTo>
                    <a:lnTo>
                      <a:pt x="2649" y="2522"/>
                    </a:lnTo>
                    <a:lnTo>
                      <a:pt x="2649" y="2516"/>
                    </a:lnTo>
                    <a:lnTo>
                      <a:pt x="2655" y="2516"/>
                    </a:lnTo>
                    <a:lnTo>
                      <a:pt x="2655" y="2516"/>
                    </a:lnTo>
                    <a:lnTo>
                      <a:pt x="2655" y="2516"/>
                    </a:lnTo>
                    <a:lnTo>
                      <a:pt x="2655" y="2516"/>
                    </a:lnTo>
                    <a:lnTo>
                      <a:pt x="2655" y="2516"/>
                    </a:lnTo>
                    <a:lnTo>
                      <a:pt x="2661" y="2510"/>
                    </a:lnTo>
                    <a:lnTo>
                      <a:pt x="2661" y="2510"/>
                    </a:lnTo>
                    <a:lnTo>
                      <a:pt x="2661" y="2510"/>
                    </a:lnTo>
                    <a:lnTo>
                      <a:pt x="2661" y="2510"/>
                    </a:lnTo>
                    <a:lnTo>
                      <a:pt x="2661" y="2504"/>
                    </a:lnTo>
                    <a:lnTo>
                      <a:pt x="2661" y="2504"/>
                    </a:lnTo>
                    <a:lnTo>
                      <a:pt x="2661" y="2504"/>
                    </a:lnTo>
                    <a:lnTo>
                      <a:pt x="2661" y="2504"/>
                    </a:lnTo>
                    <a:lnTo>
                      <a:pt x="2667" y="2498"/>
                    </a:lnTo>
                    <a:lnTo>
                      <a:pt x="2667" y="2492"/>
                    </a:lnTo>
                    <a:lnTo>
                      <a:pt x="2667" y="2492"/>
                    </a:lnTo>
                    <a:lnTo>
                      <a:pt x="2673" y="2492"/>
                    </a:lnTo>
                    <a:lnTo>
                      <a:pt x="2673" y="2492"/>
                    </a:lnTo>
                    <a:lnTo>
                      <a:pt x="2673" y="2486"/>
                    </a:lnTo>
                    <a:lnTo>
                      <a:pt x="2673" y="2486"/>
                    </a:lnTo>
                    <a:lnTo>
                      <a:pt x="2667" y="2486"/>
                    </a:lnTo>
                    <a:lnTo>
                      <a:pt x="2673" y="2486"/>
                    </a:lnTo>
                    <a:lnTo>
                      <a:pt x="2673" y="2480"/>
                    </a:lnTo>
                    <a:lnTo>
                      <a:pt x="2673" y="2480"/>
                    </a:lnTo>
                    <a:lnTo>
                      <a:pt x="2673" y="2480"/>
                    </a:lnTo>
                    <a:lnTo>
                      <a:pt x="2673" y="2480"/>
                    </a:lnTo>
                    <a:lnTo>
                      <a:pt x="2673" y="2474"/>
                    </a:lnTo>
                    <a:lnTo>
                      <a:pt x="2673" y="2474"/>
                    </a:lnTo>
                    <a:lnTo>
                      <a:pt x="2673" y="2474"/>
                    </a:lnTo>
                    <a:lnTo>
                      <a:pt x="2673" y="2474"/>
                    </a:lnTo>
                    <a:lnTo>
                      <a:pt x="2673" y="2467"/>
                    </a:lnTo>
                    <a:lnTo>
                      <a:pt x="2673" y="2467"/>
                    </a:lnTo>
                    <a:lnTo>
                      <a:pt x="2673" y="2467"/>
                    </a:lnTo>
                    <a:lnTo>
                      <a:pt x="2673" y="2467"/>
                    </a:lnTo>
                    <a:lnTo>
                      <a:pt x="2673" y="2461"/>
                    </a:lnTo>
                    <a:lnTo>
                      <a:pt x="2673" y="2461"/>
                    </a:lnTo>
                    <a:lnTo>
                      <a:pt x="2673" y="2461"/>
                    </a:lnTo>
                    <a:lnTo>
                      <a:pt x="2667" y="2461"/>
                    </a:lnTo>
                    <a:lnTo>
                      <a:pt x="2667" y="2461"/>
                    </a:lnTo>
                    <a:lnTo>
                      <a:pt x="2667" y="2455"/>
                    </a:lnTo>
                    <a:lnTo>
                      <a:pt x="2667" y="2455"/>
                    </a:lnTo>
                    <a:lnTo>
                      <a:pt x="2667" y="2455"/>
                    </a:lnTo>
                    <a:lnTo>
                      <a:pt x="2667" y="2449"/>
                    </a:lnTo>
                    <a:lnTo>
                      <a:pt x="2667" y="2449"/>
                    </a:lnTo>
                    <a:lnTo>
                      <a:pt x="2667" y="2449"/>
                    </a:lnTo>
                    <a:lnTo>
                      <a:pt x="2673" y="2449"/>
                    </a:lnTo>
                    <a:lnTo>
                      <a:pt x="2673" y="2443"/>
                    </a:lnTo>
                    <a:lnTo>
                      <a:pt x="2673" y="2443"/>
                    </a:lnTo>
                    <a:lnTo>
                      <a:pt x="2673" y="2443"/>
                    </a:lnTo>
                    <a:lnTo>
                      <a:pt x="2673" y="2437"/>
                    </a:lnTo>
                    <a:lnTo>
                      <a:pt x="2673" y="2437"/>
                    </a:lnTo>
                    <a:lnTo>
                      <a:pt x="2673" y="2437"/>
                    </a:lnTo>
                    <a:lnTo>
                      <a:pt x="2667" y="2437"/>
                    </a:lnTo>
                    <a:lnTo>
                      <a:pt x="2667" y="2437"/>
                    </a:lnTo>
                    <a:lnTo>
                      <a:pt x="2667" y="2431"/>
                    </a:lnTo>
                    <a:lnTo>
                      <a:pt x="2667" y="2431"/>
                    </a:lnTo>
                    <a:lnTo>
                      <a:pt x="2667" y="2431"/>
                    </a:lnTo>
                    <a:lnTo>
                      <a:pt x="2667" y="2431"/>
                    </a:lnTo>
                    <a:lnTo>
                      <a:pt x="2673" y="2431"/>
                    </a:lnTo>
                    <a:lnTo>
                      <a:pt x="2673" y="2425"/>
                    </a:lnTo>
                    <a:lnTo>
                      <a:pt x="2673" y="2425"/>
                    </a:lnTo>
                    <a:lnTo>
                      <a:pt x="2673" y="2425"/>
                    </a:lnTo>
                    <a:lnTo>
                      <a:pt x="2673" y="2425"/>
                    </a:lnTo>
                    <a:lnTo>
                      <a:pt x="2673" y="2419"/>
                    </a:lnTo>
                    <a:lnTo>
                      <a:pt x="2673" y="2419"/>
                    </a:lnTo>
                    <a:lnTo>
                      <a:pt x="2673" y="2419"/>
                    </a:lnTo>
                    <a:lnTo>
                      <a:pt x="2679" y="2419"/>
                    </a:lnTo>
                    <a:lnTo>
                      <a:pt x="2679" y="2412"/>
                    </a:lnTo>
                    <a:lnTo>
                      <a:pt x="2679" y="2412"/>
                    </a:lnTo>
                    <a:lnTo>
                      <a:pt x="2679" y="2412"/>
                    </a:lnTo>
                    <a:lnTo>
                      <a:pt x="2679" y="2412"/>
                    </a:lnTo>
                    <a:lnTo>
                      <a:pt x="2679" y="2412"/>
                    </a:lnTo>
                    <a:lnTo>
                      <a:pt x="2679" y="2412"/>
                    </a:lnTo>
                    <a:lnTo>
                      <a:pt x="2679" y="2406"/>
                    </a:lnTo>
                    <a:lnTo>
                      <a:pt x="2679" y="2406"/>
                    </a:lnTo>
                    <a:lnTo>
                      <a:pt x="2679" y="2406"/>
                    </a:lnTo>
                    <a:lnTo>
                      <a:pt x="2679" y="2406"/>
                    </a:lnTo>
                    <a:lnTo>
                      <a:pt x="2685" y="2400"/>
                    </a:lnTo>
                    <a:lnTo>
                      <a:pt x="2685" y="2400"/>
                    </a:lnTo>
                    <a:lnTo>
                      <a:pt x="2685" y="2400"/>
                    </a:lnTo>
                    <a:lnTo>
                      <a:pt x="2685" y="2400"/>
                    </a:lnTo>
                    <a:lnTo>
                      <a:pt x="2685" y="2400"/>
                    </a:lnTo>
                    <a:lnTo>
                      <a:pt x="2685" y="2394"/>
                    </a:lnTo>
                    <a:lnTo>
                      <a:pt x="2685" y="2394"/>
                    </a:lnTo>
                    <a:lnTo>
                      <a:pt x="2685" y="2394"/>
                    </a:lnTo>
                    <a:lnTo>
                      <a:pt x="2685" y="2394"/>
                    </a:lnTo>
                    <a:lnTo>
                      <a:pt x="2685" y="2394"/>
                    </a:lnTo>
                    <a:lnTo>
                      <a:pt x="2685" y="2388"/>
                    </a:lnTo>
                    <a:lnTo>
                      <a:pt x="2685" y="2388"/>
                    </a:lnTo>
                    <a:lnTo>
                      <a:pt x="2685" y="2388"/>
                    </a:lnTo>
                    <a:lnTo>
                      <a:pt x="2685" y="2388"/>
                    </a:lnTo>
                    <a:lnTo>
                      <a:pt x="2685" y="2388"/>
                    </a:lnTo>
                    <a:lnTo>
                      <a:pt x="2685" y="2388"/>
                    </a:lnTo>
                    <a:lnTo>
                      <a:pt x="2685" y="2388"/>
                    </a:lnTo>
                    <a:lnTo>
                      <a:pt x="2685" y="2382"/>
                    </a:lnTo>
                    <a:lnTo>
                      <a:pt x="2685" y="2382"/>
                    </a:lnTo>
                    <a:lnTo>
                      <a:pt x="2685" y="2382"/>
                    </a:lnTo>
                    <a:lnTo>
                      <a:pt x="2685" y="2382"/>
                    </a:lnTo>
                    <a:lnTo>
                      <a:pt x="2685" y="2382"/>
                    </a:lnTo>
                    <a:lnTo>
                      <a:pt x="2685" y="2382"/>
                    </a:lnTo>
                    <a:lnTo>
                      <a:pt x="2685" y="2382"/>
                    </a:lnTo>
                    <a:lnTo>
                      <a:pt x="2691" y="2376"/>
                    </a:lnTo>
                    <a:lnTo>
                      <a:pt x="2691" y="2376"/>
                    </a:lnTo>
                    <a:lnTo>
                      <a:pt x="2685" y="2376"/>
                    </a:lnTo>
                    <a:lnTo>
                      <a:pt x="2685" y="2376"/>
                    </a:lnTo>
                    <a:lnTo>
                      <a:pt x="2685" y="2376"/>
                    </a:lnTo>
                    <a:lnTo>
                      <a:pt x="2685" y="2376"/>
                    </a:lnTo>
                    <a:lnTo>
                      <a:pt x="2685" y="2370"/>
                    </a:lnTo>
                    <a:lnTo>
                      <a:pt x="2685" y="2370"/>
                    </a:lnTo>
                    <a:lnTo>
                      <a:pt x="2685" y="2370"/>
                    </a:lnTo>
                    <a:lnTo>
                      <a:pt x="2685" y="2370"/>
                    </a:lnTo>
                    <a:lnTo>
                      <a:pt x="2685" y="2370"/>
                    </a:lnTo>
                    <a:lnTo>
                      <a:pt x="2685" y="2370"/>
                    </a:lnTo>
                    <a:lnTo>
                      <a:pt x="2685" y="2364"/>
                    </a:lnTo>
                    <a:lnTo>
                      <a:pt x="2685" y="2364"/>
                    </a:lnTo>
                    <a:lnTo>
                      <a:pt x="2685" y="2364"/>
                    </a:lnTo>
                    <a:lnTo>
                      <a:pt x="2685" y="2364"/>
                    </a:lnTo>
                    <a:lnTo>
                      <a:pt x="2685" y="2364"/>
                    </a:lnTo>
                    <a:lnTo>
                      <a:pt x="2685" y="2364"/>
                    </a:lnTo>
                    <a:lnTo>
                      <a:pt x="2685" y="2364"/>
                    </a:lnTo>
                    <a:lnTo>
                      <a:pt x="2685" y="2357"/>
                    </a:lnTo>
                    <a:lnTo>
                      <a:pt x="2685" y="2357"/>
                    </a:lnTo>
                    <a:lnTo>
                      <a:pt x="2685" y="2357"/>
                    </a:lnTo>
                    <a:lnTo>
                      <a:pt x="2685" y="2357"/>
                    </a:lnTo>
                    <a:lnTo>
                      <a:pt x="2679" y="2364"/>
                    </a:lnTo>
                    <a:lnTo>
                      <a:pt x="2679" y="2357"/>
                    </a:lnTo>
                    <a:lnTo>
                      <a:pt x="2679" y="2357"/>
                    </a:lnTo>
                    <a:lnTo>
                      <a:pt x="2679" y="2357"/>
                    </a:lnTo>
                    <a:lnTo>
                      <a:pt x="2679" y="2357"/>
                    </a:lnTo>
                    <a:lnTo>
                      <a:pt x="2679" y="2351"/>
                    </a:lnTo>
                    <a:lnTo>
                      <a:pt x="2679" y="2351"/>
                    </a:lnTo>
                    <a:lnTo>
                      <a:pt x="2679" y="2351"/>
                    </a:lnTo>
                    <a:lnTo>
                      <a:pt x="2679" y="2351"/>
                    </a:lnTo>
                    <a:lnTo>
                      <a:pt x="2679" y="2351"/>
                    </a:lnTo>
                    <a:lnTo>
                      <a:pt x="2673" y="2351"/>
                    </a:lnTo>
                    <a:lnTo>
                      <a:pt x="2673" y="2345"/>
                    </a:lnTo>
                    <a:lnTo>
                      <a:pt x="2673" y="2345"/>
                    </a:lnTo>
                    <a:lnTo>
                      <a:pt x="2673" y="2345"/>
                    </a:lnTo>
                    <a:lnTo>
                      <a:pt x="2673" y="2345"/>
                    </a:lnTo>
                    <a:lnTo>
                      <a:pt x="2673" y="2345"/>
                    </a:lnTo>
                    <a:lnTo>
                      <a:pt x="2673" y="2339"/>
                    </a:lnTo>
                    <a:lnTo>
                      <a:pt x="2673" y="2339"/>
                    </a:lnTo>
                    <a:lnTo>
                      <a:pt x="2673" y="2339"/>
                    </a:lnTo>
                    <a:lnTo>
                      <a:pt x="2673" y="2339"/>
                    </a:lnTo>
                    <a:lnTo>
                      <a:pt x="2673" y="2339"/>
                    </a:lnTo>
                    <a:lnTo>
                      <a:pt x="2673" y="2339"/>
                    </a:lnTo>
                    <a:lnTo>
                      <a:pt x="2673" y="2333"/>
                    </a:lnTo>
                    <a:lnTo>
                      <a:pt x="2673" y="2333"/>
                    </a:lnTo>
                    <a:lnTo>
                      <a:pt x="2667" y="2333"/>
                    </a:lnTo>
                    <a:lnTo>
                      <a:pt x="2667" y="2333"/>
                    </a:lnTo>
                    <a:lnTo>
                      <a:pt x="2667" y="2333"/>
                    </a:lnTo>
                    <a:lnTo>
                      <a:pt x="2667" y="2333"/>
                    </a:lnTo>
                    <a:lnTo>
                      <a:pt x="2667" y="2327"/>
                    </a:lnTo>
                    <a:lnTo>
                      <a:pt x="2667" y="2327"/>
                    </a:lnTo>
                    <a:lnTo>
                      <a:pt x="2667" y="2327"/>
                    </a:lnTo>
                    <a:lnTo>
                      <a:pt x="2667" y="2327"/>
                    </a:lnTo>
                    <a:lnTo>
                      <a:pt x="2667" y="2327"/>
                    </a:lnTo>
                    <a:lnTo>
                      <a:pt x="2667" y="2321"/>
                    </a:lnTo>
                    <a:lnTo>
                      <a:pt x="2667" y="2321"/>
                    </a:lnTo>
                    <a:lnTo>
                      <a:pt x="2667" y="2321"/>
                    </a:lnTo>
                    <a:lnTo>
                      <a:pt x="2667" y="2321"/>
                    </a:lnTo>
                    <a:lnTo>
                      <a:pt x="2661" y="2321"/>
                    </a:lnTo>
                    <a:lnTo>
                      <a:pt x="2661" y="2321"/>
                    </a:lnTo>
                    <a:lnTo>
                      <a:pt x="2661" y="2321"/>
                    </a:lnTo>
                    <a:lnTo>
                      <a:pt x="2661" y="2321"/>
                    </a:lnTo>
                    <a:lnTo>
                      <a:pt x="2661" y="2315"/>
                    </a:lnTo>
                    <a:lnTo>
                      <a:pt x="2661" y="2315"/>
                    </a:lnTo>
                    <a:lnTo>
                      <a:pt x="2655" y="2315"/>
                    </a:lnTo>
                    <a:lnTo>
                      <a:pt x="2655" y="2315"/>
                    </a:lnTo>
                    <a:lnTo>
                      <a:pt x="2655" y="2315"/>
                    </a:lnTo>
                    <a:lnTo>
                      <a:pt x="2655" y="2309"/>
                    </a:lnTo>
                    <a:lnTo>
                      <a:pt x="2655" y="2309"/>
                    </a:lnTo>
                    <a:lnTo>
                      <a:pt x="2661" y="2309"/>
                    </a:lnTo>
                    <a:lnTo>
                      <a:pt x="2661" y="2309"/>
                    </a:lnTo>
                    <a:lnTo>
                      <a:pt x="2661" y="2309"/>
                    </a:lnTo>
                    <a:lnTo>
                      <a:pt x="2655" y="2303"/>
                    </a:lnTo>
                    <a:lnTo>
                      <a:pt x="2655" y="2303"/>
                    </a:lnTo>
                    <a:lnTo>
                      <a:pt x="2655" y="2303"/>
                    </a:lnTo>
                    <a:lnTo>
                      <a:pt x="2661" y="2303"/>
                    </a:lnTo>
                    <a:lnTo>
                      <a:pt x="2661" y="2303"/>
                    </a:lnTo>
                    <a:lnTo>
                      <a:pt x="2661" y="2303"/>
                    </a:lnTo>
                    <a:lnTo>
                      <a:pt x="2661" y="2296"/>
                    </a:lnTo>
                    <a:lnTo>
                      <a:pt x="2661" y="2296"/>
                    </a:lnTo>
                    <a:lnTo>
                      <a:pt x="2655" y="2296"/>
                    </a:lnTo>
                    <a:lnTo>
                      <a:pt x="2655" y="2296"/>
                    </a:lnTo>
                    <a:lnTo>
                      <a:pt x="2655" y="2296"/>
                    </a:lnTo>
                    <a:lnTo>
                      <a:pt x="2655" y="2290"/>
                    </a:lnTo>
                    <a:lnTo>
                      <a:pt x="2655" y="2290"/>
                    </a:lnTo>
                    <a:lnTo>
                      <a:pt x="2655" y="2290"/>
                    </a:lnTo>
                    <a:lnTo>
                      <a:pt x="2655" y="2290"/>
                    </a:lnTo>
                    <a:lnTo>
                      <a:pt x="2655" y="2290"/>
                    </a:lnTo>
                    <a:lnTo>
                      <a:pt x="2655" y="2290"/>
                    </a:lnTo>
                    <a:lnTo>
                      <a:pt x="2655" y="2284"/>
                    </a:lnTo>
                    <a:lnTo>
                      <a:pt x="2655" y="2284"/>
                    </a:lnTo>
                    <a:lnTo>
                      <a:pt x="2655" y="2284"/>
                    </a:lnTo>
                    <a:lnTo>
                      <a:pt x="2649" y="2284"/>
                    </a:lnTo>
                    <a:lnTo>
                      <a:pt x="2649" y="2284"/>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3" y="2278"/>
                    </a:lnTo>
                    <a:lnTo>
                      <a:pt x="2643" y="2278"/>
                    </a:lnTo>
                    <a:lnTo>
                      <a:pt x="2643" y="2272"/>
                    </a:lnTo>
                    <a:lnTo>
                      <a:pt x="2643" y="2272"/>
                    </a:lnTo>
                    <a:lnTo>
                      <a:pt x="2637" y="2266"/>
                    </a:lnTo>
                    <a:lnTo>
                      <a:pt x="2637" y="2266"/>
                    </a:lnTo>
                    <a:lnTo>
                      <a:pt x="2637" y="2266"/>
                    </a:lnTo>
                    <a:lnTo>
                      <a:pt x="2637" y="2266"/>
                    </a:lnTo>
                    <a:lnTo>
                      <a:pt x="2637" y="2260"/>
                    </a:lnTo>
                    <a:lnTo>
                      <a:pt x="2637" y="2254"/>
                    </a:lnTo>
                    <a:lnTo>
                      <a:pt x="2637" y="2254"/>
                    </a:lnTo>
                    <a:lnTo>
                      <a:pt x="2637" y="2248"/>
                    </a:lnTo>
                    <a:lnTo>
                      <a:pt x="2637" y="2235"/>
                    </a:lnTo>
                    <a:lnTo>
                      <a:pt x="2637" y="2223"/>
                    </a:lnTo>
                    <a:lnTo>
                      <a:pt x="2637" y="2217"/>
                    </a:lnTo>
                    <a:lnTo>
                      <a:pt x="2637" y="2217"/>
                    </a:lnTo>
                    <a:lnTo>
                      <a:pt x="2637" y="2211"/>
                    </a:lnTo>
                    <a:lnTo>
                      <a:pt x="2637" y="2211"/>
                    </a:lnTo>
                    <a:lnTo>
                      <a:pt x="2637" y="2211"/>
                    </a:lnTo>
                    <a:lnTo>
                      <a:pt x="2637" y="2205"/>
                    </a:lnTo>
                    <a:lnTo>
                      <a:pt x="2637" y="2205"/>
                    </a:lnTo>
                    <a:lnTo>
                      <a:pt x="2630" y="2199"/>
                    </a:lnTo>
                    <a:lnTo>
                      <a:pt x="2630" y="2193"/>
                    </a:lnTo>
                    <a:lnTo>
                      <a:pt x="2630" y="2193"/>
                    </a:lnTo>
                    <a:lnTo>
                      <a:pt x="2630" y="2193"/>
                    </a:lnTo>
                    <a:lnTo>
                      <a:pt x="2630" y="2193"/>
                    </a:lnTo>
                    <a:lnTo>
                      <a:pt x="2630" y="2186"/>
                    </a:lnTo>
                    <a:lnTo>
                      <a:pt x="2630" y="2174"/>
                    </a:lnTo>
                    <a:lnTo>
                      <a:pt x="2630" y="2174"/>
                    </a:lnTo>
                    <a:lnTo>
                      <a:pt x="2630" y="2174"/>
                    </a:lnTo>
                    <a:lnTo>
                      <a:pt x="2630" y="2174"/>
                    </a:lnTo>
                    <a:lnTo>
                      <a:pt x="2630" y="2162"/>
                    </a:lnTo>
                    <a:lnTo>
                      <a:pt x="2630" y="2162"/>
                    </a:lnTo>
                    <a:lnTo>
                      <a:pt x="2630" y="2162"/>
                    </a:lnTo>
                    <a:lnTo>
                      <a:pt x="2630" y="2162"/>
                    </a:lnTo>
                    <a:lnTo>
                      <a:pt x="2630" y="2156"/>
                    </a:lnTo>
                    <a:lnTo>
                      <a:pt x="2630" y="2150"/>
                    </a:lnTo>
                    <a:lnTo>
                      <a:pt x="2637" y="2150"/>
                    </a:lnTo>
                    <a:lnTo>
                      <a:pt x="2649" y="2150"/>
                    </a:lnTo>
                    <a:lnTo>
                      <a:pt x="2655" y="2150"/>
                    </a:lnTo>
                    <a:lnTo>
                      <a:pt x="2661" y="2144"/>
                    </a:lnTo>
                    <a:lnTo>
                      <a:pt x="2673" y="2144"/>
                    </a:lnTo>
                    <a:lnTo>
                      <a:pt x="2679" y="2144"/>
                    </a:lnTo>
                    <a:lnTo>
                      <a:pt x="2685" y="2144"/>
                    </a:lnTo>
                    <a:lnTo>
                      <a:pt x="2685" y="2144"/>
                    </a:lnTo>
                    <a:lnTo>
                      <a:pt x="2698" y="2144"/>
                    </a:lnTo>
                    <a:lnTo>
                      <a:pt x="2698" y="2144"/>
                    </a:lnTo>
                    <a:lnTo>
                      <a:pt x="2704" y="2144"/>
                    </a:lnTo>
                    <a:lnTo>
                      <a:pt x="2710" y="2144"/>
                    </a:lnTo>
                    <a:lnTo>
                      <a:pt x="2710" y="2144"/>
                    </a:lnTo>
                    <a:lnTo>
                      <a:pt x="2716" y="2144"/>
                    </a:lnTo>
                    <a:lnTo>
                      <a:pt x="2722" y="2144"/>
                    </a:lnTo>
                    <a:lnTo>
                      <a:pt x="2728" y="2144"/>
                    </a:lnTo>
                    <a:lnTo>
                      <a:pt x="2728" y="2144"/>
                    </a:lnTo>
                    <a:lnTo>
                      <a:pt x="2734" y="2144"/>
                    </a:lnTo>
                    <a:lnTo>
                      <a:pt x="2740" y="2144"/>
                    </a:lnTo>
                    <a:lnTo>
                      <a:pt x="2746" y="2144"/>
                    </a:lnTo>
                    <a:lnTo>
                      <a:pt x="2746" y="2144"/>
                    </a:lnTo>
                    <a:lnTo>
                      <a:pt x="2746" y="2144"/>
                    </a:lnTo>
                    <a:lnTo>
                      <a:pt x="2746" y="2144"/>
                    </a:lnTo>
                    <a:lnTo>
                      <a:pt x="2752" y="2144"/>
                    </a:lnTo>
                    <a:lnTo>
                      <a:pt x="2759" y="2144"/>
                    </a:lnTo>
                    <a:lnTo>
                      <a:pt x="2759" y="2144"/>
                    </a:lnTo>
                    <a:lnTo>
                      <a:pt x="2765" y="2144"/>
                    </a:lnTo>
                    <a:lnTo>
                      <a:pt x="2777" y="2144"/>
                    </a:lnTo>
                    <a:lnTo>
                      <a:pt x="2783" y="2144"/>
                    </a:lnTo>
                    <a:lnTo>
                      <a:pt x="2783" y="2144"/>
                    </a:lnTo>
                    <a:lnTo>
                      <a:pt x="2795" y="2144"/>
                    </a:lnTo>
                    <a:lnTo>
                      <a:pt x="2795" y="2144"/>
                    </a:lnTo>
                    <a:lnTo>
                      <a:pt x="2795" y="2144"/>
                    </a:lnTo>
                    <a:lnTo>
                      <a:pt x="2801" y="2144"/>
                    </a:lnTo>
                    <a:lnTo>
                      <a:pt x="2807" y="2144"/>
                    </a:lnTo>
                    <a:lnTo>
                      <a:pt x="2820" y="2144"/>
                    </a:lnTo>
                    <a:lnTo>
                      <a:pt x="2832" y="2144"/>
                    </a:lnTo>
                    <a:lnTo>
                      <a:pt x="2832" y="2144"/>
                    </a:lnTo>
                    <a:lnTo>
                      <a:pt x="2844" y="2144"/>
                    </a:lnTo>
                    <a:lnTo>
                      <a:pt x="2850" y="2144"/>
                    </a:lnTo>
                    <a:lnTo>
                      <a:pt x="2856" y="2144"/>
                    </a:lnTo>
                    <a:lnTo>
                      <a:pt x="2868" y="2144"/>
                    </a:lnTo>
                    <a:lnTo>
                      <a:pt x="2868" y="2144"/>
                    </a:lnTo>
                    <a:lnTo>
                      <a:pt x="2868" y="2144"/>
                    </a:lnTo>
                    <a:lnTo>
                      <a:pt x="2868" y="2144"/>
                    </a:lnTo>
                    <a:lnTo>
                      <a:pt x="2875" y="2138"/>
                    </a:lnTo>
                    <a:lnTo>
                      <a:pt x="2875" y="2138"/>
                    </a:lnTo>
                    <a:lnTo>
                      <a:pt x="2881" y="2138"/>
                    </a:lnTo>
                    <a:lnTo>
                      <a:pt x="2881" y="2138"/>
                    </a:lnTo>
                    <a:lnTo>
                      <a:pt x="2881" y="2138"/>
                    </a:lnTo>
                    <a:lnTo>
                      <a:pt x="2887" y="2138"/>
                    </a:lnTo>
                    <a:lnTo>
                      <a:pt x="2887" y="2138"/>
                    </a:lnTo>
                    <a:lnTo>
                      <a:pt x="2893" y="2138"/>
                    </a:lnTo>
                    <a:lnTo>
                      <a:pt x="2893" y="2138"/>
                    </a:lnTo>
                    <a:lnTo>
                      <a:pt x="2899" y="2138"/>
                    </a:lnTo>
                    <a:lnTo>
                      <a:pt x="2899" y="2138"/>
                    </a:lnTo>
                    <a:lnTo>
                      <a:pt x="2911" y="2138"/>
                    </a:lnTo>
                    <a:moveTo>
                      <a:pt x="2911" y="2138"/>
                    </a:moveTo>
                    <a:lnTo>
                      <a:pt x="2911" y="2138"/>
                    </a:lnTo>
                    <a:lnTo>
                      <a:pt x="2911" y="2144"/>
                    </a:lnTo>
                    <a:lnTo>
                      <a:pt x="2905" y="2144"/>
                    </a:lnTo>
                    <a:lnTo>
                      <a:pt x="2905" y="2144"/>
                    </a:lnTo>
                    <a:lnTo>
                      <a:pt x="2905" y="2144"/>
                    </a:lnTo>
                    <a:lnTo>
                      <a:pt x="2905" y="2144"/>
                    </a:lnTo>
                    <a:lnTo>
                      <a:pt x="2905" y="2150"/>
                    </a:lnTo>
                    <a:lnTo>
                      <a:pt x="2905" y="2150"/>
                    </a:lnTo>
                    <a:lnTo>
                      <a:pt x="2905" y="2150"/>
                    </a:lnTo>
                    <a:lnTo>
                      <a:pt x="2905" y="2150"/>
                    </a:lnTo>
                    <a:lnTo>
                      <a:pt x="2905" y="2150"/>
                    </a:lnTo>
                    <a:lnTo>
                      <a:pt x="2905" y="2150"/>
                    </a:lnTo>
                    <a:lnTo>
                      <a:pt x="2911" y="2150"/>
                    </a:lnTo>
                    <a:lnTo>
                      <a:pt x="2911" y="2150"/>
                    </a:lnTo>
                    <a:lnTo>
                      <a:pt x="2911" y="2150"/>
                    </a:lnTo>
                    <a:lnTo>
                      <a:pt x="2911" y="2150"/>
                    </a:lnTo>
                    <a:lnTo>
                      <a:pt x="2911" y="2150"/>
                    </a:lnTo>
                    <a:lnTo>
                      <a:pt x="2911" y="2150"/>
                    </a:lnTo>
                    <a:lnTo>
                      <a:pt x="2911" y="2150"/>
                    </a:lnTo>
                    <a:lnTo>
                      <a:pt x="2911" y="2144"/>
                    </a:lnTo>
                    <a:lnTo>
                      <a:pt x="2911" y="2144"/>
                    </a:lnTo>
                    <a:lnTo>
                      <a:pt x="2911" y="2144"/>
                    </a:lnTo>
                    <a:lnTo>
                      <a:pt x="2911" y="2144"/>
                    </a:lnTo>
                    <a:lnTo>
                      <a:pt x="2911" y="2144"/>
                    </a:lnTo>
                    <a:lnTo>
                      <a:pt x="2911" y="2144"/>
                    </a:lnTo>
                    <a:lnTo>
                      <a:pt x="2911" y="2144"/>
                    </a:lnTo>
                    <a:lnTo>
                      <a:pt x="2911" y="2144"/>
                    </a:lnTo>
                    <a:lnTo>
                      <a:pt x="2917" y="2138"/>
                    </a:lnTo>
                    <a:lnTo>
                      <a:pt x="2917" y="2144"/>
                    </a:lnTo>
                    <a:lnTo>
                      <a:pt x="2917" y="2144"/>
                    </a:lnTo>
                    <a:lnTo>
                      <a:pt x="2917" y="2144"/>
                    </a:lnTo>
                    <a:lnTo>
                      <a:pt x="2917" y="2144"/>
                    </a:lnTo>
                    <a:lnTo>
                      <a:pt x="2917" y="2144"/>
                    </a:lnTo>
                    <a:lnTo>
                      <a:pt x="2917" y="2144"/>
                    </a:lnTo>
                    <a:lnTo>
                      <a:pt x="2917" y="2144"/>
                    </a:lnTo>
                    <a:lnTo>
                      <a:pt x="2917" y="2144"/>
                    </a:lnTo>
                    <a:lnTo>
                      <a:pt x="2917" y="2150"/>
                    </a:lnTo>
                    <a:lnTo>
                      <a:pt x="2917" y="2150"/>
                    </a:lnTo>
                    <a:lnTo>
                      <a:pt x="2917" y="2150"/>
                    </a:lnTo>
                    <a:lnTo>
                      <a:pt x="2917" y="2150"/>
                    </a:lnTo>
                    <a:lnTo>
                      <a:pt x="2917" y="2150"/>
                    </a:lnTo>
                    <a:lnTo>
                      <a:pt x="2917" y="2156"/>
                    </a:lnTo>
                    <a:lnTo>
                      <a:pt x="2917" y="2156"/>
                    </a:lnTo>
                    <a:lnTo>
                      <a:pt x="2917" y="2156"/>
                    </a:lnTo>
                    <a:lnTo>
                      <a:pt x="2911" y="2156"/>
                    </a:lnTo>
                    <a:lnTo>
                      <a:pt x="2911" y="2156"/>
                    </a:lnTo>
                    <a:lnTo>
                      <a:pt x="2911" y="2156"/>
                    </a:lnTo>
                    <a:lnTo>
                      <a:pt x="2911" y="2156"/>
                    </a:lnTo>
                    <a:lnTo>
                      <a:pt x="2911" y="2162"/>
                    </a:lnTo>
                    <a:lnTo>
                      <a:pt x="2911" y="2162"/>
                    </a:lnTo>
                    <a:lnTo>
                      <a:pt x="2911" y="2162"/>
                    </a:lnTo>
                    <a:lnTo>
                      <a:pt x="2911" y="2162"/>
                    </a:lnTo>
                    <a:lnTo>
                      <a:pt x="2911" y="2162"/>
                    </a:lnTo>
                    <a:lnTo>
                      <a:pt x="2911" y="2162"/>
                    </a:lnTo>
                    <a:lnTo>
                      <a:pt x="2911" y="2168"/>
                    </a:lnTo>
                    <a:lnTo>
                      <a:pt x="2911" y="2168"/>
                    </a:lnTo>
                    <a:lnTo>
                      <a:pt x="2911" y="2168"/>
                    </a:lnTo>
                    <a:lnTo>
                      <a:pt x="2911" y="2168"/>
                    </a:lnTo>
                    <a:lnTo>
                      <a:pt x="2917" y="2168"/>
                    </a:lnTo>
                    <a:lnTo>
                      <a:pt x="2917" y="2168"/>
                    </a:lnTo>
                    <a:lnTo>
                      <a:pt x="2917" y="2168"/>
                    </a:lnTo>
                    <a:lnTo>
                      <a:pt x="2917" y="2168"/>
                    </a:lnTo>
                    <a:lnTo>
                      <a:pt x="2923" y="2168"/>
                    </a:lnTo>
                    <a:lnTo>
                      <a:pt x="2923" y="2174"/>
                    </a:lnTo>
                    <a:lnTo>
                      <a:pt x="2923" y="2174"/>
                    </a:lnTo>
                    <a:lnTo>
                      <a:pt x="2923" y="2174"/>
                    </a:lnTo>
                    <a:lnTo>
                      <a:pt x="2917" y="2174"/>
                    </a:lnTo>
                    <a:lnTo>
                      <a:pt x="2917" y="2174"/>
                    </a:lnTo>
                    <a:lnTo>
                      <a:pt x="2917" y="2180"/>
                    </a:lnTo>
                    <a:lnTo>
                      <a:pt x="2917" y="2180"/>
                    </a:lnTo>
                    <a:lnTo>
                      <a:pt x="2917" y="2180"/>
                    </a:lnTo>
                    <a:lnTo>
                      <a:pt x="2911" y="2180"/>
                    </a:lnTo>
                    <a:lnTo>
                      <a:pt x="2911" y="2180"/>
                    </a:lnTo>
                    <a:lnTo>
                      <a:pt x="2911" y="2180"/>
                    </a:lnTo>
                    <a:lnTo>
                      <a:pt x="2911" y="2180"/>
                    </a:lnTo>
                    <a:lnTo>
                      <a:pt x="2911" y="2186"/>
                    </a:lnTo>
                    <a:lnTo>
                      <a:pt x="2911" y="2186"/>
                    </a:lnTo>
                    <a:lnTo>
                      <a:pt x="2911" y="2186"/>
                    </a:lnTo>
                    <a:lnTo>
                      <a:pt x="2917" y="2186"/>
                    </a:lnTo>
                    <a:lnTo>
                      <a:pt x="2917" y="2186"/>
                    </a:lnTo>
                    <a:lnTo>
                      <a:pt x="2917" y="2186"/>
                    </a:lnTo>
                    <a:lnTo>
                      <a:pt x="2917" y="2186"/>
                    </a:lnTo>
                    <a:lnTo>
                      <a:pt x="2917" y="2186"/>
                    </a:lnTo>
                    <a:lnTo>
                      <a:pt x="2923" y="2186"/>
                    </a:lnTo>
                    <a:lnTo>
                      <a:pt x="2923" y="2186"/>
                    </a:lnTo>
                    <a:lnTo>
                      <a:pt x="2923" y="2186"/>
                    </a:lnTo>
                    <a:lnTo>
                      <a:pt x="2923" y="2180"/>
                    </a:lnTo>
                    <a:lnTo>
                      <a:pt x="2923" y="2180"/>
                    </a:lnTo>
                    <a:lnTo>
                      <a:pt x="2923" y="2180"/>
                    </a:lnTo>
                    <a:lnTo>
                      <a:pt x="2923" y="2180"/>
                    </a:lnTo>
                    <a:lnTo>
                      <a:pt x="2923" y="2180"/>
                    </a:lnTo>
                    <a:lnTo>
                      <a:pt x="2929" y="2180"/>
                    </a:lnTo>
                    <a:lnTo>
                      <a:pt x="2929" y="2180"/>
                    </a:lnTo>
                    <a:lnTo>
                      <a:pt x="2929" y="2180"/>
                    </a:lnTo>
                    <a:lnTo>
                      <a:pt x="2929" y="2186"/>
                    </a:lnTo>
                    <a:lnTo>
                      <a:pt x="2929" y="2186"/>
                    </a:lnTo>
                    <a:lnTo>
                      <a:pt x="2929" y="2186"/>
                    </a:lnTo>
                    <a:lnTo>
                      <a:pt x="2923" y="2186"/>
                    </a:lnTo>
                    <a:lnTo>
                      <a:pt x="2923" y="2186"/>
                    </a:lnTo>
                    <a:lnTo>
                      <a:pt x="2923" y="2186"/>
                    </a:lnTo>
                    <a:lnTo>
                      <a:pt x="2923" y="2186"/>
                    </a:lnTo>
                    <a:lnTo>
                      <a:pt x="2923" y="2193"/>
                    </a:lnTo>
                    <a:lnTo>
                      <a:pt x="2923" y="2193"/>
                    </a:lnTo>
                    <a:lnTo>
                      <a:pt x="2923" y="2193"/>
                    </a:lnTo>
                    <a:lnTo>
                      <a:pt x="2923" y="2193"/>
                    </a:lnTo>
                    <a:lnTo>
                      <a:pt x="2923" y="2193"/>
                    </a:lnTo>
                    <a:lnTo>
                      <a:pt x="2929" y="2193"/>
                    </a:lnTo>
                    <a:lnTo>
                      <a:pt x="2929" y="2193"/>
                    </a:lnTo>
                    <a:lnTo>
                      <a:pt x="2929" y="2193"/>
                    </a:lnTo>
                    <a:lnTo>
                      <a:pt x="2929" y="2199"/>
                    </a:lnTo>
                    <a:lnTo>
                      <a:pt x="2929" y="2199"/>
                    </a:lnTo>
                    <a:lnTo>
                      <a:pt x="2929" y="2199"/>
                    </a:lnTo>
                    <a:lnTo>
                      <a:pt x="2929" y="2199"/>
                    </a:lnTo>
                    <a:lnTo>
                      <a:pt x="2929" y="2199"/>
                    </a:lnTo>
                    <a:lnTo>
                      <a:pt x="2923" y="2199"/>
                    </a:lnTo>
                    <a:lnTo>
                      <a:pt x="2923" y="2199"/>
                    </a:lnTo>
                    <a:lnTo>
                      <a:pt x="2923" y="2199"/>
                    </a:lnTo>
                    <a:lnTo>
                      <a:pt x="2923" y="2193"/>
                    </a:lnTo>
                    <a:lnTo>
                      <a:pt x="2923" y="2193"/>
                    </a:lnTo>
                    <a:lnTo>
                      <a:pt x="2923" y="2193"/>
                    </a:lnTo>
                    <a:lnTo>
                      <a:pt x="2917" y="2193"/>
                    </a:lnTo>
                    <a:lnTo>
                      <a:pt x="2917" y="2193"/>
                    </a:lnTo>
                    <a:lnTo>
                      <a:pt x="2917" y="2193"/>
                    </a:lnTo>
                    <a:lnTo>
                      <a:pt x="2917" y="2193"/>
                    </a:lnTo>
                    <a:lnTo>
                      <a:pt x="2917" y="2193"/>
                    </a:lnTo>
                    <a:lnTo>
                      <a:pt x="2917" y="2199"/>
                    </a:lnTo>
                    <a:lnTo>
                      <a:pt x="2917" y="2199"/>
                    </a:lnTo>
                    <a:lnTo>
                      <a:pt x="2917" y="2199"/>
                    </a:lnTo>
                    <a:lnTo>
                      <a:pt x="2917" y="2199"/>
                    </a:lnTo>
                    <a:lnTo>
                      <a:pt x="2917" y="2199"/>
                    </a:lnTo>
                    <a:lnTo>
                      <a:pt x="2923" y="2205"/>
                    </a:lnTo>
                    <a:lnTo>
                      <a:pt x="2923" y="2205"/>
                    </a:lnTo>
                    <a:lnTo>
                      <a:pt x="2923" y="2205"/>
                    </a:lnTo>
                    <a:lnTo>
                      <a:pt x="2923" y="2205"/>
                    </a:lnTo>
                    <a:lnTo>
                      <a:pt x="2929" y="2205"/>
                    </a:lnTo>
                    <a:lnTo>
                      <a:pt x="2929" y="2205"/>
                    </a:lnTo>
                    <a:lnTo>
                      <a:pt x="2929" y="2205"/>
                    </a:lnTo>
                    <a:lnTo>
                      <a:pt x="2929" y="2205"/>
                    </a:lnTo>
                    <a:lnTo>
                      <a:pt x="2929" y="2205"/>
                    </a:lnTo>
                    <a:lnTo>
                      <a:pt x="2929" y="2205"/>
                    </a:lnTo>
                    <a:lnTo>
                      <a:pt x="2936" y="2205"/>
                    </a:lnTo>
                    <a:lnTo>
                      <a:pt x="2936" y="2205"/>
                    </a:lnTo>
                    <a:lnTo>
                      <a:pt x="2929" y="2205"/>
                    </a:lnTo>
                    <a:lnTo>
                      <a:pt x="2929" y="2205"/>
                    </a:lnTo>
                    <a:lnTo>
                      <a:pt x="2929" y="2205"/>
                    </a:lnTo>
                    <a:lnTo>
                      <a:pt x="2929" y="2211"/>
                    </a:lnTo>
                    <a:lnTo>
                      <a:pt x="2929" y="2211"/>
                    </a:lnTo>
                    <a:lnTo>
                      <a:pt x="2929" y="2211"/>
                    </a:lnTo>
                    <a:lnTo>
                      <a:pt x="2929" y="2211"/>
                    </a:lnTo>
                    <a:lnTo>
                      <a:pt x="2929" y="2211"/>
                    </a:lnTo>
                    <a:lnTo>
                      <a:pt x="2936" y="2217"/>
                    </a:lnTo>
                    <a:lnTo>
                      <a:pt x="2936" y="2217"/>
                    </a:lnTo>
                    <a:lnTo>
                      <a:pt x="2936" y="2217"/>
                    </a:lnTo>
                    <a:lnTo>
                      <a:pt x="2942" y="2217"/>
                    </a:lnTo>
                    <a:lnTo>
                      <a:pt x="2942" y="2217"/>
                    </a:lnTo>
                    <a:lnTo>
                      <a:pt x="2942" y="2217"/>
                    </a:lnTo>
                    <a:lnTo>
                      <a:pt x="2936" y="2217"/>
                    </a:lnTo>
                    <a:lnTo>
                      <a:pt x="2936" y="2223"/>
                    </a:lnTo>
                    <a:lnTo>
                      <a:pt x="2936" y="2223"/>
                    </a:lnTo>
                    <a:lnTo>
                      <a:pt x="2936" y="2223"/>
                    </a:lnTo>
                    <a:lnTo>
                      <a:pt x="2936" y="2223"/>
                    </a:lnTo>
                    <a:lnTo>
                      <a:pt x="2936" y="2223"/>
                    </a:lnTo>
                    <a:lnTo>
                      <a:pt x="2936" y="2217"/>
                    </a:lnTo>
                    <a:lnTo>
                      <a:pt x="2929" y="2223"/>
                    </a:lnTo>
                    <a:lnTo>
                      <a:pt x="2929" y="2223"/>
                    </a:lnTo>
                    <a:lnTo>
                      <a:pt x="2929" y="2223"/>
                    </a:lnTo>
                    <a:lnTo>
                      <a:pt x="2929" y="2223"/>
                    </a:lnTo>
                    <a:lnTo>
                      <a:pt x="2936" y="2223"/>
                    </a:lnTo>
                    <a:lnTo>
                      <a:pt x="2936" y="2223"/>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23" y="2229"/>
                    </a:lnTo>
                    <a:lnTo>
                      <a:pt x="2923" y="2229"/>
                    </a:lnTo>
                    <a:lnTo>
                      <a:pt x="2923" y="2229"/>
                    </a:lnTo>
                    <a:lnTo>
                      <a:pt x="2923" y="2229"/>
                    </a:lnTo>
                    <a:lnTo>
                      <a:pt x="2923" y="2229"/>
                    </a:lnTo>
                    <a:lnTo>
                      <a:pt x="2923" y="2229"/>
                    </a:lnTo>
                    <a:lnTo>
                      <a:pt x="2923" y="2229"/>
                    </a:lnTo>
                    <a:lnTo>
                      <a:pt x="2917" y="2229"/>
                    </a:lnTo>
                    <a:lnTo>
                      <a:pt x="2917" y="2229"/>
                    </a:lnTo>
                    <a:lnTo>
                      <a:pt x="2917" y="2229"/>
                    </a:lnTo>
                    <a:lnTo>
                      <a:pt x="2917" y="2229"/>
                    </a:lnTo>
                    <a:lnTo>
                      <a:pt x="2917" y="2229"/>
                    </a:lnTo>
                    <a:lnTo>
                      <a:pt x="2917" y="2235"/>
                    </a:lnTo>
                    <a:lnTo>
                      <a:pt x="2911" y="2235"/>
                    </a:lnTo>
                    <a:lnTo>
                      <a:pt x="2911" y="2235"/>
                    </a:lnTo>
                    <a:lnTo>
                      <a:pt x="2911" y="2235"/>
                    </a:lnTo>
                    <a:lnTo>
                      <a:pt x="2911" y="2235"/>
                    </a:lnTo>
                    <a:lnTo>
                      <a:pt x="2911" y="2241"/>
                    </a:lnTo>
                    <a:lnTo>
                      <a:pt x="2917" y="2241"/>
                    </a:lnTo>
                    <a:lnTo>
                      <a:pt x="2917" y="2241"/>
                    </a:lnTo>
                    <a:lnTo>
                      <a:pt x="2917" y="2241"/>
                    </a:lnTo>
                    <a:lnTo>
                      <a:pt x="2917" y="2241"/>
                    </a:lnTo>
                    <a:lnTo>
                      <a:pt x="2917" y="2241"/>
                    </a:lnTo>
                    <a:lnTo>
                      <a:pt x="2917" y="2241"/>
                    </a:lnTo>
                    <a:lnTo>
                      <a:pt x="2923" y="2241"/>
                    </a:lnTo>
                    <a:lnTo>
                      <a:pt x="2923" y="2241"/>
                    </a:lnTo>
                    <a:lnTo>
                      <a:pt x="2923" y="2241"/>
                    </a:lnTo>
                    <a:lnTo>
                      <a:pt x="2923" y="2241"/>
                    </a:lnTo>
                    <a:lnTo>
                      <a:pt x="2923" y="2241"/>
                    </a:lnTo>
                    <a:lnTo>
                      <a:pt x="2923" y="2241"/>
                    </a:lnTo>
                    <a:lnTo>
                      <a:pt x="2923" y="2235"/>
                    </a:lnTo>
                    <a:lnTo>
                      <a:pt x="2923" y="2235"/>
                    </a:lnTo>
                    <a:lnTo>
                      <a:pt x="2923" y="2235"/>
                    </a:lnTo>
                    <a:lnTo>
                      <a:pt x="2923" y="2235"/>
                    </a:lnTo>
                    <a:lnTo>
                      <a:pt x="2923" y="2235"/>
                    </a:lnTo>
                    <a:lnTo>
                      <a:pt x="2929" y="2235"/>
                    </a:lnTo>
                    <a:lnTo>
                      <a:pt x="2929" y="2235"/>
                    </a:lnTo>
                    <a:lnTo>
                      <a:pt x="2929" y="2235"/>
                    </a:lnTo>
                    <a:lnTo>
                      <a:pt x="2929" y="2235"/>
                    </a:lnTo>
                    <a:lnTo>
                      <a:pt x="2929" y="2235"/>
                    </a:lnTo>
                    <a:lnTo>
                      <a:pt x="2929" y="2241"/>
                    </a:lnTo>
                    <a:lnTo>
                      <a:pt x="2929" y="2241"/>
                    </a:lnTo>
                    <a:lnTo>
                      <a:pt x="2929" y="2241"/>
                    </a:lnTo>
                    <a:lnTo>
                      <a:pt x="2929" y="2241"/>
                    </a:lnTo>
                    <a:lnTo>
                      <a:pt x="2929" y="2241"/>
                    </a:lnTo>
                    <a:lnTo>
                      <a:pt x="2929" y="2241"/>
                    </a:lnTo>
                    <a:lnTo>
                      <a:pt x="2923" y="2248"/>
                    </a:lnTo>
                    <a:lnTo>
                      <a:pt x="2923" y="2248"/>
                    </a:lnTo>
                    <a:lnTo>
                      <a:pt x="2923" y="2248"/>
                    </a:lnTo>
                    <a:lnTo>
                      <a:pt x="2923"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54"/>
                    </a:lnTo>
                    <a:lnTo>
                      <a:pt x="2923" y="2254"/>
                    </a:lnTo>
                    <a:lnTo>
                      <a:pt x="2923" y="2254"/>
                    </a:lnTo>
                    <a:lnTo>
                      <a:pt x="2923" y="2254"/>
                    </a:lnTo>
                    <a:lnTo>
                      <a:pt x="2923" y="2254"/>
                    </a:lnTo>
                    <a:lnTo>
                      <a:pt x="2923" y="2254"/>
                    </a:lnTo>
                    <a:lnTo>
                      <a:pt x="2923" y="2254"/>
                    </a:lnTo>
                    <a:lnTo>
                      <a:pt x="2923" y="2254"/>
                    </a:lnTo>
                    <a:lnTo>
                      <a:pt x="2923" y="2260"/>
                    </a:lnTo>
                    <a:lnTo>
                      <a:pt x="2917" y="2260"/>
                    </a:lnTo>
                    <a:lnTo>
                      <a:pt x="2917" y="2260"/>
                    </a:lnTo>
                    <a:lnTo>
                      <a:pt x="2917" y="2260"/>
                    </a:lnTo>
                    <a:lnTo>
                      <a:pt x="2917" y="2260"/>
                    </a:lnTo>
                    <a:lnTo>
                      <a:pt x="2911" y="2260"/>
                    </a:lnTo>
                    <a:lnTo>
                      <a:pt x="2911" y="2260"/>
                    </a:lnTo>
                    <a:lnTo>
                      <a:pt x="2911" y="2260"/>
                    </a:lnTo>
                    <a:lnTo>
                      <a:pt x="2911" y="2260"/>
                    </a:lnTo>
                    <a:lnTo>
                      <a:pt x="2911" y="2266"/>
                    </a:lnTo>
                    <a:lnTo>
                      <a:pt x="2917" y="2266"/>
                    </a:lnTo>
                    <a:lnTo>
                      <a:pt x="2911" y="2266"/>
                    </a:lnTo>
                    <a:lnTo>
                      <a:pt x="2911" y="2266"/>
                    </a:lnTo>
                    <a:lnTo>
                      <a:pt x="2911" y="2266"/>
                    </a:lnTo>
                    <a:lnTo>
                      <a:pt x="2911" y="2266"/>
                    </a:lnTo>
                    <a:lnTo>
                      <a:pt x="2911" y="2266"/>
                    </a:lnTo>
                    <a:lnTo>
                      <a:pt x="2911" y="2272"/>
                    </a:lnTo>
                    <a:lnTo>
                      <a:pt x="2905" y="2272"/>
                    </a:lnTo>
                    <a:lnTo>
                      <a:pt x="2905" y="2272"/>
                    </a:lnTo>
                    <a:lnTo>
                      <a:pt x="2905" y="2272"/>
                    </a:lnTo>
                    <a:lnTo>
                      <a:pt x="2905" y="2272"/>
                    </a:lnTo>
                    <a:lnTo>
                      <a:pt x="2911" y="2272"/>
                    </a:lnTo>
                    <a:lnTo>
                      <a:pt x="2911" y="2278"/>
                    </a:lnTo>
                    <a:lnTo>
                      <a:pt x="2905" y="2278"/>
                    </a:lnTo>
                    <a:lnTo>
                      <a:pt x="2905" y="2278"/>
                    </a:lnTo>
                    <a:lnTo>
                      <a:pt x="2905" y="2278"/>
                    </a:lnTo>
                    <a:lnTo>
                      <a:pt x="2905" y="2278"/>
                    </a:lnTo>
                    <a:lnTo>
                      <a:pt x="2905" y="2278"/>
                    </a:lnTo>
                    <a:lnTo>
                      <a:pt x="2905" y="2278"/>
                    </a:lnTo>
                    <a:lnTo>
                      <a:pt x="2905" y="2272"/>
                    </a:lnTo>
                    <a:lnTo>
                      <a:pt x="2905" y="2272"/>
                    </a:lnTo>
                    <a:lnTo>
                      <a:pt x="2905" y="2272"/>
                    </a:lnTo>
                    <a:lnTo>
                      <a:pt x="2899" y="2272"/>
                    </a:lnTo>
                    <a:lnTo>
                      <a:pt x="2899" y="2272"/>
                    </a:lnTo>
                    <a:lnTo>
                      <a:pt x="2899" y="2272"/>
                    </a:lnTo>
                    <a:lnTo>
                      <a:pt x="2899" y="2278"/>
                    </a:lnTo>
                    <a:lnTo>
                      <a:pt x="2899" y="2284"/>
                    </a:lnTo>
                    <a:lnTo>
                      <a:pt x="2899" y="2284"/>
                    </a:lnTo>
                    <a:lnTo>
                      <a:pt x="2899" y="2284"/>
                    </a:lnTo>
                    <a:lnTo>
                      <a:pt x="2899" y="2284"/>
                    </a:lnTo>
                    <a:lnTo>
                      <a:pt x="2899" y="2284"/>
                    </a:lnTo>
                    <a:lnTo>
                      <a:pt x="2899" y="2284"/>
                    </a:lnTo>
                    <a:lnTo>
                      <a:pt x="2899" y="2284"/>
                    </a:lnTo>
                    <a:lnTo>
                      <a:pt x="2899" y="2284"/>
                    </a:lnTo>
                    <a:lnTo>
                      <a:pt x="2893" y="2290"/>
                    </a:lnTo>
                    <a:lnTo>
                      <a:pt x="2893" y="2290"/>
                    </a:lnTo>
                    <a:lnTo>
                      <a:pt x="2893" y="2290"/>
                    </a:lnTo>
                    <a:lnTo>
                      <a:pt x="2893" y="2290"/>
                    </a:lnTo>
                    <a:lnTo>
                      <a:pt x="2893" y="2296"/>
                    </a:lnTo>
                    <a:lnTo>
                      <a:pt x="2893" y="2296"/>
                    </a:lnTo>
                    <a:lnTo>
                      <a:pt x="2893" y="2296"/>
                    </a:lnTo>
                    <a:lnTo>
                      <a:pt x="2893" y="2303"/>
                    </a:lnTo>
                    <a:lnTo>
                      <a:pt x="2893" y="2303"/>
                    </a:lnTo>
                    <a:lnTo>
                      <a:pt x="2893" y="2303"/>
                    </a:lnTo>
                    <a:lnTo>
                      <a:pt x="2893" y="2303"/>
                    </a:lnTo>
                    <a:lnTo>
                      <a:pt x="2887" y="2303"/>
                    </a:lnTo>
                    <a:lnTo>
                      <a:pt x="2887" y="2303"/>
                    </a:lnTo>
                    <a:lnTo>
                      <a:pt x="2887" y="2303"/>
                    </a:lnTo>
                    <a:lnTo>
                      <a:pt x="2887" y="2296"/>
                    </a:lnTo>
                    <a:lnTo>
                      <a:pt x="2887" y="2296"/>
                    </a:lnTo>
                    <a:lnTo>
                      <a:pt x="2887" y="2296"/>
                    </a:lnTo>
                    <a:lnTo>
                      <a:pt x="2881" y="2296"/>
                    </a:lnTo>
                    <a:lnTo>
                      <a:pt x="2881" y="2303"/>
                    </a:lnTo>
                    <a:lnTo>
                      <a:pt x="2881" y="2303"/>
                    </a:lnTo>
                    <a:lnTo>
                      <a:pt x="2881" y="2303"/>
                    </a:lnTo>
                    <a:lnTo>
                      <a:pt x="2887" y="2303"/>
                    </a:lnTo>
                    <a:lnTo>
                      <a:pt x="2887" y="2303"/>
                    </a:lnTo>
                    <a:lnTo>
                      <a:pt x="2887" y="2303"/>
                    </a:lnTo>
                    <a:lnTo>
                      <a:pt x="2887" y="2303"/>
                    </a:lnTo>
                    <a:lnTo>
                      <a:pt x="2887" y="2303"/>
                    </a:lnTo>
                    <a:lnTo>
                      <a:pt x="2893" y="2303"/>
                    </a:lnTo>
                    <a:lnTo>
                      <a:pt x="2893" y="2303"/>
                    </a:lnTo>
                    <a:lnTo>
                      <a:pt x="2893" y="2303"/>
                    </a:lnTo>
                    <a:lnTo>
                      <a:pt x="2893" y="2303"/>
                    </a:lnTo>
                    <a:lnTo>
                      <a:pt x="2893" y="2309"/>
                    </a:lnTo>
                    <a:lnTo>
                      <a:pt x="2893" y="2309"/>
                    </a:lnTo>
                    <a:lnTo>
                      <a:pt x="2893" y="2309"/>
                    </a:lnTo>
                    <a:lnTo>
                      <a:pt x="2893" y="2309"/>
                    </a:lnTo>
                    <a:lnTo>
                      <a:pt x="2887" y="2309"/>
                    </a:lnTo>
                    <a:lnTo>
                      <a:pt x="2887" y="2309"/>
                    </a:lnTo>
                    <a:lnTo>
                      <a:pt x="2887" y="2309"/>
                    </a:lnTo>
                    <a:lnTo>
                      <a:pt x="2887" y="2309"/>
                    </a:lnTo>
                    <a:lnTo>
                      <a:pt x="2881" y="2309"/>
                    </a:lnTo>
                    <a:lnTo>
                      <a:pt x="2881" y="2315"/>
                    </a:lnTo>
                    <a:lnTo>
                      <a:pt x="2881" y="2315"/>
                    </a:lnTo>
                    <a:lnTo>
                      <a:pt x="2881" y="2315"/>
                    </a:lnTo>
                    <a:lnTo>
                      <a:pt x="2881" y="2315"/>
                    </a:lnTo>
                    <a:lnTo>
                      <a:pt x="2881" y="2315"/>
                    </a:lnTo>
                    <a:lnTo>
                      <a:pt x="2881" y="2321"/>
                    </a:lnTo>
                    <a:lnTo>
                      <a:pt x="2887" y="2321"/>
                    </a:lnTo>
                    <a:lnTo>
                      <a:pt x="2887" y="2321"/>
                    </a:lnTo>
                    <a:lnTo>
                      <a:pt x="2887" y="2321"/>
                    </a:lnTo>
                    <a:lnTo>
                      <a:pt x="2887" y="2321"/>
                    </a:lnTo>
                    <a:lnTo>
                      <a:pt x="2887" y="2327"/>
                    </a:lnTo>
                    <a:lnTo>
                      <a:pt x="2887" y="2327"/>
                    </a:lnTo>
                    <a:lnTo>
                      <a:pt x="2887" y="2327"/>
                    </a:lnTo>
                    <a:lnTo>
                      <a:pt x="2887" y="2327"/>
                    </a:lnTo>
                    <a:lnTo>
                      <a:pt x="2887" y="2327"/>
                    </a:lnTo>
                    <a:lnTo>
                      <a:pt x="2887" y="2333"/>
                    </a:lnTo>
                    <a:lnTo>
                      <a:pt x="2887" y="2333"/>
                    </a:lnTo>
                    <a:lnTo>
                      <a:pt x="2887" y="2333"/>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1" y="2327"/>
                    </a:lnTo>
                    <a:lnTo>
                      <a:pt x="2881" y="2327"/>
                    </a:lnTo>
                    <a:lnTo>
                      <a:pt x="2881" y="2327"/>
                    </a:lnTo>
                    <a:lnTo>
                      <a:pt x="2881" y="2327"/>
                    </a:lnTo>
                    <a:lnTo>
                      <a:pt x="2881" y="2333"/>
                    </a:lnTo>
                    <a:lnTo>
                      <a:pt x="2881" y="2333"/>
                    </a:lnTo>
                    <a:lnTo>
                      <a:pt x="2881" y="2333"/>
                    </a:lnTo>
                    <a:lnTo>
                      <a:pt x="2881" y="2333"/>
                    </a:lnTo>
                    <a:lnTo>
                      <a:pt x="2887" y="2333"/>
                    </a:lnTo>
                    <a:lnTo>
                      <a:pt x="2887" y="2333"/>
                    </a:lnTo>
                    <a:lnTo>
                      <a:pt x="2887" y="2339"/>
                    </a:lnTo>
                    <a:lnTo>
                      <a:pt x="2887" y="2339"/>
                    </a:lnTo>
                    <a:lnTo>
                      <a:pt x="2887" y="2339"/>
                    </a:lnTo>
                    <a:lnTo>
                      <a:pt x="2881" y="2339"/>
                    </a:lnTo>
                    <a:lnTo>
                      <a:pt x="2881" y="2339"/>
                    </a:lnTo>
                    <a:lnTo>
                      <a:pt x="2881" y="2345"/>
                    </a:lnTo>
                    <a:lnTo>
                      <a:pt x="2875" y="2345"/>
                    </a:lnTo>
                    <a:lnTo>
                      <a:pt x="2875" y="2339"/>
                    </a:lnTo>
                    <a:lnTo>
                      <a:pt x="2875" y="2339"/>
                    </a:lnTo>
                    <a:lnTo>
                      <a:pt x="2875" y="2339"/>
                    </a:lnTo>
                    <a:lnTo>
                      <a:pt x="2875" y="2345"/>
                    </a:lnTo>
                    <a:lnTo>
                      <a:pt x="2875" y="2345"/>
                    </a:lnTo>
                    <a:lnTo>
                      <a:pt x="2875" y="2345"/>
                    </a:lnTo>
                    <a:lnTo>
                      <a:pt x="2875" y="2345"/>
                    </a:lnTo>
                    <a:lnTo>
                      <a:pt x="2875" y="2345"/>
                    </a:lnTo>
                    <a:lnTo>
                      <a:pt x="2875" y="2351"/>
                    </a:lnTo>
                    <a:lnTo>
                      <a:pt x="2881" y="2351"/>
                    </a:lnTo>
                    <a:lnTo>
                      <a:pt x="2881" y="2351"/>
                    </a:lnTo>
                    <a:lnTo>
                      <a:pt x="2881" y="2351"/>
                    </a:lnTo>
                    <a:lnTo>
                      <a:pt x="2875" y="2351"/>
                    </a:lnTo>
                    <a:lnTo>
                      <a:pt x="2875" y="2357"/>
                    </a:lnTo>
                    <a:lnTo>
                      <a:pt x="2875" y="2357"/>
                    </a:lnTo>
                    <a:lnTo>
                      <a:pt x="2875" y="2357"/>
                    </a:lnTo>
                    <a:lnTo>
                      <a:pt x="2875" y="2357"/>
                    </a:lnTo>
                    <a:lnTo>
                      <a:pt x="2875" y="2364"/>
                    </a:lnTo>
                    <a:lnTo>
                      <a:pt x="2881" y="2364"/>
                    </a:lnTo>
                    <a:lnTo>
                      <a:pt x="2881" y="2364"/>
                    </a:lnTo>
                    <a:lnTo>
                      <a:pt x="2881" y="2364"/>
                    </a:lnTo>
                    <a:lnTo>
                      <a:pt x="2881" y="2370"/>
                    </a:lnTo>
                    <a:lnTo>
                      <a:pt x="2881" y="2370"/>
                    </a:lnTo>
                    <a:lnTo>
                      <a:pt x="2881" y="2370"/>
                    </a:lnTo>
                    <a:lnTo>
                      <a:pt x="2881" y="2370"/>
                    </a:lnTo>
                    <a:lnTo>
                      <a:pt x="2881" y="2370"/>
                    </a:lnTo>
                    <a:lnTo>
                      <a:pt x="2875" y="2370"/>
                    </a:lnTo>
                    <a:lnTo>
                      <a:pt x="2875" y="2370"/>
                    </a:lnTo>
                    <a:lnTo>
                      <a:pt x="2875" y="2376"/>
                    </a:lnTo>
                    <a:lnTo>
                      <a:pt x="2875" y="2376"/>
                    </a:lnTo>
                    <a:lnTo>
                      <a:pt x="2887" y="2376"/>
                    </a:lnTo>
                    <a:lnTo>
                      <a:pt x="2887" y="2376"/>
                    </a:lnTo>
                    <a:lnTo>
                      <a:pt x="2893" y="2370"/>
                    </a:lnTo>
                    <a:lnTo>
                      <a:pt x="2905" y="2370"/>
                    </a:lnTo>
                    <a:lnTo>
                      <a:pt x="2911" y="2370"/>
                    </a:lnTo>
                    <a:lnTo>
                      <a:pt x="2917" y="2370"/>
                    </a:lnTo>
                    <a:lnTo>
                      <a:pt x="2917" y="2370"/>
                    </a:lnTo>
                    <a:lnTo>
                      <a:pt x="2929" y="2370"/>
                    </a:lnTo>
                    <a:lnTo>
                      <a:pt x="2929" y="2370"/>
                    </a:lnTo>
                    <a:lnTo>
                      <a:pt x="2942" y="2370"/>
                    </a:lnTo>
                    <a:lnTo>
                      <a:pt x="2948" y="2370"/>
                    </a:lnTo>
                    <a:lnTo>
                      <a:pt x="2954" y="2370"/>
                    </a:lnTo>
                    <a:lnTo>
                      <a:pt x="2960" y="2370"/>
                    </a:lnTo>
                    <a:lnTo>
                      <a:pt x="2960" y="2370"/>
                    </a:lnTo>
                    <a:lnTo>
                      <a:pt x="2960" y="2370"/>
                    </a:lnTo>
                    <a:lnTo>
                      <a:pt x="2966" y="2370"/>
                    </a:lnTo>
                    <a:lnTo>
                      <a:pt x="2972" y="2370"/>
                    </a:lnTo>
                    <a:lnTo>
                      <a:pt x="2978" y="2370"/>
                    </a:lnTo>
                    <a:lnTo>
                      <a:pt x="2978" y="2370"/>
                    </a:lnTo>
                    <a:lnTo>
                      <a:pt x="2990" y="2370"/>
                    </a:lnTo>
                    <a:lnTo>
                      <a:pt x="2990" y="2370"/>
                    </a:lnTo>
                    <a:lnTo>
                      <a:pt x="2990" y="2370"/>
                    </a:lnTo>
                    <a:lnTo>
                      <a:pt x="2997" y="2370"/>
                    </a:lnTo>
                    <a:lnTo>
                      <a:pt x="2997" y="2370"/>
                    </a:lnTo>
                    <a:lnTo>
                      <a:pt x="3003" y="2364"/>
                    </a:lnTo>
                    <a:lnTo>
                      <a:pt x="3003" y="2364"/>
                    </a:lnTo>
                    <a:lnTo>
                      <a:pt x="3009" y="2364"/>
                    </a:lnTo>
                    <a:lnTo>
                      <a:pt x="3021" y="2364"/>
                    </a:lnTo>
                    <a:lnTo>
                      <a:pt x="3021" y="2364"/>
                    </a:lnTo>
                    <a:lnTo>
                      <a:pt x="3021" y="2364"/>
                    </a:lnTo>
                    <a:lnTo>
                      <a:pt x="3033" y="2364"/>
                    </a:lnTo>
                    <a:lnTo>
                      <a:pt x="3033" y="2364"/>
                    </a:lnTo>
                    <a:lnTo>
                      <a:pt x="3033" y="2364"/>
                    </a:lnTo>
                    <a:lnTo>
                      <a:pt x="3039" y="2364"/>
                    </a:lnTo>
                    <a:lnTo>
                      <a:pt x="3045" y="2364"/>
                    </a:lnTo>
                    <a:lnTo>
                      <a:pt x="3045" y="2364"/>
                    </a:lnTo>
                    <a:lnTo>
                      <a:pt x="3052" y="2364"/>
                    </a:lnTo>
                    <a:lnTo>
                      <a:pt x="3052"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70"/>
                    </a:lnTo>
                    <a:lnTo>
                      <a:pt x="3064" y="2370"/>
                    </a:lnTo>
                    <a:lnTo>
                      <a:pt x="3064" y="2370"/>
                    </a:lnTo>
                    <a:lnTo>
                      <a:pt x="3064" y="2370"/>
                    </a:lnTo>
                    <a:lnTo>
                      <a:pt x="3064" y="2370"/>
                    </a:lnTo>
                    <a:lnTo>
                      <a:pt x="3064" y="2370"/>
                    </a:lnTo>
                    <a:lnTo>
                      <a:pt x="3064" y="2376"/>
                    </a:lnTo>
                    <a:lnTo>
                      <a:pt x="3058" y="2376"/>
                    </a:lnTo>
                    <a:lnTo>
                      <a:pt x="3064" y="2376"/>
                    </a:lnTo>
                    <a:lnTo>
                      <a:pt x="3064" y="2376"/>
                    </a:lnTo>
                    <a:lnTo>
                      <a:pt x="3058" y="2376"/>
                    </a:lnTo>
                    <a:lnTo>
                      <a:pt x="3058" y="2376"/>
                    </a:lnTo>
                    <a:lnTo>
                      <a:pt x="3058" y="2376"/>
                    </a:lnTo>
                    <a:lnTo>
                      <a:pt x="3058" y="2376"/>
                    </a:lnTo>
                    <a:lnTo>
                      <a:pt x="3058" y="2376"/>
                    </a:lnTo>
                    <a:lnTo>
                      <a:pt x="3058" y="2376"/>
                    </a:lnTo>
                    <a:lnTo>
                      <a:pt x="3058" y="2376"/>
                    </a:lnTo>
                    <a:lnTo>
                      <a:pt x="3058" y="2382"/>
                    </a:lnTo>
                    <a:lnTo>
                      <a:pt x="3058" y="2382"/>
                    </a:lnTo>
                    <a:lnTo>
                      <a:pt x="3058" y="2382"/>
                    </a:lnTo>
                    <a:lnTo>
                      <a:pt x="3058" y="2382"/>
                    </a:lnTo>
                    <a:lnTo>
                      <a:pt x="3058" y="2382"/>
                    </a:lnTo>
                    <a:lnTo>
                      <a:pt x="3058" y="2382"/>
                    </a:lnTo>
                    <a:lnTo>
                      <a:pt x="3058" y="2382"/>
                    </a:lnTo>
                    <a:lnTo>
                      <a:pt x="3058" y="2382"/>
                    </a:lnTo>
                    <a:lnTo>
                      <a:pt x="3058" y="2382"/>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94"/>
                    </a:lnTo>
                    <a:lnTo>
                      <a:pt x="3058" y="2394"/>
                    </a:lnTo>
                    <a:lnTo>
                      <a:pt x="3058" y="2394"/>
                    </a:lnTo>
                    <a:lnTo>
                      <a:pt x="3058" y="2394"/>
                    </a:lnTo>
                    <a:lnTo>
                      <a:pt x="3058" y="2394"/>
                    </a:lnTo>
                    <a:lnTo>
                      <a:pt x="3052" y="2394"/>
                    </a:lnTo>
                    <a:lnTo>
                      <a:pt x="3052" y="2394"/>
                    </a:lnTo>
                    <a:lnTo>
                      <a:pt x="3058" y="2394"/>
                    </a:lnTo>
                    <a:lnTo>
                      <a:pt x="3058" y="2394"/>
                    </a:lnTo>
                    <a:lnTo>
                      <a:pt x="3052" y="2394"/>
                    </a:lnTo>
                    <a:lnTo>
                      <a:pt x="3052" y="2400"/>
                    </a:lnTo>
                    <a:lnTo>
                      <a:pt x="3058" y="2400"/>
                    </a:lnTo>
                    <a:lnTo>
                      <a:pt x="3052" y="2400"/>
                    </a:lnTo>
                    <a:lnTo>
                      <a:pt x="3052" y="2400"/>
                    </a:lnTo>
                    <a:lnTo>
                      <a:pt x="3052" y="2400"/>
                    </a:lnTo>
                    <a:lnTo>
                      <a:pt x="3058" y="2400"/>
                    </a:lnTo>
                    <a:lnTo>
                      <a:pt x="3058" y="2400"/>
                    </a:lnTo>
                    <a:lnTo>
                      <a:pt x="3052" y="2400"/>
                    </a:lnTo>
                    <a:lnTo>
                      <a:pt x="3052" y="2400"/>
                    </a:lnTo>
                    <a:lnTo>
                      <a:pt x="3058" y="2400"/>
                    </a:lnTo>
                    <a:lnTo>
                      <a:pt x="3058" y="2400"/>
                    </a:lnTo>
                    <a:lnTo>
                      <a:pt x="3058" y="2406"/>
                    </a:lnTo>
                    <a:lnTo>
                      <a:pt x="3058" y="2406"/>
                    </a:lnTo>
                    <a:lnTo>
                      <a:pt x="3058" y="2406"/>
                    </a:lnTo>
                    <a:lnTo>
                      <a:pt x="3058" y="2406"/>
                    </a:lnTo>
                    <a:lnTo>
                      <a:pt x="3058" y="2406"/>
                    </a:lnTo>
                    <a:lnTo>
                      <a:pt x="3058" y="2406"/>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64" y="2412"/>
                    </a:lnTo>
                    <a:lnTo>
                      <a:pt x="3064" y="2419"/>
                    </a:lnTo>
                    <a:lnTo>
                      <a:pt x="3064" y="2419"/>
                    </a:lnTo>
                    <a:lnTo>
                      <a:pt x="3064" y="2419"/>
                    </a:lnTo>
                    <a:lnTo>
                      <a:pt x="3064" y="2419"/>
                    </a:lnTo>
                    <a:lnTo>
                      <a:pt x="3064" y="2419"/>
                    </a:lnTo>
                    <a:lnTo>
                      <a:pt x="3064" y="2419"/>
                    </a:lnTo>
                    <a:lnTo>
                      <a:pt x="3064" y="2419"/>
                    </a:lnTo>
                    <a:lnTo>
                      <a:pt x="3064" y="2419"/>
                    </a:lnTo>
                    <a:lnTo>
                      <a:pt x="3070" y="2419"/>
                    </a:lnTo>
                    <a:lnTo>
                      <a:pt x="3070" y="2425"/>
                    </a:lnTo>
                    <a:lnTo>
                      <a:pt x="3070" y="2425"/>
                    </a:lnTo>
                    <a:lnTo>
                      <a:pt x="3070" y="2425"/>
                    </a:lnTo>
                    <a:lnTo>
                      <a:pt x="3070" y="2425"/>
                    </a:lnTo>
                    <a:lnTo>
                      <a:pt x="3070" y="2425"/>
                    </a:lnTo>
                    <a:lnTo>
                      <a:pt x="3070" y="2431"/>
                    </a:lnTo>
                    <a:lnTo>
                      <a:pt x="3070" y="2431"/>
                    </a:lnTo>
                    <a:lnTo>
                      <a:pt x="3070" y="2431"/>
                    </a:lnTo>
                    <a:lnTo>
                      <a:pt x="3076" y="2431"/>
                    </a:lnTo>
                    <a:lnTo>
                      <a:pt x="3076" y="2431"/>
                    </a:lnTo>
                    <a:lnTo>
                      <a:pt x="3076" y="2437"/>
                    </a:lnTo>
                    <a:lnTo>
                      <a:pt x="3076" y="2437"/>
                    </a:lnTo>
                    <a:lnTo>
                      <a:pt x="3076" y="2437"/>
                    </a:lnTo>
                    <a:lnTo>
                      <a:pt x="3076" y="2437"/>
                    </a:lnTo>
                    <a:lnTo>
                      <a:pt x="3076" y="2437"/>
                    </a:lnTo>
                    <a:lnTo>
                      <a:pt x="3076" y="2437"/>
                    </a:lnTo>
                    <a:lnTo>
                      <a:pt x="3076" y="2437"/>
                    </a:lnTo>
                    <a:lnTo>
                      <a:pt x="3076" y="2443"/>
                    </a:lnTo>
                    <a:lnTo>
                      <a:pt x="3076" y="2443"/>
                    </a:lnTo>
                    <a:lnTo>
                      <a:pt x="3076" y="2443"/>
                    </a:lnTo>
                    <a:lnTo>
                      <a:pt x="3076" y="2443"/>
                    </a:lnTo>
                    <a:lnTo>
                      <a:pt x="3076" y="2443"/>
                    </a:lnTo>
                    <a:lnTo>
                      <a:pt x="3076" y="2443"/>
                    </a:lnTo>
                    <a:lnTo>
                      <a:pt x="3076" y="2449"/>
                    </a:lnTo>
                    <a:lnTo>
                      <a:pt x="3076" y="2449"/>
                    </a:lnTo>
                    <a:lnTo>
                      <a:pt x="3082" y="2449"/>
                    </a:lnTo>
                    <a:lnTo>
                      <a:pt x="3082" y="2449"/>
                    </a:lnTo>
                    <a:lnTo>
                      <a:pt x="3082" y="2449"/>
                    </a:lnTo>
                    <a:lnTo>
                      <a:pt x="3082" y="2449"/>
                    </a:lnTo>
                    <a:lnTo>
                      <a:pt x="3082" y="2449"/>
                    </a:lnTo>
                    <a:lnTo>
                      <a:pt x="3082" y="2455"/>
                    </a:lnTo>
                    <a:lnTo>
                      <a:pt x="3082" y="2455"/>
                    </a:lnTo>
                    <a:lnTo>
                      <a:pt x="3082" y="2455"/>
                    </a:lnTo>
                    <a:lnTo>
                      <a:pt x="3082" y="2455"/>
                    </a:lnTo>
                    <a:lnTo>
                      <a:pt x="3082" y="2455"/>
                    </a:lnTo>
                    <a:lnTo>
                      <a:pt x="3082" y="2455"/>
                    </a:lnTo>
                    <a:lnTo>
                      <a:pt x="3082" y="2455"/>
                    </a:lnTo>
                    <a:lnTo>
                      <a:pt x="3088"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61"/>
                    </a:lnTo>
                    <a:lnTo>
                      <a:pt x="3082" y="2461"/>
                    </a:lnTo>
                    <a:lnTo>
                      <a:pt x="3082" y="2461"/>
                    </a:lnTo>
                    <a:lnTo>
                      <a:pt x="3082" y="2461"/>
                    </a:lnTo>
                    <a:lnTo>
                      <a:pt x="3076" y="2461"/>
                    </a:lnTo>
                    <a:lnTo>
                      <a:pt x="3076" y="2461"/>
                    </a:lnTo>
                    <a:lnTo>
                      <a:pt x="3076" y="2467"/>
                    </a:lnTo>
                    <a:lnTo>
                      <a:pt x="3076" y="2467"/>
                    </a:lnTo>
                    <a:lnTo>
                      <a:pt x="3076" y="2467"/>
                    </a:lnTo>
                    <a:lnTo>
                      <a:pt x="3076" y="2467"/>
                    </a:lnTo>
                    <a:lnTo>
                      <a:pt x="3076" y="2467"/>
                    </a:lnTo>
                    <a:lnTo>
                      <a:pt x="3070" y="2467"/>
                    </a:lnTo>
                    <a:lnTo>
                      <a:pt x="3070" y="2474"/>
                    </a:lnTo>
                    <a:lnTo>
                      <a:pt x="3070" y="2474"/>
                    </a:lnTo>
                    <a:lnTo>
                      <a:pt x="3070" y="2474"/>
                    </a:lnTo>
                    <a:lnTo>
                      <a:pt x="3070" y="2474"/>
                    </a:lnTo>
                    <a:lnTo>
                      <a:pt x="3070" y="2474"/>
                    </a:lnTo>
                    <a:lnTo>
                      <a:pt x="3070" y="2474"/>
                    </a:lnTo>
                    <a:lnTo>
                      <a:pt x="3070" y="2474"/>
                    </a:lnTo>
                    <a:lnTo>
                      <a:pt x="3070" y="2474"/>
                    </a:lnTo>
                    <a:lnTo>
                      <a:pt x="3064" y="2474"/>
                    </a:lnTo>
                    <a:lnTo>
                      <a:pt x="3064" y="2474"/>
                    </a:lnTo>
                    <a:lnTo>
                      <a:pt x="3058" y="2474"/>
                    </a:lnTo>
                    <a:lnTo>
                      <a:pt x="3058" y="2480"/>
                    </a:lnTo>
                    <a:lnTo>
                      <a:pt x="3058" y="2480"/>
                    </a:lnTo>
                    <a:lnTo>
                      <a:pt x="3058" y="2486"/>
                    </a:lnTo>
                    <a:lnTo>
                      <a:pt x="3058" y="2486"/>
                    </a:lnTo>
                    <a:lnTo>
                      <a:pt x="3064" y="2486"/>
                    </a:lnTo>
                    <a:lnTo>
                      <a:pt x="3064" y="2486"/>
                    </a:lnTo>
                    <a:lnTo>
                      <a:pt x="3064" y="2486"/>
                    </a:lnTo>
                    <a:lnTo>
                      <a:pt x="3064" y="2486"/>
                    </a:lnTo>
                    <a:lnTo>
                      <a:pt x="3070" y="2486"/>
                    </a:lnTo>
                    <a:lnTo>
                      <a:pt x="3070" y="2480"/>
                    </a:lnTo>
                    <a:lnTo>
                      <a:pt x="3070" y="2480"/>
                    </a:lnTo>
                    <a:lnTo>
                      <a:pt x="3070" y="2486"/>
                    </a:lnTo>
                    <a:lnTo>
                      <a:pt x="3070" y="2486"/>
                    </a:lnTo>
                    <a:lnTo>
                      <a:pt x="3070" y="2486"/>
                    </a:lnTo>
                    <a:lnTo>
                      <a:pt x="3070" y="2486"/>
                    </a:lnTo>
                    <a:lnTo>
                      <a:pt x="3070" y="2486"/>
                    </a:lnTo>
                    <a:lnTo>
                      <a:pt x="3076" y="2492"/>
                    </a:lnTo>
                    <a:lnTo>
                      <a:pt x="3076" y="2492"/>
                    </a:lnTo>
                    <a:lnTo>
                      <a:pt x="3076" y="2492"/>
                    </a:lnTo>
                    <a:lnTo>
                      <a:pt x="3076" y="2492"/>
                    </a:lnTo>
                    <a:lnTo>
                      <a:pt x="3082" y="2492"/>
                    </a:lnTo>
                    <a:lnTo>
                      <a:pt x="3082" y="2492"/>
                    </a:lnTo>
                    <a:lnTo>
                      <a:pt x="3082" y="2492"/>
                    </a:lnTo>
                    <a:lnTo>
                      <a:pt x="3082" y="2486"/>
                    </a:lnTo>
                    <a:lnTo>
                      <a:pt x="3082" y="2486"/>
                    </a:lnTo>
                    <a:lnTo>
                      <a:pt x="3082" y="2486"/>
                    </a:lnTo>
                    <a:lnTo>
                      <a:pt x="3082" y="2480"/>
                    </a:lnTo>
                    <a:lnTo>
                      <a:pt x="3088" y="2480"/>
                    </a:lnTo>
                    <a:lnTo>
                      <a:pt x="3088" y="2480"/>
                    </a:lnTo>
                    <a:lnTo>
                      <a:pt x="3082" y="2480"/>
                    </a:lnTo>
                    <a:lnTo>
                      <a:pt x="3088" y="2474"/>
                    </a:lnTo>
                    <a:lnTo>
                      <a:pt x="3088" y="2474"/>
                    </a:lnTo>
                    <a:lnTo>
                      <a:pt x="3094" y="2474"/>
                    </a:lnTo>
                    <a:lnTo>
                      <a:pt x="3094" y="2474"/>
                    </a:lnTo>
                    <a:lnTo>
                      <a:pt x="3094" y="2474"/>
                    </a:lnTo>
                    <a:lnTo>
                      <a:pt x="3094" y="2467"/>
                    </a:lnTo>
                    <a:lnTo>
                      <a:pt x="3094" y="2467"/>
                    </a:lnTo>
                    <a:lnTo>
                      <a:pt x="3094" y="2467"/>
                    </a:lnTo>
                    <a:lnTo>
                      <a:pt x="3094" y="2467"/>
                    </a:lnTo>
                    <a:lnTo>
                      <a:pt x="3100" y="2467"/>
                    </a:lnTo>
                    <a:lnTo>
                      <a:pt x="3100" y="2467"/>
                    </a:lnTo>
                    <a:lnTo>
                      <a:pt x="3100" y="2474"/>
                    </a:lnTo>
                    <a:lnTo>
                      <a:pt x="3106" y="2467"/>
                    </a:lnTo>
                    <a:lnTo>
                      <a:pt x="3106" y="2474"/>
                    </a:lnTo>
                    <a:lnTo>
                      <a:pt x="3106" y="2474"/>
                    </a:lnTo>
                    <a:lnTo>
                      <a:pt x="3106" y="2474"/>
                    </a:lnTo>
                    <a:lnTo>
                      <a:pt x="3100" y="2474"/>
                    </a:lnTo>
                    <a:lnTo>
                      <a:pt x="3100" y="2474"/>
                    </a:lnTo>
                    <a:lnTo>
                      <a:pt x="3100" y="2474"/>
                    </a:lnTo>
                    <a:lnTo>
                      <a:pt x="3100" y="2474"/>
                    </a:lnTo>
                    <a:lnTo>
                      <a:pt x="3100" y="2480"/>
                    </a:lnTo>
                    <a:lnTo>
                      <a:pt x="3100" y="2480"/>
                    </a:lnTo>
                    <a:lnTo>
                      <a:pt x="3106" y="2480"/>
                    </a:lnTo>
                    <a:lnTo>
                      <a:pt x="3106" y="2480"/>
                    </a:lnTo>
                    <a:lnTo>
                      <a:pt x="3106" y="2486"/>
                    </a:lnTo>
                    <a:lnTo>
                      <a:pt x="3106" y="2486"/>
                    </a:lnTo>
                    <a:lnTo>
                      <a:pt x="3113" y="2486"/>
                    </a:lnTo>
                    <a:lnTo>
                      <a:pt x="3113" y="2486"/>
                    </a:lnTo>
                    <a:lnTo>
                      <a:pt x="3113" y="2480"/>
                    </a:lnTo>
                    <a:lnTo>
                      <a:pt x="3119" y="2474"/>
                    </a:lnTo>
                    <a:lnTo>
                      <a:pt x="3119" y="2474"/>
                    </a:lnTo>
                    <a:lnTo>
                      <a:pt x="3119" y="2474"/>
                    </a:lnTo>
                    <a:lnTo>
                      <a:pt x="3119" y="2480"/>
                    </a:lnTo>
                    <a:lnTo>
                      <a:pt x="3125" y="2480"/>
                    </a:lnTo>
                    <a:lnTo>
                      <a:pt x="3119" y="2480"/>
                    </a:lnTo>
                    <a:lnTo>
                      <a:pt x="3119" y="2480"/>
                    </a:lnTo>
                    <a:lnTo>
                      <a:pt x="3119" y="2480"/>
                    </a:lnTo>
                    <a:lnTo>
                      <a:pt x="3119" y="2480"/>
                    </a:lnTo>
                    <a:lnTo>
                      <a:pt x="3119" y="2486"/>
                    </a:lnTo>
                    <a:lnTo>
                      <a:pt x="3113" y="2486"/>
                    </a:lnTo>
                    <a:lnTo>
                      <a:pt x="3113" y="2486"/>
                    </a:lnTo>
                    <a:lnTo>
                      <a:pt x="3113" y="2486"/>
                    </a:lnTo>
                    <a:lnTo>
                      <a:pt x="3113" y="2486"/>
                    </a:lnTo>
                    <a:lnTo>
                      <a:pt x="3119" y="2486"/>
                    </a:lnTo>
                    <a:lnTo>
                      <a:pt x="3119" y="2486"/>
                    </a:lnTo>
                    <a:lnTo>
                      <a:pt x="3119" y="2486"/>
                    </a:lnTo>
                    <a:lnTo>
                      <a:pt x="3119" y="2486"/>
                    </a:lnTo>
                    <a:lnTo>
                      <a:pt x="3119" y="2492"/>
                    </a:lnTo>
                    <a:lnTo>
                      <a:pt x="3119" y="2492"/>
                    </a:lnTo>
                    <a:lnTo>
                      <a:pt x="3113" y="2492"/>
                    </a:lnTo>
                    <a:lnTo>
                      <a:pt x="3113" y="2492"/>
                    </a:lnTo>
                    <a:lnTo>
                      <a:pt x="3106" y="2492"/>
                    </a:lnTo>
                    <a:lnTo>
                      <a:pt x="3106" y="2492"/>
                    </a:lnTo>
                    <a:lnTo>
                      <a:pt x="3106" y="2498"/>
                    </a:lnTo>
                    <a:lnTo>
                      <a:pt x="3113" y="2498"/>
                    </a:lnTo>
                    <a:lnTo>
                      <a:pt x="3113" y="2498"/>
                    </a:lnTo>
                    <a:lnTo>
                      <a:pt x="3113" y="2498"/>
                    </a:lnTo>
                    <a:lnTo>
                      <a:pt x="3113" y="2498"/>
                    </a:lnTo>
                    <a:lnTo>
                      <a:pt x="3113" y="2498"/>
                    </a:lnTo>
                    <a:lnTo>
                      <a:pt x="3119" y="2498"/>
                    </a:lnTo>
                    <a:lnTo>
                      <a:pt x="3119" y="2498"/>
                    </a:lnTo>
                    <a:lnTo>
                      <a:pt x="3119" y="2498"/>
                    </a:lnTo>
                    <a:lnTo>
                      <a:pt x="3119" y="2504"/>
                    </a:lnTo>
                    <a:lnTo>
                      <a:pt x="3119" y="2504"/>
                    </a:lnTo>
                    <a:lnTo>
                      <a:pt x="3119" y="2504"/>
                    </a:lnTo>
                    <a:lnTo>
                      <a:pt x="3113" y="2504"/>
                    </a:lnTo>
                    <a:lnTo>
                      <a:pt x="3113" y="2504"/>
                    </a:lnTo>
                    <a:lnTo>
                      <a:pt x="3113" y="2504"/>
                    </a:lnTo>
                    <a:lnTo>
                      <a:pt x="3113" y="2498"/>
                    </a:lnTo>
                    <a:lnTo>
                      <a:pt x="3106" y="2498"/>
                    </a:lnTo>
                    <a:lnTo>
                      <a:pt x="3106" y="2504"/>
                    </a:lnTo>
                    <a:lnTo>
                      <a:pt x="3106" y="2498"/>
                    </a:lnTo>
                    <a:lnTo>
                      <a:pt x="3106" y="2498"/>
                    </a:lnTo>
                    <a:lnTo>
                      <a:pt x="3106" y="2504"/>
                    </a:lnTo>
                    <a:lnTo>
                      <a:pt x="3106" y="2504"/>
                    </a:lnTo>
                    <a:lnTo>
                      <a:pt x="3100" y="2504"/>
                    </a:lnTo>
                    <a:lnTo>
                      <a:pt x="3100" y="2510"/>
                    </a:lnTo>
                    <a:lnTo>
                      <a:pt x="3100" y="2510"/>
                    </a:lnTo>
                    <a:lnTo>
                      <a:pt x="3100" y="2510"/>
                    </a:lnTo>
                    <a:lnTo>
                      <a:pt x="3094" y="2510"/>
                    </a:lnTo>
                    <a:lnTo>
                      <a:pt x="3094" y="2510"/>
                    </a:lnTo>
                    <a:lnTo>
                      <a:pt x="3094" y="2504"/>
                    </a:lnTo>
                    <a:lnTo>
                      <a:pt x="3088" y="2504"/>
                    </a:lnTo>
                    <a:lnTo>
                      <a:pt x="3088" y="2504"/>
                    </a:lnTo>
                    <a:lnTo>
                      <a:pt x="3088" y="2504"/>
                    </a:lnTo>
                    <a:lnTo>
                      <a:pt x="3082" y="2504"/>
                    </a:lnTo>
                    <a:lnTo>
                      <a:pt x="3082" y="2504"/>
                    </a:lnTo>
                    <a:lnTo>
                      <a:pt x="3082" y="2504"/>
                    </a:lnTo>
                    <a:lnTo>
                      <a:pt x="3082" y="2510"/>
                    </a:lnTo>
                    <a:lnTo>
                      <a:pt x="3082" y="2510"/>
                    </a:lnTo>
                    <a:lnTo>
                      <a:pt x="3082" y="2510"/>
                    </a:lnTo>
                    <a:lnTo>
                      <a:pt x="3088" y="2510"/>
                    </a:lnTo>
                    <a:lnTo>
                      <a:pt x="3088" y="2510"/>
                    </a:lnTo>
                    <a:lnTo>
                      <a:pt x="3088" y="2516"/>
                    </a:lnTo>
                    <a:lnTo>
                      <a:pt x="3088" y="2516"/>
                    </a:lnTo>
                    <a:lnTo>
                      <a:pt x="3088" y="2516"/>
                    </a:lnTo>
                    <a:lnTo>
                      <a:pt x="3094" y="2516"/>
                    </a:lnTo>
                    <a:lnTo>
                      <a:pt x="3094" y="2516"/>
                    </a:lnTo>
                    <a:lnTo>
                      <a:pt x="3100" y="2522"/>
                    </a:lnTo>
                    <a:lnTo>
                      <a:pt x="3094" y="2522"/>
                    </a:lnTo>
                    <a:lnTo>
                      <a:pt x="3094" y="2516"/>
                    </a:lnTo>
                    <a:lnTo>
                      <a:pt x="3094" y="2516"/>
                    </a:lnTo>
                    <a:lnTo>
                      <a:pt x="3094" y="2516"/>
                    </a:lnTo>
                    <a:lnTo>
                      <a:pt x="3088" y="2516"/>
                    </a:lnTo>
                    <a:lnTo>
                      <a:pt x="3082" y="2516"/>
                    </a:lnTo>
                    <a:lnTo>
                      <a:pt x="3082" y="2516"/>
                    </a:lnTo>
                    <a:lnTo>
                      <a:pt x="3082" y="2516"/>
                    </a:lnTo>
                    <a:lnTo>
                      <a:pt x="3082" y="2516"/>
                    </a:lnTo>
                    <a:lnTo>
                      <a:pt x="3082" y="2516"/>
                    </a:lnTo>
                    <a:lnTo>
                      <a:pt x="3082" y="2516"/>
                    </a:lnTo>
                    <a:lnTo>
                      <a:pt x="3082" y="2522"/>
                    </a:lnTo>
                    <a:lnTo>
                      <a:pt x="3082" y="2522"/>
                    </a:lnTo>
                    <a:lnTo>
                      <a:pt x="3082" y="2522"/>
                    </a:lnTo>
                    <a:lnTo>
                      <a:pt x="3076" y="2522"/>
                    </a:lnTo>
                    <a:lnTo>
                      <a:pt x="3076" y="2522"/>
                    </a:lnTo>
                    <a:lnTo>
                      <a:pt x="3076" y="2522"/>
                    </a:lnTo>
                    <a:lnTo>
                      <a:pt x="3082" y="2522"/>
                    </a:lnTo>
                    <a:lnTo>
                      <a:pt x="3082" y="2528"/>
                    </a:lnTo>
                    <a:lnTo>
                      <a:pt x="3076" y="2528"/>
                    </a:lnTo>
                    <a:lnTo>
                      <a:pt x="3076" y="2528"/>
                    </a:lnTo>
                    <a:lnTo>
                      <a:pt x="3082" y="2528"/>
                    </a:lnTo>
                    <a:lnTo>
                      <a:pt x="3076" y="2535"/>
                    </a:lnTo>
                    <a:lnTo>
                      <a:pt x="3076" y="2535"/>
                    </a:lnTo>
                    <a:lnTo>
                      <a:pt x="3076" y="2535"/>
                    </a:lnTo>
                    <a:lnTo>
                      <a:pt x="3082" y="2535"/>
                    </a:lnTo>
                    <a:lnTo>
                      <a:pt x="3082" y="2535"/>
                    </a:lnTo>
                    <a:lnTo>
                      <a:pt x="3082" y="2535"/>
                    </a:lnTo>
                    <a:lnTo>
                      <a:pt x="3088" y="2541"/>
                    </a:lnTo>
                    <a:lnTo>
                      <a:pt x="3088" y="2541"/>
                    </a:lnTo>
                    <a:lnTo>
                      <a:pt x="3088" y="2541"/>
                    </a:lnTo>
                    <a:lnTo>
                      <a:pt x="3088" y="2541"/>
                    </a:lnTo>
                    <a:lnTo>
                      <a:pt x="3088" y="2541"/>
                    </a:lnTo>
                    <a:lnTo>
                      <a:pt x="3094" y="2541"/>
                    </a:lnTo>
                    <a:lnTo>
                      <a:pt x="3094" y="2541"/>
                    </a:lnTo>
                    <a:lnTo>
                      <a:pt x="3094" y="2541"/>
                    </a:lnTo>
                    <a:lnTo>
                      <a:pt x="3094" y="2541"/>
                    </a:lnTo>
                    <a:lnTo>
                      <a:pt x="3094" y="2547"/>
                    </a:lnTo>
                    <a:lnTo>
                      <a:pt x="3094" y="2547"/>
                    </a:lnTo>
                    <a:lnTo>
                      <a:pt x="3100" y="2547"/>
                    </a:lnTo>
                    <a:lnTo>
                      <a:pt x="3100" y="2547"/>
                    </a:lnTo>
                    <a:lnTo>
                      <a:pt x="3100" y="2541"/>
                    </a:lnTo>
                    <a:lnTo>
                      <a:pt x="3100" y="2547"/>
                    </a:lnTo>
                    <a:lnTo>
                      <a:pt x="3100" y="2547"/>
                    </a:lnTo>
                    <a:lnTo>
                      <a:pt x="3106" y="2547"/>
                    </a:lnTo>
                    <a:lnTo>
                      <a:pt x="3113" y="2547"/>
                    </a:lnTo>
                    <a:lnTo>
                      <a:pt x="3113" y="2547"/>
                    </a:lnTo>
                    <a:lnTo>
                      <a:pt x="3113" y="2547"/>
                    </a:lnTo>
                    <a:lnTo>
                      <a:pt x="3113" y="2547"/>
                    </a:lnTo>
                    <a:lnTo>
                      <a:pt x="3113" y="2547"/>
                    </a:lnTo>
                    <a:lnTo>
                      <a:pt x="3113" y="2547"/>
                    </a:lnTo>
                    <a:lnTo>
                      <a:pt x="3113" y="2547"/>
                    </a:lnTo>
                    <a:lnTo>
                      <a:pt x="3119" y="2553"/>
                    </a:lnTo>
                    <a:lnTo>
                      <a:pt x="3119" y="2547"/>
                    </a:lnTo>
                    <a:lnTo>
                      <a:pt x="3119" y="2547"/>
                    </a:lnTo>
                    <a:lnTo>
                      <a:pt x="3119" y="2547"/>
                    </a:lnTo>
                    <a:lnTo>
                      <a:pt x="3125" y="2547"/>
                    </a:lnTo>
                    <a:lnTo>
                      <a:pt x="3125" y="2553"/>
                    </a:lnTo>
                    <a:lnTo>
                      <a:pt x="3125" y="2553"/>
                    </a:lnTo>
                    <a:lnTo>
                      <a:pt x="3125" y="2553"/>
                    </a:lnTo>
                    <a:lnTo>
                      <a:pt x="3125" y="2553"/>
                    </a:lnTo>
                    <a:lnTo>
                      <a:pt x="3125" y="2553"/>
                    </a:lnTo>
                    <a:lnTo>
                      <a:pt x="3131" y="2547"/>
                    </a:lnTo>
                    <a:lnTo>
                      <a:pt x="3131" y="2547"/>
                    </a:lnTo>
                    <a:lnTo>
                      <a:pt x="3131" y="2547"/>
                    </a:lnTo>
                    <a:lnTo>
                      <a:pt x="3131" y="2547"/>
                    </a:lnTo>
                    <a:lnTo>
                      <a:pt x="3131" y="2553"/>
                    </a:lnTo>
                    <a:lnTo>
                      <a:pt x="3131" y="2553"/>
                    </a:lnTo>
                    <a:lnTo>
                      <a:pt x="3137" y="2553"/>
                    </a:lnTo>
                    <a:lnTo>
                      <a:pt x="3137" y="2559"/>
                    </a:lnTo>
                    <a:lnTo>
                      <a:pt x="3137" y="2559"/>
                    </a:lnTo>
                    <a:lnTo>
                      <a:pt x="3137" y="2559"/>
                    </a:lnTo>
                    <a:lnTo>
                      <a:pt x="3143" y="2559"/>
                    </a:lnTo>
                    <a:lnTo>
                      <a:pt x="3143" y="2559"/>
                    </a:lnTo>
                    <a:lnTo>
                      <a:pt x="3137" y="2559"/>
                    </a:lnTo>
                    <a:lnTo>
                      <a:pt x="3137" y="2565"/>
                    </a:lnTo>
                    <a:lnTo>
                      <a:pt x="3143" y="2565"/>
                    </a:lnTo>
                    <a:lnTo>
                      <a:pt x="3143" y="2565"/>
                    </a:lnTo>
                    <a:lnTo>
                      <a:pt x="3143" y="2565"/>
                    </a:lnTo>
                    <a:lnTo>
                      <a:pt x="3149" y="2565"/>
                    </a:lnTo>
                    <a:lnTo>
                      <a:pt x="3149" y="2565"/>
                    </a:lnTo>
                    <a:lnTo>
                      <a:pt x="3149" y="2565"/>
                    </a:lnTo>
                    <a:lnTo>
                      <a:pt x="3149" y="2571"/>
                    </a:lnTo>
                    <a:lnTo>
                      <a:pt x="3149" y="2571"/>
                    </a:lnTo>
                    <a:lnTo>
                      <a:pt x="3149" y="2565"/>
                    </a:lnTo>
                    <a:lnTo>
                      <a:pt x="3149" y="2571"/>
                    </a:lnTo>
                    <a:lnTo>
                      <a:pt x="3143" y="2571"/>
                    </a:lnTo>
                    <a:lnTo>
                      <a:pt x="3149" y="2571"/>
                    </a:lnTo>
                    <a:lnTo>
                      <a:pt x="3149" y="2571"/>
                    </a:lnTo>
                    <a:lnTo>
                      <a:pt x="3149" y="2571"/>
                    </a:lnTo>
                    <a:lnTo>
                      <a:pt x="3149" y="2571"/>
                    </a:lnTo>
                    <a:lnTo>
                      <a:pt x="3143" y="2577"/>
                    </a:lnTo>
                    <a:lnTo>
                      <a:pt x="3143" y="2577"/>
                    </a:lnTo>
                    <a:lnTo>
                      <a:pt x="3143" y="2577"/>
                    </a:lnTo>
                    <a:lnTo>
                      <a:pt x="3143" y="2583"/>
                    </a:lnTo>
                    <a:lnTo>
                      <a:pt x="3143" y="2577"/>
                    </a:lnTo>
                    <a:lnTo>
                      <a:pt x="3137" y="2583"/>
                    </a:lnTo>
                    <a:lnTo>
                      <a:pt x="3137" y="2583"/>
                    </a:lnTo>
                    <a:lnTo>
                      <a:pt x="3137" y="2583"/>
                    </a:lnTo>
                    <a:lnTo>
                      <a:pt x="3137" y="2590"/>
                    </a:lnTo>
                    <a:lnTo>
                      <a:pt x="3137" y="2590"/>
                    </a:lnTo>
                    <a:lnTo>
                      <a:pt x="3137" y="2590"/>
                    </a:lnTo>
                    <a:lnTo>
                      <a:pt x="3137" y="2590"/>
                    </a:lnTo>
                    <a:lnTo>
                      <a:pt x="3131" y="2590"/>
                    </a:lnTo>
                    <a:lnTo>
                      <a:pt x="3131" y="2583"/>
                    </a:lnTo>
                    <a:lnTo>
                      <a:pt x="3131" y="2583"/>
                    </a:lnTo>
                    <a:lnTo>
                      <a:pt x="3131" y="2583"/>
                    </a:lnTo>
                    <a:lnTo>
                      <a:pt x="3131" y="2583"/>
                    </a:lnTo>
                    <a:lnTo>
                      <a:pt x="3131" y="2583"/>
                    </a:lnTo>
                    <a:lnTo>
                      <a:pt x="3131" y="2583"/>
                    </a:lnTo>
                    <a:lnTo>
                      <a:pt x="3131" y="2577"/>
                    </a:lnTo>
                    <a:lnTo>
                      <a:pt x="3125" y="2577"/>
                    </a:lnTo>
                    <a:lnTo>
                      <a:pt x="3125" y="2577"/>
                    </a:lnTo>
                    <a:lnTo>
                      <a:pt x="3125" y="2577"/>
                    </a:lnTo>
                    <a:lnTo>
                      <a:pt x="3125" y="2583"/>
                    </a:lnTo>
                    <a:lnTo>
                      <a:pt x="3125" y="2583"/>
                    </a:lnTo>
                    <a:lnTo>
                      <a:pt x="3125" y="2583"/>
                    </a:lnTo>
                    <a:lnTo>
                      <a:pt x="3125" y="2583"/>
                    </a:lnTo>
                    <a:lnTo>
                      <a:pt x="3119" y="2583"/>
                    </a:lnTo>
                    <a:lnTo>
                      <a:pt x="3119" y="2583"/>
                    </a:lnTo>
                    <a:lnTo>
                      <a:pt x="3119" y="2583"/>
                    </a:lnTo>
                    <a:lnTo>
                      <a:pt x="3119" y="2583"/>
                    </a:lnTo>
                    <a:lnTo>
                      <a:pt x="3119" y="2590"/>
                    </a:lnTo>
                    <a:lnTo>
                      <a:pt x="3119" y="2590"/>
                    </a:lnTo>
                    <a:lnTo>
                      <a:pt x="3113" y="2596"/>
                    </a:lnTo>
                    <a:lnTo>
                      <a:pt x="3113" y="2602"/>
                    </a:lnTo>
                    <a:lnTo>
                      <a:pt x="3113" y="2596"/>
                    </a:lnTo>
                    <a:lnTo>
                      <a:pt x="3113" y="2596"/>
                    </a:lnTo>
                    <a:lnTo>
                      <a:pt x="3113" y="2596"/>
                    </a:lnTo>
                    <a:lnTo>
                      <a:pt x="3113" y="2596"/>
                    </a:lnTo>
                    <a:lnTo>
                      <a:pt x="3113" y="2590"/>
                    </a:lnTo>
                    <a:lnTo>
                      <a:pt x="3119" y="2583"/>
                    </a:lnTo>
                    <a:lnTo>
                      <a:pt x="3119" y="2583"/>
                    </a:lnTo>
                    <a:lnTo>
                      <a:pt x="3113" y="2583"/>
                    </a:lnTo>
                    <a:lnTo>
                      <a:pt x="3113" y="2583"/>
                    </a:lnTo>
                    <a:lnTo>
                      <a:pt x="3113" y="2583"/>
                    </a:lnTo>
                    <a:lnTo>
                      <a:pt x="3106" y="2577"/>
                    </a:lnTo>
                    <a:lnTo>
                      <a:pt x="3106" y="2577"/>
                    </a:lnTo>
                    <a:lnTo>
                      <a:pt x="3106" y="2577"/>
                    </a:lnTo>
                    <a:lnTo>
                      <a:pt x="3106" y="2571"/>
                    </a:lnTo>
                    <a:lnTo>
                      <a:pt x="3106" y="2571"/>
                    </a:lnTo>
                    <a:lnTo>
                      <a:pt x="3106" y="2571"/>
                    </a:lnTo>
                    <a:lnTo>
                      <a:pt x="3100" y="2565"/>
                    </a:lnTo>
                    <a:lnTo>
                      <a:pt x="3100" y="2565"/>
                    </a:lnTo>
                    <a:lnTo>
                      <a:pt x="3094" y="2565"/>
                    </a:lnTo>
                    <a:lnTo>
                      <a:pt x="3088" y="2565"/>
                    </a:lnTo>
                    <a:lnTo>
                      <a:pt x="3082" y="2559"/>
                    </a:lnTo>
                    <a:lnTo>
                      <a:pt x="3082" y="2559"/>
                    </a:lnTo>
                    <a:lnTo>
                      <a:pt x="3076" y="2559"/>
                    </a:lnTo>
                    <a:lnTo>
                      <a:pt x="3070" y="2559"/>
                    </a:lnTo>
                    <a:lnTo>
                      <a:pt x="3070" y="2559"/>
                    </a:lnTo>
                    <a:lnTo>
                      <a:pt x="3064" y="2559"/>
                    </a:lnTo>
                    <a:lnTo>
                      <a:pt x="3064" y="2553"/>
                    </a:lnTo>
                    <a:lnTo>
                      <a:pt x="3064" y="2553"/>
                    </a:lnTo>
                    <a:lnTo>
                      <a:pt x="3064" y="2553"/>
                    </a:lnTo>
                    <a:lnTo>
                      <a:pt x="3064" y="2553"/>
                    </a:lnTo>
                    <a:lnTo>
                      <a:pt x="3064" y="2547"/>
                    </a:lnTo>
                    <a:lnTo>
                      <a:pt x="3064" y="2547"/>
                    </a:lnTo>
                    <a:lnTo>
                      <a:pt x="3064" y="2547"/>
                    </a:lnTo>
                    <a:lnTo>
                      <a:pt x="3064" y="2547"/>
                    </a:lnTo>
                    <a:lnTo>
                      <a:pt x="3064" y="2547"/>
                    </a:lnTo>
                    <a:lnTo>
                      <a:pt x="3064" y="2547"/>
                    </a:lnTo>
                    <a:lnTo>
                      <a:pt x="3064" y="2547"/>
                    </a:lnTo>
                    <a:lnTo>
                      <a:pt x="3064" y="2541"/>
                    </a:lnTo>
                    <a:lnTo>
                      <a:pt x="3064" y="2541"/>
                    </a:lnTo>
                    <a:lnTo>
                      <a:pt x="3064" y="2541"/>
                    </a:lnTo>
                    <a:lnTo>
                      <a:pt x="3064" y="2541"/>
                    </a:lnTo>
                    <a:lnTo>
                      <a:pt x="3064" y="2541"/>
                    </a:lnTo>
                    <a:lnTo>
                      <a:pt x="3064" y="2541"/>
                    </a:lnTo>
                    <a:lnTo>
                      <a:pt x="3064" y="2541"/>
                    </a:lnTo>
                    <a:lnTo>
                      <a:pt x="3064" y="2541"/>
                    </a:lnTo>
                    <a:lnTo>
                      <a:pt x="3058" y="2541"/>
                    </a:lnTo>
                    <a:lnTo>
                      <a:pt x="3058" y="2541"/>
                    </a:lnTo>
                    <a:lnTo>
                      <a:pt x="3058" y="2541"/>
                    </a:lnTo>
                    <a:lnTo>
                      <a:pt x="3052" y="2547"/>
                    </a:lnTo>
                    <a:lnTo>
                      <a:pt x="3052" y="2547"/>
                    </a:lnTo>
                    <a:lnTo>
                      <a:pt x="3052" y="2541"/>
                    </a:lnTo>
                    <a:lnTo>
                      <a:pt x="3052" y="2541"/>
                    </a:lnTo>
                    <a:lnTo>
                      <a:pt x="3045" y="2541"/>
                    </a:lnTo>
                    <a:lnTo>
                      <a:pt x="3045" y="2541"/>
                    </a:lnTo>
                    <a:lnTo>
                      <a:pt x="3045" y="2541"/>
                    </a:lnTo>
                    <a:lnTo>
                      <a:pt x="3045" y="2541"/>
                    </a:lnTo>
                    <a:lnTo>
                      <a:pt x="3045" y="2547"/>
                    </a:lnTo>
                    <a:lnTo>
                      <a:pt x="3045" y="2547"/>
                    </a:lnTo>
                    <a:lnTo>
                      <a:pt x="3045" y="2547"/>
                    </a:lnTo>
                    <a:lnTo>
                      <a:pt x="3045" y="2547"/>
                    </a:lnTo>
                    <a:lnTo>
                      <a:pt x="3045" y="2553"/>
                    </a:lnTo>
                    <a:lnTo>
                      <a:pt x="3045" y="2553"/>
                    </a:lnTo>
                    <a:lnTo>
                      <a:pt x="3045" y="2553"/>
                    </a:lnTo>
                    <a:lnTo>
                      <a:pt x="3045" y="2559"/>
                    </a:lnTo>
                    <a:lnTo>
                      <a:pt x="3045" y="2559"/>
                    </a:lnTo>
                    <a:lnTo>
                      <a:pt x="3045" y="2559"/>
                    </a:lnTo>
                    <a:lnTo>
                      <a:pt x="3045" y="2559"/>
                    </a:lnTo>
                    <a:lnTo>
                      <a:pt x="3045" y="2559"/>
                    </a:lnTo>
                    <a:lnTo>
                      <a:pt x="3045" y="2565"/>
                    </a:lnTo>
                    <a:lnTo>
                      <a:pt x="3045" y="2559"/>
                    </a:lnTo>
                    <a:lnTo>
                      <a:pt x="3045" y="2565"/>
                    </a:lnTo>
                    <a:lnTo>
                      <a:pt x="3045" y="2565"/>
                    </a:lnTo>
                    <a:lnTo>
                      <a:pt x="3039" y="2565"/>
                    </a:lnTo>
                    <a:lnTo>
                      <a:pt x="3039" y="2565"/>
                    </a:lnTo>
                    <a:lnTo>
                      <a:pt x="3039" y="2565"/>
                    </a:lnTo>
                    <a:lnTo>
                      <a:pt x="3039" y="2565"/>
                    </a:lnTo>
                    <a:lnTo>
                      <a:pt x="3039" y="2571"/>
                    </a:lnTo>
                    <a:lnTo>
                      <a:pt x="3039" y="2571"/>
                    </a:lnTo>
                    <a:lnTo>
                      <a:pt x="3039" y="2571"/>
                    </a:lnTo>
                    <a:lnTo>
                      <a:pt x="3045" y="2571"/>
                    </a:lnTo>
                    <a:lnTo>
                      <a:pt x="3045" y="2565"/>
                    </a:lnTo>
                    <a:lnTo>
                      <a:pt x="3045" y="2565"/>
                    </a:lnTo>
                    <a:lnTo>
                      <a:pt x="3052" y="2565"/>
                    </a:lnTo>
                    <a:lnTo>
                      <a:pt x="3052" y="2565"/>
                    </a:lnTo>
                    <a:lnTo>
                      <a:pt x="3052" y="2565"/>
                    </a:lnTo>
                    <a:lnTo>
                      <a:pt x="3052" y="2565"/>
                    </a:lnTo>
                    <a:lnTo>
                      <a:pt x="3052" y="2565"/>
                    </a:lnTo>
                    <a:lnTo>
                      <a:pt x="3045" y="2571"/>
                    </a:lnTo>
                    <a:lnTo>
                      <a:pt x="3045" y="2571"/>
                    </a:lnTo>
                    <a:lnTo>
                      <a:pt x="3039" y="2577"/>
                    </a:lnTo>
                    <a:lnTo>
                      <a:pt x="3039" y="2577"/>
                    </a:lnTo>
                    <a:lnTo>
                      <a:pt x="3033" y="2583"/>
                    </a:lnTo>
                    <a:lnTo>
                      <a:pt x="3027" y="2583"/>
                    </a:lnTo>
                    <a:lnTo>
                      <a:pt x="3027" y="2583"/>
                    </a:lnTo>
                    <a:lnTo>
                      <a:pt x="3027" y="2583"/>
                    </a:lnTo>
                    <a:lnTo>
                      <a:pt x="3015" y="2590"/>
                    </a:lnTo>
                    <a:lnTo>
                      <a:pt x="3015" y="2590"/>
                    </a:lnTo>
                    <a:lnTo>
                      <a:pt x="3015" y="2590"/>
                    </a:lnTo>
                    <a:lnTo>
                      <a:pt x="3021" y="2590"/>
                    </a:lnTo>
                    <a:lnTo>
                      <a:pt x="3021" y="2590"/>
                    </a:lnTo>
                    <a:lnTo>
                      <a:pt x="3021" y="2590"/>
                    </a:lnTo>
                    <a:lnTo>
                      <a:pt x="3021" y="2583"/>
                    </a:lnTo>
                    <a:lnTo>
                      <a:pt x="3021" y="2583"/>
                    </a:lnTo>
                    <a:lnTo>
                      <a:pt x="3027" y="2583"/>
                    </a:lnTo>
                    <a:lnTo>
                      <a:pt x="3027" y="2583"/>
                    </a:lnTo>
                    <a:lnTo>
                      <a:pt x="3027" y="2583"/>
                    </a:lnTo>
                    <a:lnTo>
                      <a:pt x="3027" y="2583"/>
                    </a:lnTo>
                    <a:lnTo>
                      <a:pt x="3027" y="2577"/>
                    </a:lnTo>
                    <a:lnTo>
                      <a:pt x="3021" y="2577"/>
                    </a:lnTo>
                    <a:lnTo>
                      <a:pt x="3021" y="2577"/>
                    </a:lnTo>
                    <a:lnTo>
                      <a:pt x="3021" y="2577"/>
                    </a:lnTo>
                    <a:lnTo>
                      <a:pt x="3021" y="2577"/>
                    </a:lnTo>
                    <a:lnTo>
                      <a:pt x="3021" y="2577"/>
                    </a:lnTo>
                    <a:lnTo>
                      <a:pt x="3021" y="2571"/>
                    </a:lnTo>
                    <a:lnTo>
                      <a:pt x="3021" y="2571"/>
                    </a:lnTo>
                    <a:lnTo>
                      <a:pt x="3021" y="2571"/>
                    </a:lnTo>
                    <a:lnTo>
                      <a:pt x="3021" y="2571"/>
                    </a:lnTo>
                    <a:lnTo>
                      <a:pt x="3021" y="2571"/>
                    </a:lnTo>
                    <a:lnTo>
                      <a:pt x="3021" y="2571"/>
                    </a:lnTo>
                    <a:lnTo>
                      <a:pt x="3015" y="2571"/>
                    </a:lnTo>
                    <a:lnTo>
                      <a:pt x="3015" y="2565"/>
                    </a:lnTo>
                    <a:lnTo>
                      <a:pt x="3015" y="2565"/>
                    </a:lnTo>
                    <a:lnTo>
                      <a:pt x="3015" y="2565"/>
                    </a:lnTo>
                    <a:lnTo>
                      <a:pt x="3015" y="2565"/>
                    </a:lnTo>
                    <a:lnTo>
                      <a:pt x="3015" y="2565"/>
                    </a:lnTo>
                    <a:lnTo>
                      <a:pt x="3009" y="2565"/>
                    </a:lnTo>
                    <a:lnTo>
                      <a:pt x="3009" y="2565"/>
                    </a:lnTo>
                    <a:lnTo>
                      <a:pt x="3009" y="2571"/>
                    </a:lnTo>
                    <a:lnTo>
                      <a:pt x="3009" y="2571"/>
                    </a:lnTo>
                    <a:lnTo>
                      <a:pt x="3009" y="2577"/>
                    </a:lnTo>
                    <a:lnTo>
                      <a:pt x="3009" y="2577"/>
                    </a:lnTo>
                    <a:lnTo>
                      <a:pt x="3003" y="2577"/>
                    </a:lnTo>
                    <a:lnTo>
                      <a:pt x="3003" y="2577"/>
                    </a:lnTo>
                    <a:lnTo>
                      <a:pt x="3003" y="2577"/>
                    </a:lnTo>
                    <a:lnTo>
                      <a:pt x="3003" y="2571"/>
                    </a:lnTo>
                    <a:lnTo>
                      <a:pt x="3003" y="2571"/>
                    </a:lnTo>
                    <a:lnTo>
                      <a:pt x="2997" y="2571"/>
                    </a:lnTo>
                    <a:lnTo>
                      <a:pt x="3003" y="2571"/>
                    </a:lnTo>
                    <a:lnTo>
                      <a:pt x="3003" y="2571"/>
                    </a:lnTo>
                    <a:lnTo>
                      <a:pt x="3003" y="2571"/>
                    </a:lnTo>
                    <a:lnTo>
                      <a:pt x="3003" y="2565"/>
                    </a:lnTo>
                    <a:lnTo>
                      <a:pt x="3003" y="2565"/>
                    </a:lnTo>
                    <a:lnTo>
                      <a:pt x="2997" y="2565"/>
                    </a:lnTo>
                    <a:lnTo>
                      <a:pt x="2997" y="2565"/>
                    </a:lnTo>
                    <a:lnTo>
                      <a:pt x="2997" y="2565"/>
                    </a:lnTo>
                    <a:lnTo>
                      <a:pt x="2997" y="2565"/>
                    </a:lnTo>
                    <a:lnTo>
                      <a:pt x="2990" y="2565"/>
                    </a:lnTo>
                    <a:lnTo>
                      <a:pt x="2990" y="2565"/>
                    </a:lnTo>
                    <a:lnTo>
                      <a:pt x="2990" y="2565"/>
                    </a:lnTo>
                    <a:lnTo>
                      <a:pt x="2990" y="2571"/>
                    </a:lnTo>
                    <a:lnTo>
                      <a:pt x="2990" y="2571"/>
                    </a:lnTo>
                    <a:lnTo>
                      <a:pt x="2990" y="2571"/>
                    </a:lnTo>
                    <a:lnTo>
                      <a:pt x="2990" y="2571"/>
                    </a:lnTo>
                    <a:lnTo>
                      <a:pt x="2997" y="2571"/>
                    </a:lnTo>
                    <a:lnTo>
                      <a:pt x="2997" y="2571"/>
                    </a:lnTo>
                    <a:lnTo>
                      <a:pt x="2990" y="2571"/>
                    </a:lnTo>
                    <a:lnTo>
                      <a:pt x="2990" y="2571"/>
                    </a:lnTo>
                    <a:lnTo>
                      <a:pt x="2990" y="2577"/>
                    </a:lnTo>
                    <a:moveTo>
                      <a:pt x="3882" y="2797"/>
                    </a:moveTo>
                    <a:lnTo>
                      <a:pt x="3875" y="2791"/>
                    </a:lnTo>
                    <a:lnTo>
                      <a:pt x="3875" y="2791"/>
                    </a:lnTo>
                    <a:lnTo>
                      <a:pt x="3875" y="2785"/>
                    </a:lnTo>
                    <a:lnTo>
                      <a:pt x="3869" y="2779"/>
                    </a:lnTo>
                    <a:lnTo>
                      <a:pt x="3869" y="2779"/>
                    </a:lnTo>
                    <a:lnTo>
                      <a:pt x="3869" y="2779"/>
                    </a:lnTo>
                    <a:lnTo>
                      <a:pt x="3869" y="2779"/>
                    </a:lnTo>
                    <a:lnTo>
                      <a:pt x="3869" y="2773"/>
                    </a:lnTo>
                    <a:lnTo>
                      <a:pt x="3869" y="2773"/>
                    </a:lnTo>
                    <a:lnTo>
                      <a:pt x="3869" y="2773"/>
                    </a:lnTo>
                    <a:lnTo>
                      <a:pt x="3869" y="2773"/>
                    </a:lnTo>
                    <a:lnTo>
                      <a:pt x="3869" y="2779"/>
                    </a:lnTo>
                    <a:lnTo>
                      <a:pt x="3875" y="2779"/>
                    </a:lnTo>
                    <a:lnTo>
                      <a:pt x="3875" y="2785"/>
                    </a:lnTo>
                    <a:lnTo>
                      <a:pt x="3875" y="2791"/>
                    </a:lnTo>
                    <a:lnTo>
                      <a:pt x="3875" y="2791"/>
                    </a:lnTo>
                    <a:lnTo>
                      <a:pt x="3882" y="2797"/>
                    </a:lnTo>
                    <a:lnTo>
                      <a:pt x="3882" y="2797"/>
                    </a:lnTo>
                    <a:lnTo>
                      <a:pt x="3882" y="2797"/>
                    </a:lnTo>
                    <a:lnTo>
                      <a:pt x="3888" y="2797"/>
                    </a:lnTo>
                    <a:lnTo>
                      <a:pt x="3888" y="2797"/>
                    </a:lnTo>
                    <a:lnTo>
                      <a:pt x="3888" y="2797"/>
                    </a:lnTo>
                    <a:lnTo>
                      <a:pt x="3888" y="2797"/>
                    </a:lnTo>
                    <a:lnTo>
                      <a:pt x="3888" y="2797"/>
                    </a:lnTo>
                    <a:lnTo>
                      <a:pt x="3894" y="2797"/>
                    </a:lnTo>
                    <a:lnTo>
                      <a:pt x="3894" y="2797"/>
                    </a:lnTo>
                    <a:lnTo>
                      <a:pt x="3900" y="2797"/>
                    </a:lnTo>
                    <a:lnTo>
                      <a:pt x="3894" y="2803"/>
                    </a:lnTo>
                    <a:lnTo>
                      <a:pt x="3894" y="2803"/>
                    </a:lnTo>
                    <a:lnTo>
                      <a:pt x="3888" y="2803"/>
                    </a:lnTo>
                    <a:lnTo>
                      <a:pt x="3888" y="2803"/>
                    </a:lnTo>
                    <a:lnTo>
                      <a:pt x="3888" y="2803"/>
                    </a:lnTo>
                    <a:lnTo>
                      <a:pt x="3882" y="2797"/>
                    </a:lnTo>
                    <a:lnTo>
                      <a:pt x="3882" y="2797"/>
                    </a:lnTo>
                    <a:lnTo>
                      <a:pt x="3882" y="2797"/>
                    </a:lnTo>
                    <a:lnTo>
                      <a:pt x="3882" y="2797"/>
                    </a:lnTo>
                    <a:lnTo>
                      <a:pt x="3882" y="2797"/>
                    </a:lnTo>
                    <a:moveTo>
                      <a:pt x="3387" y="1454"/>
                    </a:moveTo>
                    <a:lnTo>
                      <a:pt x="3387" y="1454"/>
                    </a:lnTo>
                    <a:lnTo>
                      <a:pt x="3387" y="1454"/>
                    </a:lnTo>
                    <a:lnTo>
                      <a:pt x="3387" y="1454"/>
                    </a:lnTo>
                    <a:lnTo>
                      <a:pt x="3387" y="1454"/>
                    </a:lnTo>
                    <a:lnTo>
                      <a:pt x="3387" y="1448"/>
                    </a:lnTo>
                    <a:lnTo>
                      <a:pt x="3387" y="1448"/>
                    </a:lnTo>
                    <a:lnTo>
                      <a:pt x="3387" y="1441"/>
                    </a:lnTo>
                    <a:lnTo>
                      <a:pt x="3387" y="1441"/>
                    </a:lnTo>
                    <a:lnTo>
                      <a:pt x="3387" y="1441"/>
                    </a:lnTo>
                    <a:lnTo>
                      <a:pt x="3387" y="1441"/>
                    </a:lnTo>
                    <a:lnTo>
                      <a:pt x="3387" y="1441"/>
                    </a:lnTo>
                    <a:lnTo>
                      <a:pt x="3387" y="1435"/>
                    </a:lnTo>
                    <a:lnTo>
                      <a:pt x="3387" y="1435"/>
                    </a:lnTo>
                    <a:lnTo>
                      <a:pt x="3387" y="1435"/>
                    </a:lnTo>
                    <a:lnTo>
                      <a:pt x="3387" y="1435"/>
                    </a:lnTo>
                    <a:lnTo>
                      <a:pt x="3387" y="1435"/>
                    </a:lnTo>
                    <a:lnTo>
                      <a:pt x="3387" y="1429"/>
                    </a:lnTo>
                    <a:lnTo>
                      <a:pt x="3387" y="1429"/>
                    </a:lnTo>
                    <a:lnTo>
                      <a:pt x="3393" y="1429"/>
                    </a:lnTo>
                    <a:lnTo>
                      <a:pt x="3393" y="1429"/>
                    </a:lnTo>
                    <a:lnTo>
                      <a:pt x="3393" y="1429"/>
                    </a:lnTo>
                    <a:lnTo>
                      <a:pt x="3393" y="1429"/>
                    </a:lnTo>
                    <a:lnTo>
                      <a:pt x="3393" y="1429"/>
                    </a:lnTo>
                    <a:lnTo>
                      <a:pt x="3399" y="1429"/>
                    </a:lnTo>
                    <a:lnTo>
                      <a:pt x="3399" y="1429"/>
                    </a:lnTo>
                    <a:lnTo>
                      <a:pt x="3399" y="1429"/>
                    </a:lnTo>
                    <a:lnTo>
                      <a:pt x="3399" y="1429"/>
                    </a:lnTo>
                    <a:lnTo>
                      <a:pt x="3399" y="1429"/>
                    </a:lnTo>
                    <a:lnTo>
                      <a:pt x="3405" y="1429"/>
                    </a:lnTo>
                    <a:lnTo>
                      <a:pt x="3405" y="1429"/>
                    </a:lnTo>
                    <a:lnTo>
                      <a:pt x="3405" y="1435"/>
                    </a:lnTo>
                    <a:lnTo>
                      <a:pt x="3405" y="1435"/>
                    </a:lnTo>
                    <a:lnTo>
                      <a:pt x="3405" y="1435"/>
                    </a:lnTo>
                    <a:lnTo>
                      <a:pt x="3405" y="1435"/>
                    </a:lnTo>
                    <a:lnTo>
                      <a:pt x="3412" y="1435"/>
                    </a:lnTo>
                    <a:lnTo>
                      <a:pt x="3412" y="1435"/>
                    </a:lnTo>
                    <a:lnTo>
                      <a:pt x="3412" y="1435"/>
                    </a:lnTo>
                    <a:lnTo>
                      <a:pt x="3412" y="1435"/>
                    </a:lnTo>
                    <a:lnTo>
                      <a:pt x="3412" y="1435"/>
                    </a:lnTo>
                    <a:lnTo>
                      <a:pt x="3412" y="1429"/>
                    </a:lnTo>
                    <a:lnTo>
                      <a:pt x="3418" y="1429"/>
                    </a:lnTo>
                    <a:lnTo>
                      <a:pt x="3418" y="1429"/>
                    </a:lnTo>
                    <a:lnTo>
                      <a:pt x="3418" y="1429"/>
                    </a:lnTo>
                    <a:lnTo>
                      <a:pt x="3418" y="1429"/>
                    </a:lnTo>
                    <a:lnTo>
                      <a:pt x="3418" y="1429"/>
                    </a:lnTo>
                    <a:lnTo>
                      <a:pt x="3418" y="1429"/>
                    </a:lnTo>
                    <a:lnTo>
                      <a:pt x="3424" y="1423"/>
                    </a:lnTo>
                    <a:lnTo>
                      <a:pt x="3424" y="1423"/>
                    </a:lnTo>
                    <a:lnTo>
                      <a:pt x="3424" y="1423"/>
                    </a:lnTo>
                    <a:lnTo>
                      <a:pt x="3424" y="1423"/>
                    </a:lnTo>
                    <a:lnTo>
                      <a:pt x="3430" y="1423"/>
                    </a:lnTo>
                    <a:lnTo>
                      <a:pt x="3430" y="1423"/>
                    </a:lnTo>
                    <a:lnTo>
                      <a:pt x="3430" y="1423"/>
                    </a:lnTo>
                    <a:lnTo>
                      <a:pt x="3430" y="1423"/>
                    </a:lnTo>
                    <a:lnTo>
                      <a:pt x="3436" y="1423"/>
                    </a:lnTo>
                    <a:lnTo>
                      <a:pt x="3436" y="1423"/>
                    </a:lnTo>
                    <a:lnTo>
                      <a:pt x="3436" y="1423"/>
                    </a:lnTo>
                    <a:lnTo>
                      <a:pt x="3436" y="1423"/>
                    </a:lnTo>
                    <a:lnTo>
                      <a:pt x="3436" y="1423"/>
                    </a:lnTo>
                    <a:lnTo>
                      <a:pt x="3436" y="1423"/>
                    </a:lnTo>
                    <a:lnTo>
                      <a:pt x="3442" y="1423"/>
                    </a:lnTo>
                    <a:lnTo>
                      <a:pt x="3442" y="1423"/>
                    </a:lnTo>
                    <a:lnTo>
                      <a:pt x="3442" y="1417"/>
                    </a:lnTo>
                    <a:lnTo>
                      <a:pt x="3442" y="1417"/>
                    </a:lnTo>
                    <a:lnTo>
                      <a:pt x="3436" y="1417"/>
                    </a:lnTo>
                    <a:lnTo>
                      <a:pt x="3436" y="1417"/>
                    </a:lnTo>
                    <a:lnTo>
                      <a:pt x="3436" y="1417"/>
                    </a:lnTo>
                    <a:lnTo>
                      <a:pt x="3436" y="1417"/>
                    </a:lnTo>
                    <a:lnTo>
                      <a:pt x="3442" y="1411"/>
                    </a:lnTo>
                    <a:lnTo>
                      <a:pt x="3442" y="1411"/>
                    </a:lnTo>
                    <a:lnTo>
                      <a:pt x="3442" y="1411"/>
                    </a:lnTo>
                    <a:lnTo>
                      <a:pt x="3442" y="1411"/>
                    </a:lnTo>
                    <a:lnTo>
                      <a:pt x="3442" y="1411"/>
                    </a:lnTo>
                    <a:lnTo>
                      <a:pt x="3436" y="1411"/>
                    </a:lnTo>
                    <a:lnTo>
                      <a:pt x="3436" y="1411"/>
                    </a:lnTo>
                    <a:lnTo>
                      <a:pt x="3436" y="1411"/>
                    </a:lnTo>
                    <a:lnTo>
                      <a:pt x="3436" y="1405"/>
                    </a:lnTo>
                    <a:lnTo>
                      <a:pt x="3436" y="1405"/>
                    </a:lnTo>
                    <a:lnTo>
                      <a:pt x="3436" y="1405"/>
                    </a:lnTo>
                    <a:lnTo>
                      <a:pt x="3436" y="1405"/>
                    </a:lnTo>
                    <a:lnTo>
                      <a:pt x="3436" y="1399"/>
                    </a:lnTo>
                    <a:lnTo>
                      <a:pt x="3436" y="1399"/>
                    </a:lnTo>
                    <a:lnTo>
                      <a:pt x="3436" y="1399"/>
                    </a:lnTo>
                    <a:lnTo>
                      <a:pt x="3436" y="1399"/>
                    </a:lnTo>
                    <a:lnTo>
                      <a:pt x="3436" y="1399"/>
                    </a:lnTo>
                    <a:lnTo>
                      <a:pt x="3436" y="1399"/>
                    </a:lnTo>
                    <a:lnTo>
                      <a:pt x="3436" y="1393"/>
                    </a:lnTo>
                    <a:lnTo>
                      <a:pt x="3430" y="1393"/>
                    </a:lnTo>
                    <a:lnTo>
                      <a:pt x="3430" y="1393"/>
                    </a:lnTo>
                    <a:lnTo>
                      <a:pt x="3430" y="1393"/>
                    </a:lnTo>
                    <a:lnTo>
                      <a:pt x="3430" y="1393"/>
                    </a:lnTo>
                    <a:lnTo>
                      <a:pt x="3430" y="1393"/>
                    </a:lnTo>
                    <a:lnTo>
                      <a:pt x="3430" y="1386"/>
                    </a:lnTo>
                    <a:lnTo>
                      <a:pt x="3430" y="1386"/>
                    </a:lnTo>
                    <a:lnTo>
                      <a:pt x="3436" y="1386"/>
                    </a:lnTo>
                    <a:lnTo>
                      <a:pt x="3436" y="1386"/>
                    </a:lnTo>
                    <a:lnTo>
                      <a:pt x="3436" y="1386"/>
                    </a:lnTo>
                    <a:lnTo>
                      <a:pt x="3436" y="1386"/>
                    </a:lnTo>
                    <a:lnTo>
                      <a:pt x="3436" y="1380"/>
                    </a:lnTo>
                    <a:lnTo>
                      <a:pt x="3436" y="1380"/>
                    </a:lnTo>
                    <a:lnTo>
                      <a:pt x="3436" y="1380"/>
                    </a:lnTo>
                    <a:lnTo>
                      <a:pt x="3436" y="1380"/>
                    </a:lnTo>
                    <a:lnTo>
                      <a:pt x="3436" y="1380"/>
                    </a:lnTo>
                    <a:lnTo>
                      <a:pt x="3442" y="1380"/>
                    </a:lnTo>
                    <a:lnTo>
                      <a:pt x="3442" y="1380"/>
                    </a:lnTo>
                    <a:lnTo>
                      <a:pt x="3442" y="1380"/>
                    </a:lnTo>
                    <a:lnTo>
                      <a:pt x="3442" y="1380"/>
                    </a:lnTo>
                    <a:lnTo>
                      <a:pt x="3442" y="1380"/>
                    </a:lnTo>
                    <a:lnTo>
                      <a:pt x="3442" y="1380"/>
                    </a:lnTo>
                    <a:lnTo>
                      <a:pt x="3442" y="1380"/>
                    </a:lnTo>
                    <a:lnTo>
                      <a:pt x="3448" y="1380"/>
                    </a:lnTo>
                    <a:lnTo>
                      <a:pt x="3448" y="1380"/>
                    </a:lnTo>
                    <a:lnTo>
                      <a:pt x="3448" y="1380"/>
                    </a:lnTo>
                    <a:lnTo>
                      <a:pt x="3448" y="1380"/>
                    </a:lnTo>
                    <a:lnTo>
                      <a:pt x="3448" y="1380"/>
                    </a:lnTo>
                    <a:lnTo>
                      <a:pt x="3454" y="1386"/>
                    </a:lnTo>
                    <a:lnTo>
                      <a:pt x="3454" y="1386"/>
                    </a:lnTo>
                    <a:lnTo>
                      <a:pt x="3454" y="1386"/>
                    </a:lnTo>
                    <a:lnTo>
                      <a:pt x="3454" y="1386"/>
                    </a:lnTo>
                    <a:lnTo>
                      <a:pt x="3460" y="1386"/>
                    </a:lnTo>
                    <a:lnTo>
                      <a:pt x="3460" y="1380"/>
                    </a:lnTo>
                    <a:lnTo>
                      <a:pt x="3460" y="1380"/>
                    </a:lnTo>
                    <a:lnTo>
                      <a:pt x="3460" y="1380"/>
                    </a:lnTo>
                    <a:lnTo>
                      <a:pt x="3460" y="1380"/>
                    </a:lnTo>
                    <a:lnTo>
                      <a:pt x="3460" y="1380"/>
                    </a:lnTo>
                    <a:lnTo>
                      <a:pt x="3460" y="1380"/>
                    </a:lnTo>
                    <a:lnTo>
                      <a:pt x="3467" y="1380"/>
                    </a:lnTo>
                    <a:lnTo>
                      <a:pt x="3467" y="1380"/>
                    </a:lnTo>
                    <a:lnTo>
                      <a:pt x="3467" y="1380"/>
                    </a:lnTo>
                    <a:lnTo>
                      <a:pt x="3467" y="1380"/>
                    </a:lnTo>
                    <a:lnTo>
                      <a:pt x="3467" y="1380"/>
                    </a:lnTo>
                    <a:lnTo>
                      <a:pt x="3467" y="1380"/>
                    </a:lnTo>
                    <a:lnTo>
                      <a:pt x="3467" y="1380"/>
                    </a:lnTo>
                    <a:lnTo>
                      <a:pt x="3467" y="1380"/>
                    </a:lnTo>
                    <a:lnTo>
                      <a:pt x="3467" y="1380"/>
                    </a:lnTo>
                    <a:lnTo>
                      <a:pt x="3473" y="1380"/>
                    </a:lnTo>
                    <a:lnTo>
                      <a:pt x="3473" y="1380"/>
                    </a:lnTo>
                    <a:lnTo>
                      <a:pt x="3473" y="1380"/>
                    </a:lnTo>
                    <a:lnTo>
                      <a:pt x="3473" y="1386"/>
                    </a:lnTo>
                    <a:lnTo>
                      <a:pt x="3473" y="1386"/>
                    </a:lnTo>
                    <a:lnTo>
                      <a:pt x="3473" y="1386"/>
                    </a:lnTo>
                    <a:lnTo>
                      <a:pt x="3473" y="1386"/>
                    </a:lnTo>
                    <a:lnTo>
                      <a:pt x="3473" y="1386"/>
                    </a:lnTo>
                    <a:lnTo>
                      <a:pt x="3473" y="1386"/>
                    </a:lnTo>
                    <a:lnTo>
                      <a:pt x="3479" y="1386"/>
                    </a:lnTo>
                    <a:lnTo>
                      <a:pt x="3479" y="1386"/>
                    </a:lnTo>
                    <a:lnTo>
                      <a:pt x="3479" y="1386"/>
                    </a:lnTo>
                    <a:lnTo>
                      <a:pt x="3479" y="1386"/>
                    </a:lnTo>
                    <a:lnTo>
                      <a:pt x="3485" y="1393"/>
                    </a:lnTo>
                    <a:lnTo>
                      <a:pt x="3485" y="1393"/>
                    </a:lnTo>
                    <a:lnTo>
                      <a:pt x="3485" y="1393"/>
                    </a:lnTo>
                    <a:lnTo>
                      <a:pt x="3485" y="1393"/>
                    </a:lnTo>
                    <a:lnTo>
                      <a:pt x="3485" y="1393"/>
                    </a:lnTo>
                    <a:lnTo>
                      <a:pt x="3485" y="1399"/>
                    </a:lnTo>
                    <a:lnTo>
                      <a:pt x="3485" y="1399"/>
                    </a:lnTo>
                    <a:lnTo>
                      <a:pt x="3485" y="1399"/>
                    </a:lnTo>
                    <a:lnTo>
                      <a:pt x="3491" y="1399"/>
                    </a:lnTo>
                    <a:lnTo>
                      <a:pt x="3491" y="1399"/>
                    </a:lnTo>
                    <a:lnTo>
                      <a:pt x="3491" y="1405"/>
                    </a:lnTo>
                    <a:lnTo>
                      <a:pt x="3491" y="1405"/>
                    </a:lnTo>
                    <a:lnTo>
                      <a:pt x="3491" y="1405"/>
                    </a:lnTo>
                    <a:lnTo>
                      <a:pt x="3491" y="1405"/>
                    </a:lnTo>
                    <a:lnTo>
                      <a:pt x="3491" y="1411"/>
                    </a:lnTo>
                    <a:lnTo>
                      <a:pt x="3491" y="1411"/>
                    </a:lnTo>
                    <a:lnTo>
                      <a:pt x="3491" y="1411"/>
                    </a:lnTo>
                    <a:lnTo>
                      <a:pt x="3491" y="1411"/>
                    </a:lnTo>
                    <a:lnTo>
                      <a:pt x="3491" y="1411"/>
                    </a:lnTo>
                    <a:lnTo>
                      <a:pt x="3497" y="1411"/>
                    </a:lnTo>
                    <a:lnTo>
                      <a:pt x="3497" y="1411"/>
                    </a:lnTo>
                    <a:lnTo>
                      <a:pt x="3503" y="1411"/>
                    </a:lnTo>
                    <a:lnTo>
                      <a:pt x="3503" y="1411"/>
                    </a:lnTo>
                    <a:lnTo>
                      <a:pt x="3503" y="1417"/>
                    </a:lnTo>
                    <a:lnTo>
                      <a:pt x="3503" y="1417"/>
                    </a:lnTo>
                    <a:lnTo>
                      <a:pt x="3503" y="1417"/>
                    </a:lnTo>
                    <a:lnTo>
                      <a:pt x="3509" y="1417"/>
                    </a:lnTo>
                    <a:lnTo>
                      <a:pt x="3509" y="1417"/>
                    </a:lnTo>
                    <a:lnTo>
                      <a:pt x="3509" y="1411"/>
                    </a:lnTo>
                    <a:lnTo>
                      <a:pt x="3509" y="1411"/>
                    </a:lnTo>
                    <a:lnTo>
                      <a:pt x="3515" y="1411"/>
                    </a:lnTo>
                    <a:lnTo>
                      <a:pt x="3515" y="1411"/>
                    </a:lnTo>
                    <a:lnTo>
                      <a:pt x="3515" y="1411"/>
                    </a:lnTo>
                    <a:lnTo>
                      <a:pt x="3515" y="1411"/>
                    </a:lnTo>
                    <a:lnTo>
                      <a:pt x="3515" y="1411"/>
                    </a:lnTo>
                    <a:lnTo>
                      <a:pt x="3521" y="1411"/>
                    </a:lnTo>
                    <a:lnTo>
                      <a:pt x="3521" y="1411"/>
                    </a:lnTo>
                    <a:lnTo>
                      <a:pt x="3521" y="1411"/>
                    </a:lnTo>
                    <a:lnTo>
                      <a:pt x="3521" y="1411"/>
                    </a:lnTo>
                    <a:lnTo>
                      <a:pt x="3521" y="1411"/>
                    </a:lnTo>
                    <a:lnTo>
                      <a:pt x="3521" y="1411"/>
                    </a:lnTo>
                    <a:lnTo>
                      <a:pt x="3528" y="1411"/>
                    </a:lnTo>
                    <a:lnTo>
                      <a:pt x="3528" y="1417"/>
                    </a:lnTo>
                    <a:lnTo>
                      <a:pt x="3528" y="1417"/>
                    </a:lnTo>
                    <a:lnTo>
                      <a:pt x="3528" y="1417"/>
                    </a:lnTo>
                    <a:lnTo>
                      <a:pt x="3528" y="1417"/>
                    </a:lnTo>
                    <a:lnTo>
                      <a:pt x="3528" y="1417"/>
                    </a:lnTo>
                    <a:lnTo>
                      <a:pt x="3528" y="1417"/>
                    </a:lnTo>
                    <a:lnTo>
                      <a:pt x="3534" y="1417"/>
                    </a:lnTo>
                    <a:lnTo>
                      <a:pt x="3534" y="1417"/>
                    </a:lnTo>
                    <a:lnTo>
                      <a:pt x="3534" y="1423"/>
                    </a:lnTo>
                    <a:lnTo>
                      <a:pt x="3534" y="1423"/>
                    </a:lnTo>
                    <a:lnTo>
                      <a:pt x="3534" y="1423"/>
                    </a:lnTo>
                    <a:lnTo>
                      <a:pt x="3534" y="1423"/>
                    </a:lnTo>
                    <a:lnTo>
                      <a:pt x="3534" y="1423"/>
                    </a:lnTo>
                    <a:lnTo>
                      <a:pt x="3534" y="1423"/>
                    </a:lnTo>
                    <a:lnTo>
                      <a:pt x="3540" y="1423"/>
                    </a:lnTo>
                    <a:lnTo>
                      <a:pt x="3540" y="1423"/>
                    </a:lnTo>
                    <a:lnTo>
                      <a:pt x="3540" y="1423"/>
                    </a:lnTo>
                    <a:lnTo>
                      <a:pt x="3540" y="1423"/>
                    </a:lnTo>
                    <a:lnTo>
                      <a:pt x="3546" y="1423"/>
                    </a:lnTo>
                    <a:lnTo>
                      <a:pt x="3546" y="1423"/>
                    </a:lnTo>
                    <a:lnTo>
                      <a:pt x="3546" y="1423"/>
                    </a:lnTo>
                    <a:lnTo>
                      <a:pt x="3546" y="1423"/>
                    </a:lnTo>
                    <a:lnTo>
                      <a:pt x="3546" y="1423"/>
                    </a:lnTo>
                    <a:lnTo>
                      <a:pt x="3546" y="1423"/>
                    </a:lnTo>
                    <a:lnTo>
                      <a:pt x="3546" y="1423"/>
                    </a:lnTo>
                    <a:lnTo>
                      <a:pt x="3546" y="1423"/>
                    </a:lnTo>
                    <a:lnTo>
                      <a:pt x="3546" y="1423"/>
                    </a:lnTo>
                    <a:lnTo>
                      <a:pt x="3546" y="1417"/>
                    </a:lnTo>
                    <a:lnTo>
                      <a:pt x="3552" y="1417"/>
                    </a:lnTo>
                    <a:lnTo>
                      <a:pt x="3552" y="1417"/>
                    </a:lnTo>
                    <a:lnTo>
                      <a:pt x="3552" y="1417"/>
                    </a:lnTo>
                    <a:lnTo>
                      <a:pt x="3558" y="1417"/>
                    </a:lnTo>
                    <a:lnTo>
                      <a:pt x="3558" y="1417"/>
                    </a:lnTo>
                    <a:lnTo>
                      <a:pt x="3558" y="1417"/>
                    </a:lnTo>
                    <a:lnTo>
                      <a:pt x="3558" y="1417"/>
                    </a:lnTo>
                    <a:lnTo>
                      <a:pt x="3558" y="1417"/>
                    </a:lnTo>
                    <a:lnTo>
                      <a:pt x="3564" y="1417"/>
                    </a:lnTo>
                    <a:lnTo>
                      <a:pt x="3564" y="1417"/>
                    </a:lnTo>
                    <a:lnTo>
                      <a:pt x="3564" y="1417"/>
                    </a:lnTo>
                    <a:lnTo>
                      <a:pt x="3564" y="1417"/>
                    </a:lnTo>
                    <a:lnTo>
                      <a:pt x="3564" y="1417"/>
                    </a:lnTo>
                    <a:lnTo>
                      <a:pt x="3570" y="1417"/>
                    </a:lnTo>
                    <a:lnTo>
                      <a:pt x="3570" y="1417"/>
                    </a:lnTo>
                    <a:lnTo>
                      <a:pt x="3570" y="1417"/>
                    </a:lnTo>
                    <a:lnTo>
                      <a:pt x="3570" y="1423"/>
                    </a:lnTo>
                    <a:lnTo>
                      <a:pt x="3576" y="1423"/>
                    </a:lnTo>
                    <a:lnTo>
                      <a:pt x="3576" y="1423"/>
                    </a:lnTo>
                    <a:lnTo>
                      <a:pt x="3576" y="1423"/>
                    </a:lnTo>
                    <a:lnTo>
                      <a:pt x="3576" y="1423"/>
                    </a:lnTo>
                    <a:lnTo>
                      <a:pt x="3576" y="1423"/>
                    </a:lnTo>
                    <a:lnTo>
                      <a:pt x="3576" y="1423"/>
                    </a:lnTo>
                    <a:lnTo>
                      <a:pt x="3576" y="1423"/>
                    </a:lnTo>
                    <a:lnTo>
                      <a:pt x="3582" y="1423"/>
                    </a:lnTo>
                    <a:lnTo>
                      <a:pt x="3582" y="1423"/>
                    </a:lnTo>
                    <a:lnTo>
                      <a:pt x="3582" y="1423"/>
                    </a:lnTo>
                    <a:lnTo>
                      <a:pt x="3582" y="1423"/>
                    </a:lnTo>
                    <a:lnTo>
                      <a:pt x="3582" y="1423"/>
                    </a:lnTo>
                    <a:lnTo>
                      <a:pt x="3582" y="1423"/>
                    </a:lnTo>
                    <a:lnTo>
                      <a:pt x="3589" y="1423"/>
                    </a:lnTo>
                    <a:lnTo>
                      <a:pt x="3589" y="1423"/>
                    </a:lnTo>
                    <a:lnTo>
                      <a:pt x="3589" y="1423"/>
                    </a:lnTo>
                    <a:lnTo>
                      <a:pt x="3589" y="1423"/>
                    </a:lnTo>
                    <a:lnTo>
                      <a:pt x="3589" y="1423"/>
                    </a:lnTo>
                    <a:lnTo>
                      <a:pt x="3589" y="1417"/>
                    </a:lnTo>
                    <a:lnTo>
                      <a:pt x="3589" y="1417"/>
                    </a:lnTo>
                    <a:lnTo>
                      <a:pt x="3595" y="1417"/>
                    </a:lnTo>
                    <a:lnTo>
                      <a:pt x="3595" y="1417"/>
                    </a:lnTo>
                    <a:lnTo>
                      <a:pt x="3595" y="1417"/>
                    </a:lnTo>
                    <a:lnTo>
                      <a:pt x="3595" y="1417"/>
                    </a:lnTo>
                    <a:lnTo>
                      <a:pt x="3595" y="1417"/>
                    </a:lnTo>
                    <a:lnTo>
                      <a:pt x="3595" y="1411"/>
                    </a:lnTo>
                    <a:lnTo>
                      <a:pt x="3595" y="1411"/>
                    </a:lnTo>
                    <a:lnTo>
                      <a:pt x="3595" y="1411"/>
                    </a:lnTo>
                    <a:lnTo>
                      <a:pt x="3601" y="1411"/>
                    </a:lnTo>
                    <a:lnTo>
                      <a:pt x="3601" y="1411"/>
                    </a:lnTo>
                    <a:lnTo>
                      <a:pt x="3601" y="1405"/>
                    </a:lnTo>
                    <a:lnTo>
                      <a:pt x="3601" y="1405"/>
                    </a:lnTo>
                    <a:lnTo>
                      <a:pt x="3601" y="1405"/>
                    </a:lnTo>
                    <a:lnTo>
                      <a:pt x="3601" y="1405"/>
                    </a:lnTo>
                    <a:lnTo>
                      <a:pt x="3601" y="1405"/>
                    </a:lnTo>
                    <a:lnTo>
                      <a:pt x="3607" y="1405"/>
                    </a:lnTo>
                    <a:lnTo>
                      <a:pt x="3607" y="1405"/>
                    </a:lnTo>
                    <a:lnTo>
                      <a:pt x="3607" y="1405"/>
                    </a:lnTo>
                    <a:lnTo>
                      <a:pt x="3607" y="1405"/>
                    </a:lnTo>
                    <a:lnTo>
                      <a:pt x="3613" y="1405"/>
                    </a:lnTo>
                    <a:lnTo>
                      <a:pt x="3613" y="1405"/>
                    </a:lnTo>
                    <a:lnTo>
                      <a:pt x="3613" y="1405"/>
                    </a:lnTo>
                    <a:lnTo>
                      <a:pt x="3613" y="1405"/>
                    </a:lnTo>
                    <a:lnTo>
                      <a:pt x="3613" y="1405"/>
                    </a:lnTo>
                    <a:lnTo>
                      <a:pt x="3613" y="1411"/>
                    </a:lnTo>
                    <a:lnTo>
                      <a:pt x="3613" y="1411"/>
                    </a:lnTo>
                    <a:lnTo>
                      <a:pt x="3613" y="1411"/>
                    </a:lnTo>
                    <a:lnTo>
                      <a:pt x="3613" y="1411"/>
                    </a:lnTo>
                    <a:lnTo>
                      <a:pt x="3613" y="1411"/>
                    </a:lnTo>
                    <a:lnTo>
                      <a:pt x="3619" y="1417"/>
                    </a:lnTo>
                    <a:lnTo>
                      <a:pt x="3619" y="1417"/>
                    </a:lnTo>
                    <a:lnTo>
                      <a:pt x="3619" y="1417"/>
                    </a:lnTo>
                    <a:lnTo>
                      <a:pt x="3619" y="1417"/>
                    </a:lnTo>
                    <a:lnTo>
                      <a:pt x="3619" y="1423"/>
                    </a:lnTo>
                    <a:lnTo>
                      <a:pt x="3619" y="1423"/>
                    </a:lnTo>
                    <a:lnTo>
                      <a:pt x="3619" y="1423"/>
                    </a:lnTo>
                    <a:lnTo>
                      <a:pt x="3625" y="1423"/>
                    </a:lnTo>
                    <a:lnTo>
                      <a:pt x="3625" y="1423"/>
                    </a:lnTo>
                    <a:lnTo>
                      <a:pt x="3625" y="1423"/>
                    </a:lnTo>
                    <a:lnTo>
                      <a:pt x="3625" y="1423"/>
                    </a:lnTo>
                    <a:lnTo>
                      <a:pt x="3631" y="1423"/>
                    </a:lnTo>
                    <a:lnTo>
                      <a:pt x="3631" y="1423"/>
                    </a:lnTo>
                    <a:lnTo>
                      <a:pt x="3631" y="1423"/>
                    </a:lnTo>
                    <a:lnTo>
                      <a:pt x="3631" y="1423"/>
                    </a:lnTo>
                    <a:lnTo>
                      <a:pt x="3631" y="1423"/>
                    </a:lnTo>
                    <a:lnTo>
                      <a:pt x="3637" y="1429"/>
                    </a:lnTo>
                    <a:lnTo>
                      <a:pt x="3637" y="1429"/>
                    </a:lnTo>
                    <a:lnTo>
                      <a:pt x="3637" y="1429"/>
                    </a:lnTo>
                    <a:lnTo>
                      <a:pt x="3637" y="1429"/>
                    </a:lnTo>
                    <a:lnTo>
                      <a:pt x="3637" y="1429"/>
                    </a:lnTo>
                    <a:lnTo>
                      <a:pt x="3643" y="1429"/>
                    </a:lnTo>
                    <a:lnTo>
                      <a:pt x="3643" y="1429"/>
                    </a:lnTo>
                    <a:lnTo>
                      <a:pt x="3643" y="1429"/>
                    </a:lnTo>
                    <a:lnTo>
                      <a:pt x="3643" y="1435"/>
                    </a:lnTo>
                    <a:lnTo>
                      <a:pt x="3643" y="1435"/>
                    </a:lnTo>
                    <a:lnTo>
                      <a:pt x="3643" y="1435"/>
                    </a:lnTo>
                    <a:moveTo>
                      <a:pt x="3643" y="1435"/>
                    </a:moveTo>
                    <a:lnTo>
                      <a:pt x="3643" y="1435"/>
                    </a:lnTo>
                    <a:lnTo>
                      <a:pt x="3643" y="1441"/>
                    </a:lnTo>
                    <a:lnTo>
                      <a:pt x="3643" y="1441"/>
                    </a:lnTo>
                    <a:lnTo>
                      <a:pt x="3643" y="1441"/>
                    </a:lnTo>
                    <a:lnTo>
                      <a:pt x="3643" y="1441"/>
                    </a:lnTo>
                    <a:lnTo>
                      <a:pt x="3643" y="1441"/>
                    </a:lnTo>
                    <a:lnTo>
                      <a:pt x="3643" y="1441"/>
                    </a:lnTo>
                    <a:lnTo>
                      <a:pt x="3643" y="1441"/>
                    </a:lnTo>
                    <a:lnTo>
                      <a:pt x="3643" y="1448"/>
                    </a:lnTo>
                    <a:lnTo>
                      <a:pt x="3643" y="1448"/>
                    </a:lnTo>
                    <a:lnTo>
                      <a:pt x="3643" y="1448"/>
                    </a:lnTo>
                    <a:lnTo>
                      <a:pt x="3643" y="1448"/>
                    </a:lnTo>
                    <a:lnTo>
                      <a:pt x="3643" y="1448"/>
                    </a:lnTo>
                    <a:lnTo>
                      <a:pt x="3643" y="1448"/>
                    </a:lnTo>
                    <a:lnTo>
                      <a:pt x="3643" y="1454"/>
                    </a:lnTo>
                    <a:lnTo>
                      <a:pt x="3643" y="1454"/>
                    </a:lnTo>
                    <a:lnTo>
                      <a:pt x="3643" y="1454"/>
                    </a:lnTo>
                    <a:lnTo>
                      <a:pt x="3643" y="1454"/>
                    </a:lnTo>
                    <a:lnTo>
                      <a:pt x="3650" y="1454"/>
                    </a:lnTo>
                    <a:lnTo>
                      <a:pt x="3643" y="1454"/>
                    </a:lnTo>
                    <a:lnTo>
                      <a:pt x="3643" y="1460"/>
                    </a:lnTo>
                    <a:lnTo>
                      <a:pt x="3643" y="1460"/>
                    </a:lnTo>
                    <a:lnTo>
                      <a:pt x="3643" y="1460"/>
                    </a:lnTo>
                    <a:lnTo>
                      <a:pt x="3643" y="1460"/>
                    </a:lnTo>
                    <a:lnTo>
                      <a:pt x="3643" y="1460"/>
                    </a:lnTo>
                    <a:lnTo>
                      <a:pt x="3643" y="1460"/>
                    </a:lnTo>
                    <a:lnTo>
                      <a:pt x="3643" y="1460"/>
                    </a:lnTo>
                    <a:lnTo>
                      <a:pt x="3643" y="1460"/>
                    </a:lnTo>
                    <a:lnTo>
                      <a:pt x="3643" y="1466"/>
                    </a:lnTo>
                    <a:lnTo>
                      <a:pt x="3643" y="1466"/>
                    </a:lnTo>
                    <a:lnTo>
                      <a:pt x="3643" y="1466"/>
                    </a:lnTo>
                    <a:lnTo>
                      <a:pt x="3643" y="1466"/>
                    </a:lnTo>
                    <a:lnTo>
                      <a:pt x="3643" y="1466"/>
                    </a:lnTo>
                    <a:lnTo>
                      <a:pt x="3643" y="1466"/>
                    </a:lnTo>
                    <a:lnTo>
                      <a:pt x="3643" y="1466"/>
                    </a:lnTo>
                    <a:lnTo>
                      <a:pt x="3643" y="1472"/>
                    </a:lnTo>
                    <a:lnTo>
                      <a:pt x="3643" y="1472"/>
                    </a:lnTo>
                    <a:lnTo>
                      <a:pt x="3643" y="1472"/>
                    </a:lnTo>
                    <a:lnTo>
                      <a:pt x="3643" y="1472"/>
                    </a:lnTo>
                    <a:lnTo>
                      <a:pt x="3643" y="1472"/>
                    </a:lnTo>
                    <a:lnTo>
                      <a:pt x="3650" y="1472"/>
                    </a:lnTo>
                    <a:lnTo>
                      <a:pt x="3650" y="1472"/>
                    </a:lnTo>
                    <a:lnTo>
                      <a:pt x="3650" y="1472"/>
                    </a:lnTo>
                    <a:lnTo>
                      <a:pt x="3650" y="1472"/>
                    </a:lnTo>
                    <a:lnTo>
                      <a:pt x="3650" y="1478"/>
                    </a:lnTo>
                    <a:lnTo>
                      <a:pt x="3650" y="1478"/>
                    </a:lnTo>
                    <a:lnTo>
                      <a:pt x="3650" y="1478"/>
                    </a:lnTo>
                    <a:lnTo>
                      <a:pt x="3650" y="1478"/>
                    </a:lnTo>
                    <a:lnTo>
                      <a:pt x="3650" y="1478"/>
                    </a:lnTo>
                    <a:lnTo>
                      <a:pt x="3650" y="1478"/>
                    </a:lnTo>
                    <a:lnTo>
                      <a:pt x="3656" y="1478"/>
                    </a:lnTo>
                    <a:lnTo>
                      <a:pt x="3656" y="1478"/>
                    </a:lnTo>
                    <a:lnTo>
                      <a:pt x="3656" y="1478"/>
                    </a:lnTo>
                    <a:lnTo>
                      <a:pt x="3656" y="1484"/>
                    </a:lnTo>
                    <a:lnTo>
                      <a:pt x="3656" y="1484"/>
                    </a:lnTo>
                    <a:lnTo>
                      <a:pt x="3656" y="1484"/>
                    </a:lnTo>
                    <a:lnTo>
                      <a:pt x="3656" y="1484"/>
                    </a:lnTo>
                    <a:lnTo>
                      <a:pt x="3656" y="1484"/>
                    </a:lnTo>
                    <a:lnTo>
                      <a:pt x="3656" y="1484"/>
                    </a:lnTo>
                    <a:lnTo>
                      <a:pt x="3656" y="1484"/>
                    </a:lnTo>
                    <a:lnTo>
                      <a:pt x="3662" y="1484"/>
                    </a:lnTo>
                    <a:lnTo>
                      <a:pt x="3662" y="1484"/>
                    </a:lnTo>
                    <a:lnTo>
                      <a:pt x="3662" y="1484"/>
                    </a:lnTo>
                    <a:lnTo>
                      <a:pt x="3662" y="1484"/>
                    </a:lnTo>
                    <a:lnTo>
                      <a:pt x="3662" y="1484"/>
                    </a:lnTo>
                    <a:lnTo>
                      <a:pt x="3662" y="1484"/>
                    </a:lnTo>
                    <a:lnTo>
                      <a:pt x="3662" y="1490"/>
                    </a:lnTo>
                    <a:lnTo>
                      <a:pt x="3662" y="1490"/>
                    </a:lnTo>
                    <a:lnTo>
                      <a:pt x="3662" y="1490"/>
                    </a:lnTo>
                    <a:lnTo>
                      <a:pt x="3662" y="1490"/>
                    </a:lnTo>
                    <a:lnTo>
                      <a:pt x="3662" y="1490"/>
                    </a:lnTo>
                    <a:lnTo>
                      <a:pt x="3662" y="1490"/>
                    </a:lnTo>
                    <a:lnTo>
                      <a:pt x="3662" y="1490"/>
                    </a:lnTo>
                    <a:lnTo>
                      <a:pt x="3656" y="1490"/>
                    </a:lnTo>
                    <a:lnTo>
                      <a:pt x="3662" y="1490"/>
                    </a:lnTo>
                    <a:lnTo>
                      <a:pt x="3662" y="1490"/>
                    </a:lnTo>
                    <a:lnTo>
                      <a:pt x="3662" y="1490"/>
                    </a:lnTo>
                    <a:lnTo>
                      <a:pt x="3662" y="1496"/>
                    </a:lnTo>
                    <a:lnTo>
                      <a:pt x="3662" y="1496"/>
                    </a:lnTo>
                    <a:lnTo>
                      <a:pt x="3662" y="1496"/>
                    </a:lnTo>
                    <a:lnTo>
                      <a:pt x="3662" y="1490"/>
                    </a:lnTo>
                    <a:lnTo>
                      <a:pt x="3662" y="1490"/>
                    </a:lnTo>
                    <a:lnTo>
                      <a:pt x="3662" y="1496"/>
                    </a:lnTo>
                    <a:lnTo>
                      <a:pt x="3662" y="1496"/>
                    </a:lnTo>
                    <a:lnTo>
                      <a:pt x="3668" y="1496"/>
                    </a:lnTo>
                    <a:lnTo>
                      <a:pt x="3668" y="1496"/>
                    </a:lnTo>
                    <a:lnTo>
                      <a:pt x="3668" y="1496"/>
                    </a:lnTo>
                    <a:lnTo>
                      <a:pt x="3668" y="1496"/>
                    </a:lnTo>
                    <a:lnTo>
                      <a:pt x="3668" y="1496"/>
                    </a:lnTo>
                    <a:lnTo>
                      <a:pt x="3668" y="1496"/>
                    </a:lnTo>
                    <a:lnTo>
                      <a:pt x="3668" y="1496"/>
                    </a:lnTo>
                    <a:lnTo>
                      <a:pt x="3668" y="1496"/>
                    </a:lnTo>
                    <a:lnTo>
                      <a:pt x="3668" y="1502"/>
                    </a:lnTo>
                    <a:lnTo>
                      <a:pt x="3668" y="1502"/>
                    </a:lnTo>
                    <a:lnTo>
                      <a:pt x="3668" y="1502"/>
                    </a:lnTo>
                    <a:lnTo>
                      <a:pt x="3668" y="1502"/>
                    </a:lnTo>
                    <a:lnTo>
                      <a:pt x="3668" y="1502"/>
                    </a:lnTo>
                    <a:lnTo>
                      <a:pt x="3668" y="1502"/>
                    </a:lnTo>
                    <a:lnTo>
                      <a:pt x="3674" y="1502"/>
                    </a:lnTo>
                    <a:lnTo>
                      <a:pt x="3674" y="1502"/>
                    </a:lnTo>
                    <a:lnTo>
                      <a:pt x="3674" y="1502"/>
                    </a:lnTo>
                    <a:lnTo>
                      <a:pt x="3674" y="1502"/>
                    </a:lnTo>
                    <a:lnTo>
                      <a:pt x="3674" y="1509"/>
                    </a:lnTo>
                    <a:lnTo>
                      <a:pt x="3674" y="1509"/>
                    </a:lnTo>
                    <a:lnTo>
                      <a:pt x="3674" y="1509"/>
                    </a:lnTo>
                    <a:lnTo>
                      <a:pt x="3674" y="1509"/>
                    </a:lnTo>
                    <a:lnTo>
                      <a:pt x="3680" y="1509"/>
                    </a:lnTo>
                    <a:lnTo>
                      <a:pt x="3674" y="1509"/>
                    </a:lnTo>
                    <a:lnTo>
                      <a:pt x="3680" y="1509"/>
                    </a:lnTo>
                    <a:lnTo>
                      <a:pt x="3680" y="1509"/>
                    </a:lnTo>
                    <a:lnTo>
                      <a:pt x="3680" y="1509"/>
                    </a:lnTo>
                    <a:lnTo>
                      <a:pt x="3680" y="1509"/>
                    </a:lnTo>
                    <a:lnTo>
                      <a:pt x="3680" y="1509"/>
                    </a:lnTo>
                    <a:lnTo>
                      <a:pt x="3680" y="1515"/>
                    </a:lnTo>
                    <a:lnTo>
                      <a:pt x="3680" y="1515"/>
                    </a:lnTo>
                    <a:lnTo>
                      <a:pt x="3680" y="1515"/>
                    </a:lnTo>
                    <a:lnTo>
                      <a:pt x="3680" y="1515"/>
                    </a:lnTo>
                    <a:lnTo>
                      <a:pt x="3680" y="1515"/>
                    </a:lnTo>
                    <a:lnTo>
                      <a:pt x="3680" y="1515"/>
                    </a:lnTo>
                    <a:lnTo>
                      <a:pt x="3680" y="1515"/>
                    </a:lnTo>
                    <a:lnTo>
                      <a:pt x="3680" y="1515"/>
                    </a:lnTo>
                    <a:lnTo>
                      <a:pt x="3680" y="1521"/>
                    </a:lnTo>
                    <a:lnTo>
                      <a:pt x="3680" y="1521"/>
                    </a:lnTo>
                    <a:lnTo>
                      <a:pt x="3680" y="1521"/>
                    </a:lnTo>
                    <a:lnTo>
                      <a:pt x="3680" y="1521"/>
                    </a:lnTo>
                    <a:lnTo>
                      <a:pt x="3686" y="1521"/>
                    </a:lnTo>
                    <a:lnTo>
                      <a:pt x="3686" y="1521"/>
                    </a:lnTo>
                    <a:lnTo>
                      <a:pt x="3686" y="1521"/>
                    </a:lnTo>
                    <a:lnTo>
                      <a:pt x="3686" y="1521"/>
                    </a:lnTo>
                    <a:lnTo>
                      <a:pt x="3686" y="1521"/>
                    </a:lnTo>
                    <a:lnTo>
                      <a:pt x="3686" y="1521"/>
                    </a:lnTo>
                    <a:lnTo>
                      <a:pt x="3692" y="1521"/>
                    </a:lnTo>
                    <a:lnTo>
                      <a:pt x="3692" y="1521"/>
                    </a:lnTo>
                    <a:lnTo>
                      <a:pt x="3692" y="1521"/>
                    </a:lnTo>
                    <a:lnTo>
                      <a:pt x="3692" y="1521"/>
                    </a:lnTo>
                    <a:lnTo>
                      <a:pt x="3692" y="1521"/>
                    </a:lnTo>
                    <a:lnTo>
                      <a:pt x="3692" y="1521"/>
                    </a:lnTo>
                    <a:lnTo>
                      <a:pt x="3692" y="1521"/>
                    </a:lnTo>
                    <a:lnTo>
                      <a:pt x="3692" y="1521"/>
                    </a:lnTo>
                    <a:lnTo>
                      <a:pt x="3692" y="1521"/>
                    </a:lnTo>
                    <a:lnTo>
                      <a:pt x="3692" y="1527"/>
                    </a:lnTo>
                    <a:lnTo>
                      <a:pt x="3692" y="1521"/>
                    </a:lnTo>
                    <a:lnTo>
                      <a:pt x="3692" y="1521"/>
                    </a:lnTo>
                    <a:lnTo>
                      <a:pt x="3692"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33"/>
                    </a:lnTo>
                    <a:lnTo>
                      <a:pt x="3698" y="1533"/>
                    </a:lnTo>
                    <a:lnTo>
                      <a:pt x="3698" y="1527"/>
                    </a:lnTo>
                    <a:lnTo>
                      <a:pt x="3705" y="1527"/>
                    </a:lnTo>
                    <a:lnTo>
                      <a:pt x="3705" y="1533"/>
                    </a:lnTo>
                    <a:lnTo>
                      <a:pt x="3698" y="1533"/>
                    </a:lnTo>
                    <a:lnTo>
                      <a:pt x="3705" y="1533"/>
                    </a:lnTo>
                    <a:lnTo>
                      <a:pt x="3705" y="1533"/>
                    </a:lnTo>
                    <a:lnTo>
                      <a:pt x="3705" y="1527"/>
                    </a:lnTo>
                    <a:lnTo>
                      <a:pt x="3705" y="1533"/>
                    </a:lnTo>
                    <a:lnTo>
                      <a:pt x="3705" y="1533"/>
                    </a:lnTo>
                    <a:lnTo>
                      <a:pt x="3705" y="1533"/>
                    </a:lnTo>
                    <a:lnTo>
                      <a:pt x="3705" y="1533"/>
                    </a:lnTo>
                    <a:lnTo>
                      <a:pt x="3705" y="1533"/>
                    </a:lnTo>
                    <a:lnTo>
                      <a:pt x="3705" y="1533"/>
                    </a:lnTo>
                    <a:lnTo>
                      <a:pt x="3711" y="1533"/>
                    </a:lnTo>
                    <a:lnTo>
                      <a:pt x="3711" y="1533"/>
                    </a:lnTo>
                    <a:lnTo>
                      <a:pt x="3711" y="1533"/>
                    </a:lnTo>
                    <a:lnTo>
                      <a:pt x="3711" y="1533"/>
                    </a:lnTo>
                    <a:lnTo>
                      <a:pt x="3711" y="1533"/>
                    </a:lnTo>
                    <a:lnTo>
                      <a:pt x="3711" y="1533"/>
                    </a:lnTo>
                    <a:lnTo>
                      <a:pt x="3711" y="1533"/>
                    </a:lnTo>
                    <a:lnTo>
                      <a:pt x="3711" y="1533"/>
                    </a:lnTo>
                    <a:lnTo>
                      <a:pt x="3711" y="1533"/>
                    </a:lnTo>
                    <a:lnTo>
                      <a:pt x="3711" y="1527"/>
                    </a:lnTo>
                    <a:lnTo>
                      <a:pt x="3711" y="1527"/>
                    </a:lnTo>
                    <a:lnTo>
                      <a:pt x="3711" y="1533"/>
                    </a:lnTo>
                    <a:lnTo>
                      <a:pt x="3711" y="1539"/>
                    </a:lnTo>
                    <a:lnTo>
                      <a:pt x="3705" y="1539"/>
                    </a:lnTo>
                    <a:lnTo>
                      <a:pt x="3705" y="1545"/>
                    </a:lnTo>
                    <a:lnTo>
                      <a:pt x="3698" y="1551"/>
                    </a:lnTo>
                    <a:lnTo>
                      <a:pt x="3692" y="1557"/>
                    </a:lnTo>
                    <a:lnTo>
                      <a:pt x="3686" y="1564"/>
                    </a:lnTo>
                    <a:lnTo>
                      <a:pt x="3686" y="1564"/>
                    </a:lnTo>
                    <a:lnTo>
                      <a:pt x="3686" y="1564"/>
                    </a:lnTo>
                    <a:lnTo>
                      <a:pt x="3686" y="1564"/>
                    </a:lnTo>
                    <a:lnTo>
                      <a:pt x="3686" y="1564"/>
                    </a:lnTo>
                    <a:lnTo>
                      <a:pt x="3686" y="1564"/>
                    </a:lnTo>
                    <a:lnTo>
                      <a:pt x="3686" y="1564"/>
                    </a:lnTo>
                    <a:lnTo>
                      <a:pt x="3686" y="1564"/>
                    </a:lnTo>
                    <a:lnTo>
                      <a:pt x="3686" y="1564"/>
                    </a:lnTo>
                    <a:lnTo>
                      <a:pt x="3680" y="1570"/>
                    </a:lnTo>
                    <a:lnTo>
                      <a:pt x="3680" y="1570"/>
                    </a:lnTo>
                    <a:lnTo>
                      <a:pt x="3680" y="1570"/>
                    </a:lnTo>
                    <a:lnTo>
                      <a:pt x="3680" y="1570"/>
                    </a:lnTo>
                    <a:lnTo>
                      <a:pt x="3674" y="1570"/>
                    </a:lnTo>
                    <a:lnTo>
                      <a:pt x="3674" y="1570"/>
                    </a:lnTo>
                    <a:lnTo>
                      <a:pt x="3674" y="1570"/>
                    </a:lnTo>
                    <a:lnTo>
                      <a:pt x="3674" y="1570"/>
                    </a:lnTo>
                    <a:lnTo>
                      <a:pt x="3674" y="1570"/>
                    </a:lnTo>
                    <a:lnTo>
                      <a:pt x="3674" y="1570"/>
                    </a:lnTo>
                    <a:lnTo>
                      <a:pt x="3674" y="1576"/>
                    </a:lnTo>
                    <a:lnTo>
                      <a:pt x="3668" y="1576"/>
                    </a:lnTo>
                    <a:lnTo>
                      <a:pt x="3668" y="1576"/>
                    </a:lnTo>
                    <a:lnTo>
                      <a:pt x="3668" y="1576"/>
                    </a:lnTo>
                    <a:lnTo>
                      <a:pt x="3668" y="1576"/>
                    </a:lnTo>
                    <a:lnTo>
                      <a:pt x="3668" y="1576"/>
                    </a:lnTo>
                    <a:lnTo>
                      <a:pt x="3668" y="1576"/>
                    </a:lnTo>
                    <a:lnTo>
                      <a:pt x="3668" y="1576"/>
                    </a:lnTo>
                    <a:lnTo>
                      <a:pt x="3662" y="1576"/>
                    </a:lnTo>
                    <a:lnTo>
                      <a:pt x="3662" y="1582"/>
                    </a:lnTo>
                    <a:lnTo>
                      <a:pt x="3662" y="1582"/>
                    </a:lnTo>
                    <a:lnTo>
                      <a:pt x="3662" y="1582"/>
                    </a:lnTo>
                    <a:lnTo>
                      <a:pt x="3662" y="1582"/>
                    </a:lnTo>
                    <a:lnTo>
                      <a:pt x="3656" y="1582"/>
                    </a:lnTo>
                    <a:lnTo>
                      <a:pt x="3656" y="1582"/>
                    </a:lnTo>
                    <a:lnTo>
                      <a:pt x="3656" y="1582"/>
                    </a:lnTo>
                    <a:lnTo>
                      <a:pt x="3656" y="1588"/>
                    </a:lnTo>
                    <a:lnTo>
                      <a:pt x="3656" y="1588"/>
                    </a:lnTo>
                    <a:lnTo>
                      <a:pt x="3656" y="1588"/>
                    </a:lnTo>
                    <a:lnTo>
                      <a:pt x="3656" y="1588"/>
                    </a:lnTo>
                    <a:lnTo>
                      <a:pt x="3650" y="1588"/>
                    </a:lnTo>
                    <a:lnTo>
                      <a:pt x="3650" y="1588"/>
                    </a:lnTo>
                    <a:lnTo>
                      <a:pt x="3650" y="1588"/>
                    </a:lnTo>
                    <a:lnTo>
                      <a:pt x="3650" y="1594"/>
                    </a:lnTo>
                    <a:lnTo>
                      <a:pt x="3650" y="1594"/>
                    </a:lnTo>
                    <a:lnTo>
                      <a:pt x="3656" y="1594"/>
                    </a:lnTo>
                    <a:lnTo>
                      <a:pt x="3656" y="1594"/>
                    </a:lnTo>
                    <a:lnTo>
                      <a:pt x="3650" y="1594"/>
                    </a:lnTo>
                    <a:lnTo>
                      <a:pt x="3656" y="1594"/>
                    </a:lnTo>
                    <a:lnTo>
                      <a:pt x="3656" y="1594"/>
                    </a:lnTo>
                    <a:lnTo>
                      <a:pt x="3656" y="1600"/>
                    </a:lnTo>
                    <a:lnTo>
                      <a:pt x="3650" y="1600"/>
                    </a:lnTo>
                    <a:lnTo>
                      <a:pt x="3650" y="1600"/>
                    </a:lnTo>
                    <a:lnTo>
                      <a:pt x="3650" y="1600"/>
                    </a:lnTo>
                    <a:lnTo>
                      <a:pt x="3650" y="1600"/>
                    </a:lnTo>
                    <a:lnTo>
                      <a:pt x="3650" y="1600"/>
                    </a:lnTo>
                    <a:lnTo>
                      <a:pt x="3650" y="1600"/>
                    </a:lnTo>
                    <a:lnTo>
                      <a:pt x="3650" y="1600"/>
                    </a:lnTo>
                    <a:lnTo>
                      <a:pt x="3650" y="1600"/>
                    </a:lnTo>
                    <a:lnTo>
                      <a:pt x="3650" y="1600"/>
                    </a:lnTo>
                    <a:lnTo>
                      <a:pt x="3643" y="1600"/>
                    </a:lnTo>
                    <a:lnTo>
                      <a:pt x="3643" y="1600"/>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12"/>
                    </a:lnTo>
                    <a:lnTo>
                      <a:pt x="3643" y="1612"/>
                    </a:lnTo>
                    <a:lnTo>
                      <a:pt x="3643" y="1612"/>
                    </a:lnTo>
                    <a:lnTo>
                      <a:pt x="3643" y="1612"/>
                    </a:lnTo>
                    <a:lnTo>
                      <a:pt x="3643" y="1612"/>
                    </a:lnTo>
                    <a:lnTo>
                      <a:pt x="3643" y="1619"/>
                    </a:lnTo>
                    <a:lnTo>
                      <a:pt x="3643" y="1619"/>
                    </a:lnTo>
                    <a:lnTo>
                      <a:pt x="3643" y="1619"/>
                    </a:lnTo>
                    <a:lnTo>
                      <a:pt x="3643" y="1619"/>
                    </a:lnTo>
                    <a:lnTo>
                      <a:pt x="3643" y="1619"/>
                    </a:lnTo>
                    <a:lnTo>
                      <a:pt x="3637" y="1619"/>
                    </a:lnTo>
                    <a:lnTo>
                      <a:pt x="3637" y="1619"/>
                    </a:lnTo>
                    <a:lnTo>
                      <a:pt x="3637" y="1619"/>
                    </a:lnTo>
                    <a:lnTo>
                      <a:pt x="3637" y="1619"/>
                    </a:lnTo>
                    <a:lnTo>
                      <a:pt x="3637" y="1619"/>
                    </a:lnTo>
                    <a:lnTo>
                      <a:pt x="3637" y="1619"/>
                    </a:lnTo>
                    <a:lnTo>
                      <a:pt x="3637" y="1625"/>
                    </a:lnTo>
                    <a:lnTo>
                      <a:pt x="3631" y="1625"/>
                    </a:lnTo>
                    <a:lnTo>
                      <a:pt x="3631" y="1625"/>
                    </a:lnTo>
                    <a:lnTo>
                      <a:pt x="3631" y="1625"/>
                    </a:lnTo>
                    <a:lnTo>
                      <a:pt x="3631" y="1625"/>
                    </a:lnTo>
                    <a:lnTo>
                      <a:pt x="3625" y="1625"/>
                    </a:lnTo>
                    <a:lnTo>
                      <a:pt x="3625" y="1625"/>
                    </a:lnTo>
                    <a:lnTo>
                      <a:pt x="3625" y="1625"/>
                    </a:lnTo>
                    <a:lnTo>
                      <a:pt x="3625" y="1625"/>
                    </a:lnTo>
                    <a:lnTo>
                      <a:pt x="3625" y="1625"/>
                    </a:lnTo>
                    <a:lnTo>
                      <a:pt x="3625" y="1625"/>
                    </a:lnTo>
                    <a:lnTo>
                      <a:pt x="3625" y="1625"/>
                    </a:lnTo>
                    <a:lnTo>
                      <a:pt x="3625" y="1625"/>
                    </a:lnTo>
                    <a:lnTo>
                      <a:pt x="3625" y="1625"/>
                    </a:lnTo>
                    <a:lnTo>
                      <a:pt x="3625" y="1631"/>
                    </a:lnTo>
                    <a:lnTo>
                      <a:pt x="3625" y="1631"/>
                    </a:lnTo>
                    <a:lnTo>
                      <a:pt x="3625" y="1631"/>
                    </a:lnTo>
                    <a:lnTo>
                      <a:pt x="3625" y="1631"/>
                    </a:lnTo>
                    <a:lnTo>
                      <a:pt x="3625" y="1631"/>
                    </a:lnTo>
                    <a:lnTo>
                      <a:pt x="3619" y="1631"/>
                    </a:lnTo>
                    <a:lnTo>
                      <a:pt x="3619" y="1631"/>
                    </a:lnTo>
                    <a:lnTo>
                      <a:pt x="3619" y="1631"/>
                    </a:lnTo>
                    <a:lnTo>
                      <a:pt x="3619" y="1637"/>
                    </a:lnTo>
                    <a:lnTo>
                      <a:pt x="3619" y="1637"/>
                    </a:lnTo>
                    <a:lnTo>
                      <a:pt x="3619" y="1637"/>
                    </a:lnTo>
                    <a:lnTo>
                      <a:pt x="3619" y="1637"/>
                    </a:lnTo>
                    <a:lnTo>
                      <a:pt x="3619" y="1637"/>
                    </a:lnTo>
                    <a:lnTo>
                      <a:pt x="3619" y="1637"/>
                    </a:lnTo>
                    <a:lnTo>
                      <a:pt x="3619" y="1637"/>
                    </a:lnTo>
                    <a:lnTo>
                      <a:pt x="3613" y="1637"/>
                    </a:lnTo>
                    <a:lnTo>
                      <a:pt x="3613" y="1637"/>
                    </a:lnTo>
                    <a:lnTo>
                      <a:pt x="3613" y="1637"/>
                    </a:lnTo>
                    <a:lnTo>
                      <a:pt x="3613" y="1643"/>
                    </a:lnTo>
                    <a:lnTo>
                      <a:pt x="3613" y="1643"/>
                    </a:lnTo>
                    <a:lnTo>
                      <a:pt x="3607" y="1643"/>
                    </a:lnTo>
                    <a:lnTo>
                      <a:pt x="3607" y="1643"/>
                    </a:lnTo>
                    <a:lnTo>
                      <a:pt x="3607" y="1643"/>
                    </a:lnTo>
                    <a:lnTo>
                      <a:pt x="3607" y="1643"/>
                    </a:lnTo>
                    <a:lnTo>
                      <a:pt x="3601" y="1643"/>
                    </a:lnTo>
                    <a:lnTo>
                      <a:pt x="3601" y="1643"/>
                    </a:lnTo>
                    <a:lnTo>
                      <a:pt x="3601" y="1643"/>
                    </a:lnTo>
                    <a:lnTo>
                      <a:pt x="3601" y="1643"/>
                    </a:lnTo>
                    <a:lnTo>
                      <a:pt x="3601" y="1649"/>
                    </a:lnTo>
                    <a:lnTo>
                      <a:pt x="3601" y="1649"/>
                    </a:lnTo>
                    <a:lnTo>
                      <a:pt x="3601" y="1649"/>
                    </a:lnTo>
                    <a:lnTo>
                      <a:pt x="3595" y="1649"/>
                    </a:lnTo>
                    <a:lnTo>
                      <a:pt x="3595" y="1649"/>
                    </a:lnTo>
                    <a:lnTo>
                      <a:pt x="3595" y="1649"/>
                    </a:lnTo>
                    <a:lnTo>
                      <a:pt x="3595" y="1649"/>
                    </a:lnTo>
                    <a:lnTo>
                      <a:pt x="3595" y="1649"/>
                    </a:lnTo>
                    <a:lnTo>
                      <a:pt x="3595" y="1649"/>
                    </a:lnTo>
                    <a:lnTo>
                      <a:pt x="3595" y="1649"/>
                    </a:lnTo>
                    <a:lnTo>
                      <a:pt x="3589" y="1649"/>
                    </a:lnTo>
                    <a:lnTo>
                      <a:pt x="3589" y="1649"/>
                    </a:lnTo>
                    <a:lnTo>
                      <a:pt x="3589" y="1649"/>
                    </a:lnTo>
                    <a:lnTo>
                      <a:pt x="3589" y="1649"/>
                    </a:lnTo>
                    <a:lnTo>
                      <a:pt x="3589" y="1649"/>
                    </a:lnTo>
                    <a:lnTo>
                      <a:pt x="3589" y="1649"/>
                    </a:lnTo>
                    <a:lnTo>
                      <a:pt x="3589" y="1649"/>
                    </a:lnTo>
                    <a:lnTo>
                      <a:pt x="3582" y="1649"/>
                    </a:lnTo>
                    <a:lnTo>
                      <a:pt x="3582" y="1655"/>
                    </a:lnTo>
                    <a:lnTo>
                      <a:pt x="3582" y="1655"/>
                    </a:lnTo>
                    <a:lnTo>
                      <a:pt x="3582" y="1655"/>
                    </a:lnTo>
                    <a:lnTo>
                      <a:pt x="3582" y="1655"/>
                    </a:lnTo>
                    <a:lnTo>
                      <a:pt x="3582" y="1655"/>
                    </a:lnTo>
                    <a:lnTo>
                      <a:pt x="3576" y="1655"/>
                    </a:lnTo>
                    <a:lnTo>
                      <a:pt x="3576" y="1655"/>
                    </a:lnTo>
                    <a:lnTo>
                      <a:pt x="3576" y="1655"/>
                    </a:lnTo>
                    <a:lnTo>
                      <a:pt x="3576" y="1655"/>
                    </a:lnTo>
                    <a:lnTo>
                      <a:pt x="3576" y="1655"/>
                    </a:lnTo>
                    <a:lnTo>
                      <a:pt x="3576" y="1661"/>
                    </a:lnTo>
                    <a:lnTo>
                      <a:pt x="3576" y="1661"/>
                    </a:lnTo>
                    <a:lnTo>
                      <a:pt x="3576" y="1661"/>
                    </a:lnTo>
                    <a:lnTo>
                      <a:pt x="3570" y="1661"/>
                    </a:lnTo>
                    <a:lnTo>
                      <a:pt x="3570" y="1661"/>
                    </a:lnTo>
                    <a:lnTo>
                      <a:pt x="3564" y="1661"/>
                    </a:lnTo>
                    <a:lnTo>
                      <a:pt x="3552" y="1661"/>
                    </a:lnTo>
                    <a:lnTo>
                      <a:pt x="3546" y="1667"/>
                    </a:lnTo>
                    <a:lnTo>
                      <a:pt x="3534" y="1667"/>
                    </a:lnTo>
                    <a:lnTo>
                      <a:pt x="3521" y="1667"/>
                    </a:lnTo>
                    <a:lnTo>
                      <a:pt x="3521" y="1667"/>
                    </a:lnTo>
                    <a:lnTo>
                      <a:pt x="3521" y="1667"/>
                    </a:lnTo>
                    <a:lnTo>
                      <a:pt x="3503" y="1667"/>
                    </a:lnTo>
                    <a:lnTo>
                      <a:pt x="3497" y="1667"/>
                    </a:lnTo>
                    <a:lnTo>
                      <a:pt x="3497" y="1673"/>
                    </a:lnTo>
                    <a:lnTo>
                      <a:pt x="3485" y="1673"/>
                    </a:lnTo>
                    <a:lnTo>
                      <a:pt x="3473" y="1673"/>
                    </a:lnTo>
                    <a:lnTo>
                      <a:pt x="3473" y="1673"/>
                    </a:lnTo>
                    <a:lnTo>
                      <a:pt x="3467" y="1673"/>
                    </a:lnTo>
                    <a:lnTo>
                      <a:pt x="3467" y="1673"/>
                    </a:lnTo>
                    <a:lnTo>
                      <a:pt x="3460" y="1673"/>
                    </a:lnTo>
                    <a:lnTo>
                      <a:pt x="3454" y="1673"/>
                    </a:lnTo>
                    <a:lnTo>
                      <a:pt x="3448" y="1673"/>
                    </a:lnTo>
                    <a:lnTo>
                      <a:pt x="3442" y="1673"/>
                    </a:lnTo>
                    <a:lnTo>
                      <a:pt x="3442" y="1673"/>
                    </a:lnTo>
                    <a:lnTo>
                      <a:pt x="3436" y="1673"/>
                    </a:lnTo>
                    <a:lnTo>
                      <a:pt x="3430" y="1673"/>
                    </a:lnTo>
                    <a:lnTo>
                      <a:pt x="3424" y="1673"/>
                    </a:lnTo>
                    <a:lnTo>
                      <a:pt x="3424" y="1673"/>
                    </a:lnTo>
                    <a:lnTo>
                      <a:pt x="3424" y="1673"/>
                    </a:lnTo>
                    <a:lnTo>
                      <a:pt x="3424" y="1673"/>
                    </a:lnTo>
                    <a:lnTo>
                      <a:pt x="3412" y="1680"/>
                    </a:lnTo>
                    <a:lnTo>
                      <a:pt x="3405" y="1680"/>
                    </a:lnTo>
                    <a:lnTo>
                      <a:pt x="3405" y="1680"/>
                    </a:lnTo>
                    <a:lnTo>
                      <a:pt x="3393" y="1680"/>
                    </a:lnTo>
                    <a:lnTo>
                      <a:pt x="3387" y="1680"/>
                    </a:lnTo>
                    <a:lnTo>
                      <a:pt x="3381" y="1680"/>
                    </a:lnTo>
                    <a:lnTo>
                      <a:pt x="3381" y="1680"/>
                    </a:lnTo>
                    <a:lnTo>
                      <a:pt x="3375" y="1680"/>
                    </a:lnTo>
                    <a:lnTo>
                      <a:pt x="3375" y="1680"/>
                    </a:lnTo>
                    <a:lnTo>
                      <a:pt x="3363" y="1680"/>
                    </a:lnTo>
                    <a:lnTo>
                      <a:pt x="3357" y="1680"/>
                    </a:lnTo>
                    <a:lnTo>
                      <a:pt x="3357" y="1680"/>
                    </a:lnTo>
                    <a:lnTo>
                      <a:pt x="3344" y="1686"/>
                    </a:lnTo>
                    <a:lnTo>
                      <a:pt x="3344" y="1686"/>
                    </a:lnTo>
                    <a:lnTo>
                      <a:pt x="3344" y="1686"/>
                    </a:lnTo>
                    <a:lnTo>
                      <a:pt x="3338" y="1686"/>
                    </a:lnTo>
                    <a:lnTo>
                      <a:pt x="3332" y="1686"/>
                    </a:lnTo>
                    <a:lnTo>
                      <a:pt x="3332" y="1686"/>
                    </a:lnTo>
                    <a:lnTo>
                      <a:pt x="3326" y="1686"/>
                    </a:lnTo>
                    <a:lnTo>
                      <a:pt x="3326" y="1686"/>
                    </a:lnTo>
                    <a:lnTo>
                      <a:pt x="3320" y="1686"/>
                    </a:lnTo>
                    <a:lnTo>
                      <a:pt x="3314" y="1686"/>
                    </a:lnTo>
                    <a:lnTo>
                      <a:pt x="3314" y="1686"/>
                    </a:lnTo>
                    <a:lnTo>
                      <a:pt x="3308" y="1686"/>
                    </a:lnTo>
                    <a:lnTo>
                      <a:pt x="3308" y="1686"/>
                    </a:lnTo>
                    <a:lnTo>
                      <a:pt x="3308" y="1686"/>
                    </a:lnTo>
                    <a:lnTo>
                      <a:pt x="3308" y="1686"/>
                    </a:lnTo>
                    <a:lnTo>
                      <a:pt x="3308" y="1686"/>
                    </a:lnTo>
                    <a:lnTo>
                      <a:pt x="3296" y="1686"/>
                    </a:lnTo>
                    <a:lnTo>
                      <a:pt x="3290" y="1686"/>
                    </a:lnTo>
                    <a:lnTo>
                      <a:pt x="3290" y="1686"/>
                    </a:lnTo>
                    <a:lnTo>
                      <a:pt x="3283" y="1686"/>
                    </a:lnTo>
                    <a:lnTo>
                      <a:pt x="3283" y="1686"/>
                    </a:lnTo>
                    <a:lnTo>
                      <a:pt x="3277" y="1686"/>
                    </a:lnTo>
                    <a:lnTo>
                      <a:pt x="3277" y="1686"/>
                    </a:lnTo>
                    <a:lnTo>
                      <a:pt x="3271" y="1692"/>
                    </a:lnTo>
                    <a:lnTo>
                      <a:pt x="3259" y="1692"/>
                    </a:lnTo>
                    <a:lnTo>
                      <a:pt x="3247" y="1692"/>
                    </a:lnTo>
                    <a:lnTo>
                      <a:pt x="3247" y="1692"/>
                    </a:lnTo>
                    <a:lnTo>
                      <a:pt x="3241" y="1692"/>
                    </a:lnTo>
                    <a:lnTo>
                      <a:pt x="3241" y="1692"/>
                    </a:lnTo>
                    <a:lnTo>
                      <a:pt x="3235" y="1692"/>
                    </a:lnTo>
                    <a:lnTo>
                      <a:pt x="3228" y="1692"/>
                    </a:lnTo>
                    <a:lnTo>
                      <a:pt x="3228" y="1692"/>
                    </a:lnTo>
                    <a:lnTo>
                      <a:pt x="3228" y="1692"/>
                    </a:lnTo>
                    <a:lnTo>
                      <a:pt x="3210" y="1698"/>
                    </a:lnTo>
                    <a:lnTo>
                      <a:pt x="3204" y="1698"/>
                    </a:lnTo>
                    <a:lnTo>
                      <a:pt x="3192" y="1698"/>
                    </a:lnTo>
                    <a:lnTo>
                      <a:pt x="3192" y="1692"/>
                    </a:lnTo>
                    <a:lnTo>
                      <a:pt x="3192" y="1692"/>
                    </a:lnTo>
                    <a:lnTo>
                      <a:pt x="3174" y="1692"/>
                    </a:lnTo>
                    <a:lnTo>
                      <a:pt x="3174" y="1692"/>
                    </a:lnTo>
                    <a:lnTo>
                      <a:pt x="3174" y="1692"/>
                    </a:lnTo>
                    <a:lnTo>
                      <a:pt x="3174" y="1698"/>
                    </a:lnTo>
                    <a:lnTo>
                      <a:pt x="3174" y="1698"/>
                    </a:lnTo>
                    <a:lnTo>
                      <a:pt x="3174" y="1698"/>
                    </a:lnTo>
                    <a:lnTo>
                      <a:pt x="3174" y="1698"/>
                    </a:lnTo>
                    <a:lnTo>
                      <a:pt x="3174" y="1704"/>
                    </a:lnTo>
                    <a:lnTo>
                      <a:pt x="3174" y="1704"/>
                    </a:lnTo>
                    <a:lnTo>
                      <a:pt x="3174" y="1704"/>
                    </a:lnTo>
                    <a:lnTo>
                      <a:pt x="3174" y="1704"/>
                    </a:lnTo>
                    <a:lnTo>
                      <a:pt x="3174" y="1710"/>
                    </a:lnTo>
                    <a:lnTo>
                      <a:pt x="3174" y="1710"/>
                    </a:lnTo>
                    <a:lnTo>
                      <a:pt x="3174" y="1710"/>
                    </a:lnTo>
                    <a:lnTo>
                      <a:pt x="3174" y="1710"/>
                    </a:lnTo>
                    <a:lnTo>
                      <a:pt x="3174" y="1710"/>
                    </a:lnTo>
                    <a:lnTo>
                      <a:pt x="3174" y="1716"/>
                    </a:lnTo>
                    <a:lnTo>
                      <a:pt x="3174" y="1716"/>
                    </a:lnTo>
                    <a:lnTo>
                      <a:pt x="3167" y="1716"/>
                    </a:lnTo>
                    <a:lnTo>
                      <a:pt x="3155" y="1716"/>
                    </a:lnTo>
                    <a:lnTo>
                      <a:pt x="3149" y="1716"/>
                    </a:lnTo>
                    <a:lnTo>
                      <a:pt x="3143" y="1716"/>
                    </a:lnTo>
                    <a:lnTo>
                      <a:pt x="3137" y="1716"/>
                    </a:lnTo>
                    <a:lnTo>
                      <a:pt x="3137" y="1716"/>
                    </a:lnTo>
                    <a:lnTo>
                      <a:pt x="3137" y="1716"/>
                    </a:lnTo>
                    <a:lnTo>
                      <a:pt x="3131" y="1716"/>
                    </a:lnTo>
                    <a:lnTo>
                      <a:pt x="3131" y="1716"/>
                    </a:lnTo>
                    <a:lnTo>
                      <a:pt x="3131" y="1716"/>
                    </a:lnTo>
                    <a:lnTo>
                      <a:pt x="3119" y="1716"/>
                    </a:lnTo>
                    <a:lnTo>
                      <a:pt x="3113" y="1716"/>
                    </a:lnTo>
                    <a:lnTo>
                      <a:pt x="3113" y="1716"/>
                    </a:lnTo>
                    <a:lnTo>
                      <a:pt x="3106" y="1722"/>
                    </a:lnTo>
                    <a:lnTo>
                      <a:pt x="3100" y="1722"/>
                    </a:lnTo>
                    <a:lnTo>
                      <a:pt x="3100" y="1722"/>
                    </a:lnTo>
                    <a:lnTo>
                      <a:pt x="3100" y="1722"/>
                    </a:lnTo>
                    <a:lnTo>
                      <a:pt x="3094" y="1722"/>
                    </a:lnTo>
                    <a:lnTo>
                      <a:pt x="3088" y="1722"/>
                    </a:lnTo>
                    <a:lnTo>
                      <a:pt x="3088" y="1722"/>
                    </a:lnTo>
                    <a:lnTo>
                      <a:pt x="3082" y="1722"/>
                    </a:lnTo>
                    <a:lnTo>
                      <a:pt x="3076" y="1722"/>
                    </a:lnTo>
                    <a:lnTo>
                      <a:pt x="3076" y="1722"/>
                    </a:lnTo>
                    <a:lnTo>
                      <a:pt x="3070" y="1722"/>
                    </a:lnTo>
                    <a:lnTo>
                      <a:pt x="3064" y="1722"/>
                    </a:lnTo>
                    <a:lnTo>
                      <a:pt x="3058" y="1722"/>
                    </a:lnTo>
                    <a:lnTo>
                      <a:pt x="3058" y="1722"/>
                    </a:lnTo>
                    <a:lnTo>
                      <a:pt x="3058" y="1722"/>
                    </a:lnTo>
                    <a:lnTo>
                      <a:pt x="3052" y="1722"/>
                    </a:lnTo>
                    <a:lnTo>
                      <a:pt x="3052" y="1722"/>
                    </a:lnTo>
                    <a:lnTo>
                      <a:pt x="3052" y="1722"/>
                    </a:lnTo>
                    <a:lnTo>
                      <a:pt x="3052" y="1722"/>
                    </a:lnTo>
                    <a:lnTo>
                      <a:pt x="3052" y="1722"/>
                    </a:lnTo>
                    <a:lnTo>
                      <a:pt x="3052" y="1716"/>
                    </a:lnTo>
                    <a:lnTo>
                      <a:pt x="3052" y="1716"/>
                    </a:lnTo>
                    <a:lnTo>
                      <a:pt x="3052" y="1716"/>
                    </a:lnTo>
                    <a:lnTo>
                      <a:pt x="3052" y="1716"/>
                    </a:lnTo>
                    <a:lnTo>
                      <a:pt x="3052" y="1710"/>
                    </a:lnTo>
                    <a:lnTo>
                      <a:pt x="3052" y="1710"/>
                    </a:lnTo>
                    <a:lnTo>
                      <a:pt x="3052" y="1710"/>
                    </a:lnTo>
                    <a:lnTo>
                      <a:pt x="3052" y="1710"/>
                    </a:lnTo>
                    <a:lnTo>
                      <a:pt x="3052" y="1710"/>
                    </a:lnTo>
                    <a:lnTo>
                      <a:pt x="3058" y="1710"/>
                    </a:lnTo>
                    <a:lnTo>
                      <a:pt x="3058" y="1710"/>
                    </a:lnTo>
                    <a:lnTo>
                      <a:pt x="3058" y="1710"/>
                    </a:lnTo>
                    <a:lnTo>
                      <a:pt x="3058" y="1710"/>
                    </a:lnTo>
                    <a:lnTo>
                      <a:pt x="3058" y="1710"/>
                    </a:lnTo>
                    <a:lnTo>
                      <a:pt x="3064" y="1716"/>
                    </a:lnTo>
                    <a:lnTo>
                      <a:pt x="3064" y="1716"/>
                    </a:lnTo>
                    <a:lnTo>
                      <a:pt x="3064" y="1716"/>
                    </a:lnTo>
                    <a:lnTo>
                      <a:pt x="3064" y="1716"/>
                    </a:lnTo>
                    <a:lnTo>
                      <a:pt x="3070" y="1716"/>
                    </a:lnTo>
                    <a:lnTo>
                      <a:pt x="3070" y="1710"/>
                    </a:lnTo>
                    <a:lnTo>
                      <a:pt x="3070" y="1710"/>
                    </a:lnTo>
                    <a:lnTo>
                      <a:pt x="3070" y="1710"/>
                    </a:lnTo>
                    <a:lnTo>
                      <a:pt x="3070" y="1704"/>
                    </a:lnTo>
                    <a:lnTo>
                      <a:pt x="3070" y="1704"/>
                    </a:lnTo>
                    <a:lnTo>
                      <a:pt x="3070" y="1704"/>
                    </a:lnTo>
                    <a:lnTo>
                      <a:pt x="3070" y="1704"/>
                    </a:lnTo>
                    <a:lnTo>
                      <a:pt x="3070" y="1704"/>
                    </a:lnTo>
                    <a:lnTo>
                      <a:pt x="3070" y="1704"/>
                    </a:lnTo>
                    <a:lnTo>
                      <a:pt x="3070" y="1704"/>
                    </a:lnTo>
                    <a:lnTo>
                      <a:pt x="3070" y="1704"/>
                    </a:lnTo>
                    <a:lnTo>
                      <a:pt x="3070" y="1698"/>
                    </a:lnTo>
                    <a:lnTo>
                      <a:pt x="3070" y="1698"/>
                    </a:lnTo>
                    <a:lnTo>
                      <a:pt x="3070" y="1698"/>
                    </a:lnTo>
                    <a:lnTo>
                      <a:pt x="3070" y="1698"/>
                    </a:lnTo>
                    <a:lnTo>
                      <a:pt x="3070" y="1698"/>
                    </a:lnTo>
                    <a:lnTo>
                      <a:pt x="3070" y="1698"/>
                    </a:lnTo>
                    <a:lnTo>
                      <a:pt x="3070" y="1698"/>
                    </a:lnTo>
                    <a:lnTo>
                      <a:pt x="3070" y="1692"/>
                    </a:lnTo>
                    <a:lnTo>
                      <a:pt x="3070" y="1692"/>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86"/>
                    </a:lnTo>
                    <a:lnTo>
                      <a:pt x="3070" y="1686"/>
                    </a:lnTo>
                    <a:lnTo>
                      <a:pt x="3070" y="1686"/>
                    </a:lnTo>
                    <a:lnTo>
                      <a:pt x="3070" y="1686"/>
                    </a:lnTo>
                    <a:lnTo>
                      <a:pt x="3070" y="1686"/>
                    </a:lnTo>
                    <a:lnTo>
                      <a:pt x="3070" y="1686"/>
                    </a:lnTo>
                    <a:lnTo>
                      <a:pt x="3070" y="1686"/>
                    </a:lnTo>
                    <a:lnTo>
                      <a:pt x="3070" y="1680"/>
                    </a:lnTo>
                    <a:lnTo>
                      <a:pt x="3070" y="1680"/>
                    </a:lnTo>
                    <a:lnTo>
                      <a:pt x="3076" y="1680"/>
                    </a:lnTo>
                    <a:lnTo>
                      <a:pt x="3076" y="1680"/>
                    </a:lnTo>
                    <a:lnTo>
                      <a:pt x="3076" y="1680"/>
                    </a:lnTo>
                    <a:lnTo>
                      <a:pt x="3076" y="1680"/>
                    </a:lnTo>
                    <a:lnTo>
                      <a:pt x="3076" y="1673"/>
                    </a:lnTo>
                    <a:lnTo>
                      <a:pt x="3076" y="1673"/>
                    </a:lnTo>
                    <a:lnTo>
                      <a:pt x="3076" y="1667"/>
                    </a:lnTo>
                    <a:lnTo>
                      <a:pt x="3076" y="1667"/>
                    </a:lnTo>
                    <a:lnTo>
                      <a:pt x="3076" y="1667"/>
                    </a:lnTo>
                    <a:lnTo>
                      <a:pt x="3070" y="1667"/>
                    </a:lnTo>
                    <a:lnTo>
                      <a:pt x="3070" y="1667"/>
                    </a:lnTo>
                    <a:lnTo>
                      <a:pt x="3070" y="1667"/>
                    </a:lnTo>
                    <a:lnTo>
                      <a:pt x="3070" y="1661"/>
                    </a:lnTo>
                    <a:lnTo>
                      <a:pt x="3070" y="1661"/>
                    </a:lnTo>
                    <a:lnTo>
                      <a:pt x="3070" y="1661"/>
                    </a:lnTo>
                    <a:lnTo>
                      <a:pt x="3070" y="1661"/>
                    </a:lnTo>
                    <a:lnTo>
                      <a:pt x="3070" y="1661"/>
                    </a:lnTo>
                    <a:lnTo>
                      <a:pt x="3070" y="1661"/>
                    </a:lnTo>
                    <a:lnTo>
                      <a:pt x="3070" y="1655"/>
                    </a:lnTo>
                    <a:lnTo>
                      <a:pt x="3070" y="1655"/>
                    </a:lnTo>
                    <a:lnTo>
                      <a:pt x="3070" y="1655"/>
                    </a:lnTo>
                    <a:lnTo>
                      <a:pt x="3070" y="1655"/>
                    </a:lnTo>
                    <a:lnTo>
                      <a:pt x="3070" y="1655"/>
                    </a:lnTo>
                    <a:lnTo>
                      <a:pt x="3070" y="1655"/>
                    </a:lnTo>
                    <a:lnTo>
                      <a:pt x="3070" y="1649"/>
                    </a:lnTo>
                    <a:lnTo>
                      <a:pt x="3070" y="1649"/>
                    </a:lnTo>
                    <a:lnTo>
                      <a:pt x="3070" y="1649"/>
                    </a:lnTo>
                    <a:lnTo>
                      <a:pt x="3076" y="1649"/>
                    </a:lnTo>
                    <a:lnTo>
                      <a:pt x="3076" y="1649"/>
                    </a:lnTo>
                    <a:lnTo>
                      <a:pt x="3076" y="1643"/>
                    </a:lnTo>
                    <a:lnTo>
                      <a:pt x="3076" y="1643"/>
                    </a:lnTo>
                    <a:lnTo>
                      <a:pt x="3076" y="1643"/>
                    </a:lnTo>
                    <a:lnTo>
                      <a:pt x="3076" y="1643"/>
                    </a:lnTo>
                    <a:lnTo>
                      <a:pt x="3076" y="1637"/>
                    </a:lnTo>
                    <a:lnTo>
                      <a:pt x="3082" y="1637"/>
                    </a:lnTo>
                    <a:lnTo>
                      <a:pt x="3082" y="1637"/>
                    </a:lnTo>
                    <a:lnTo>
                      <a:pt x="3082" y="1637"/>
                    </a:lnTo>
                    <a:lnTo>
                      <a:pt x="3082" y="1637"/>
                    </a:lnTo>
                    <a:lnTo>
                      <a:pt x="3082" y="1637"/>
                    </a:lnTo>
                    <a:lnTo>
                      <a:pt x="3082" y="1637"/>
                    </a:lnTo>
                    <a:lnTo>
                      <a:pt x="3082" y="1637"/>
                    </a:lnTo>
                    <a:lnTo>
                      <a:pt x="3088" y="1637"/>
                    </a:lnTo>
                    <a:lnTo>
                      <a:pt x="3088" y="1637"/>
                    </a:lnTo>
                    <a:lnTo>
                      <a:pt x="3088" y="1637"/>
                    </a:lnTo>
                    <a:lnTo>
                      <a:pt x="3088" y="1637"/>
                    </a:lnTo>
                    <a:lnTo>
                      <a:pt x="3094" y="1637"/>
                    </a:lnTo>
                    <a:lnTo>
                      <a:pt x="3094" y="1637"/>
                    </a:lnTo>
                    <a:lnTo>
                      <a:pt x="3100" y="1637"/>
                    </a:lnTo>
                    <a:lnTo>
                      <a:pt x="3100" y="1637"/>
                    </a:lnTo>
                    <a:lnTo>
                      <a:pt x="3100" y="1643"/>
                    </a:lnTo>
                    <a:lnTo>
                      <a:pt x="3100" y="1643"/>
                    </a:lnTo>
                    <a:lnTo>
                      <a:pt x="3100" y="1643"/>
                    </a:lnTo>
                    <a:lnTo>
                      <a:pt x="3100" y="1643"/>
                    </a:lnTo>
                    <a:lnTo>
                      <a:pt x="3100" y="1643"/>
                    </a:lnTo>
                    <a:lnTo>
                      <a:pt x="3106" y="1643"/>
                    </a:lnTo>
                    <a:lnTo>
                      <a:pt x="3106" y="1643"/>
                    </a:lnTo>
                    <a:lnTo>
                      <a:pt x="3106" y="1643"/>
                    </a:lnTo>
                    <a:lnTo>
                      <a:pt x="3106" y="1643"/>
                    </a:lnTo>
                    <a:lnTo>
                      <a:pt x="3106" y="1643"/>
                    </a:lnTo>
                    <a:lnTo>
                      <a:pt x="3113" y="1643"/>
                    </a:lnTo>
                    <a:lnTo>
                      <a:pt x="3113" y="1649"/>
                    </a:lnTo>
                    <a:lnTo>
                      <a:pt x="3119" y="1649"/>
                    </a:lnTo>
                    <a:lnTo>
                      <a:pt x="3119" y="1649"/>
                    </a:lnTo>
                    <a:lnTo>
                      <a:pt x="3119" y="1649"/>
                    </a:lnTo>
                    <a:lnTo>
                      <a:pt x="3119" y="1649"/>
                    </a:lnTo>
                    <a:lnTo>
                      <a:pt x="3119" y="1649"/>
                    </a:lnTo>
                    <a:lnTo>
                      <a:pt x="3125" y="1649"/>
                    </a:lnTo>
                    <a:lnTo>
                      <a:pt x="3125" y="1649"/>
                    </a:lnTo>
                    <a:lnTo>
                      <a:pt x="3125" y="1649"/>
                    </a:lnTo>
                    <a:lnTo>
                      <a:pt x="3125" y="1655"/>
                    </a:lnTo>
                    <a:lnTo>
                      <a:pt x="3125" y="1655"/>
                    </a:lnTo>
                    <a:lnTo>
                      <a:pt x="3131" y="1655"/>
                    </a:lnTo>
                    <a:lnTo>
                      <a:pt x="3131" y="1649"/>
                    </a:lnTo>
                    <a:lnTo>
                      <a:pt x="3131" y="1649"/>
                    </a:lnTo>
                    <a:lnTo>
                      <a:pt x="3131" y="1649"/>
                    </a:lnTo>
                    <a:lnTo>
                      <a:pt x="3131" y="1649"/>
                    </a:lnTo>
                    <a:lnTo>
                      <a:pt x="3131" y="1649"/>
                    </a:lnTo>
                    <a:lnTo>
                      <a:pt x="3137" y="1643"/>
                    </a:lnTo>
                    <a:lnTo>
                      <a:pt x="3137" y="1643"/>
                    </a:lnTo>
                    <a:lnTo>
                      <a:pt x="3137" y="1643"/>
                    </a:lnTo>
                    <a:lnTo>
                      <a:pt x="3131" y="1643"/>
                    </a:lnTo>
                    <a:lnTo>
                      <a:pt x="3137" y="1637"/>
                    </a:lnTo>
                    <a:lnTo>
                      <a:pt x="3131" y="1637"/>
                    </a:lnTo>
                    <a:lnTo>
                      <a:pt x="3131" y="1637"/>
                    </a:lnTo>
                    <a:lnTo>
                      <a:pt x="3131" y="1637"/>
                    </a:lnTo>
                    <a:lnTo>
                      <a:pt x="3131" y="1637"/>
                    </a:lnTo>
                    <a:lnTo>
                      <a:pt x="3131" y="1631"/>
                    </a:lnTo>
                    <a:lnTo>
                      <a:pt x="3131" y="1631"/>
                    </a:lnTo>
                    <a:lnTo>
                      <a:pt x="3125" y="1631"/>
                    </a:lnTo>
                    <a:lnTo>
                      <a:pt x="3125" y="1631"/>
                    </a:lnTo>
                    <a:lnTo>
                      <a:pt x="3125" y="1631"/>
                    </a:lnTo>
                    <a:lnTo>
                      <a:pt x="3125" y="1631"/>
                    </a:lnTo>
                    <a:lnTo>
                      <a:pt x="3125" y="1631"/>
                    </a:lnTo>
                    <a:lnTo>
                      <a:pt x="3125" y="1625"/>
                    </a:lnTo>
                    <a:lnTo>
                      <a:pt x="3125" y="1625"/>
                    </a:lnTo>
                    <a:lnTo>
                      <a:pt x="3125" y="1625"/>
                    </a:lnTo>
                    <a:lnTo>
                      <a:pt x="3125" y="1625"/>
                    </a:lnTo>
                    <a:lnTo>
                      <a:pt x="3125" y="1625"/>
                    </a:lnTo>
                    <a:lnTo>
                      <a:pt x="3125" y="1619"/>
                    </a:lnTo>
                    <a:lnTo>
                      <a:pt x="3125" y="1619"/>
                    </a:lnTo>
                    <a:lnTo>
                      <a:pt x="3125" y="1619"/>
                    </a:lnTo>
                    <a:lnTo>
                      <a:pt x="3125" y="1619"/>
                    </a:lnTo>
                    <a:lnTo>
                      <a:pt x="3125" y="1619"/>
                    </a:lnTo>
                    <a:lnTo>
                      <a:pt x="3131" y="1612"/>
                    </a:lnTo>
                    <a:lnTo>
                      <a:pt x="3131" y="1612"/>
                    </a:lnTo>
                    <a:lnTo>
                      <a:pt x="3131" y="1612"/>
                    </a:lnTo>
                    <a:lnTo>
                      <a:pt x="3131" y="1612"/>
                    </a:lnTo>
                    <a:lnTo>
                      <a:pt x="3131" y="1612"/>
                    </a:lnTo>
                    <a:lnTo>
                      <a:pt x="3131" y="1612"/>
                    </a:lnTo>
                    <a:lnTo>
                      <a:pt x="3131" y="1612"/>
                    </a:lnTo>
                    <a:lnTo>
                      <a:pt x="3137" y="1612"/>
                    </a:lnTo>
                    <a:lnTo>
                      <a:pt x="3137" y="1612"/>
                    </a:lnTo>
                    <a:lnTo>
                      <a:pt x="3137" y="1612"/>
                    </a:lnTo>
                    <a:lnTo>
                      <a:pt x="3137" y="1612"/>
                    </a:lnTo>
                    <a:lnTo>
                      <a:pt x="3137" y="1612"/>
                    </a:lnTo>
                    <a:lnTo>
                      <a:pt x="3137" y="1612"/>
                    </a:lnTo>
                    <a:lnTo>
                      <a:pt x="3143" y="1612"/>
                    </a:lnTo>
                    <a:lnTo>
                      <a:pt x="3143" y="1606"/>
                    </a:lnTo>
                    <a:lnTo>
                      <a:pt x="3143" y="1606"/>
                    </a:lnTo>
                    <a:lnTo>
                      <a:pt x="3143" y="1606"/>
                    </a:lnTo>
                    <a:lnTo>
                      <a:pt x="3143" y="1606"/>
                    </a:lnTo>
                    <a:lnTo>
                      <a:pt x="3143" y="1606"/>
                    </a:lnTo>
                    <a:lnTo>
                      <a:pt x="3149" y="1606"/>
                    </a:lnTo>
                    <a:lnTo>
                      <a:pt x="3149" y="1606"/>
                    </a:lnTo>
                    <a:lnTo>
                      <a:pt x="3149" y="1606"/>
                    </a:lnTo>
                    <a:lnTo>
                      <a:pt x="3149" y="1606"/>
                    </a:lnTo>
                    <a:lnTo>
                      <a:pt x="3155" y="1606"/>
                    </a:lnTo>
                    <a:lnTo>
                      <a:pt x="3155" y="1606"/>
                    </a:lnTo>
                    <a:lnTo>
                      <a:pt x="3155" y="1606"/>
                    </a:lnTo>
                    <a:lnTo>
                      <a:pt x="3155" y="1600"/>
                    </a:lnTo>
                    <a:lnTo>
                      <a:pt x="3161" y="1600"/>
                    </a:lnTo>
                    <a:lnTo>
                      <a:pt x="3161" y="1600"/>
                    </a:lnTo>
                    <a:lnTo>
                      <a:pt x="3161" y="1600"/>
                    </a:lnTo>
                    <a:lnTo>
                      <a:pt x="3161" y="1600"/>
                    </a:lnTo>
                    <a:lnTo>
                      <a:pt x="3161" y="1600"/>
                    </a:lnTo>
                    <a:lnTo>
                      <a:pt x="3161" y="1600"/>
                    </a:lnTo>
                    <a:lnTo>
                      <a:pt x="3161" y="1600"/>
                    </a:lnTo>
                    <a:lnTo>
                      <a:pt x="3161" y="1600"/>
                    </a:lnTo>
                    <a:lnTo>
                      <a:pt x="3161" y="1600"/>
                    </a:lnTo>
                    <a:lnTo>
                      <a:pt x="3161" y="1594"/>
                    </a:lnTo>
                    <a:lnTo>
                      <a:pt x="3161" y="1594"/>
                    </a:lnTo>
                    <a:lnTo>
                      <a:pt x="3161" y="1594"/>
                    </a:lnTo>
                    <a:lnTo>
                      <a:pt x="3161" y="1594"/>
                    </a:lnTo>
                    <a:lnTo>
                      <a:pt x="3161" y="1594"/>
                    </a:lnTo>
                    <a:lnTo>
                      <a:pt x="3161" y="1594"/>
                    </a:lnTo>
                    <a:lnTo>
                      <a:pt x="3161" y="1594"/>
                    </a:lnTo>
                    <a:lnTo>
                      <a:pt x="3155" y="1594"/>
                    </a:lnTo>
                    <a:lnTo>
                      <a:pt x="3155" y="1588"/>
                    </a:lnTo>
                    <a:lnTo>
                      <a:pt x="3155" y="1588"/>
                    </a:lnTo>
                    <a:lnTo>
                      <a:pt x="3155" y="1588"/>
                    </a:lnTo>
                    <a:lnTo>
                      <a:pt x="3155" y="1588"/>
                    </a:lnTo>
                    <a:lnTo>
                      <a:pt x="3155" y="1588"/>
                    </a:lnTo>
                    <a:lnTo>
                      <a:pt x="3155" y="1582"/>
                    </a:lnTo>
                    <a:lnTo>
                      <a:pt x="3155" y="1582"/>
                    </a:lnTo>
                    <a:lnTo>
                      <a:pt x="3155" y="1582"/>
                    </a:lnTo>
                    <a:lnTo>
                      <a:pt x="3155" y="1582"/>
                    </a:lnTo>
                    <a:lnTo>
                      <a:pt x="3155" y="1576"/>
                    </a:lnTo>
                    <a:lnTo>
                      <a:pt x="3155" y="1576"/>
                    </a:lnTo>
                    <a:lnTo>
                      <a:pt x="3155" y="1576"/>
                    </a:lnTo>
                    <a:lnTo>
                      <a:pt x="3155" y="1576"/>
                    </a:lnTo>
                    <a:lnTo>
                      <a:pt x="3155" y="1576"/>
                    </a:lnTo>
                    <a:lnTo>
                      <a:pt x="3161" y="1570"/>
                    </a:lnTo>
                    <a:lnTo>
                      <a:pt x="3161" y="1570"/>
                    </a:lnTo>
                    <a:lnTo>
                      <a:pt x="3161" y="1570"/>
                    </a:lnTo>
                    <a:lnTo>
                      <a:pt x="3161" y="1570"/>
                    </a:lnTo>
                    <a:lnTo>
                      <a:pt x="3161" y="1570"/>
                    </a:lnTo>
                    <a:lnTo>
                      <a:pt x="3161" y="1570"/>
                    </a:lnTo>
                    <a:lnTo>
                      <a:pt x="3161" y="1570"/>
                    </a:lnTo>
                    <a:lnTo>
                      <a:pt x="3161" y="1564"/>
                    </a:lnTo>
                    <a:lnTo>
                      <a:pt x="3161" y="1564"/>
                    </a:lnTo>
                    <a:lnTo>
                      <a:pt x="3161" y="1564"/>
                    </a:lnTo>
                    <a:lnTo>
                      <a:pt x="3167" y="1564"/>
                    </a:lnTo>
                    <a:lnTo>
                      <a:pt x="3167" y="1564"/>
                    </a:lnTo>
                    <a:lnTo>
                      <a:pt x="3167" y="1564"/>
                    </a:lnTo>
                    <a:lnTo>
                      <a:pt x="3167" y="1564"/>
                    </a:lnTo>
                    <a:lnTo>
                      <a:pt x="3167" y="1564"/>
                    </a:lnTo>
                    <a:lnTo>
                      <a:pt x="3167" y="1564"/>
                    </a:lnTo>
                    <a:lnTo>
                      <a:pt x="3167" y="1564"/>
                    </a:lnTo>
                    <a:lnTo>
                      <a:pt x="3167" y="1564"/>
                    </a:lnTo>
                    <a:lnTo>
                      <a:pt x="3174" y="1564"/>
                    </a:lnTo>
                    <a:lnTo>
                      <a:pt x="3174" y="1564"/>
                    </a:lnTo>
                    <a:lnTo>
                      <a:pt x="3174" y="1564"/>
                    </a:lnTo>
                    <a:lnTo>
                      <a:pt x="3174" y="1564"/>
                    </a:lnTo>
                    <a:lnTo>
                      <a:pt x="3174" y="1564"/>
                    </a:lnTo>
                    <a:lnTo>
                      <a:pt x="3174" y="1564"/>
                    </a:lnTo>
                    <a:lnTo>
                      <a:pt x="3174" y="1564"/>
                    </a:lnTo>
                    <a:lnTo>
                      <a:pt x="3174" y="1557"/>
                    </a:lnTo>
                    <a:lnTo>
                      <a:pt x="3174" y="1557"/>
                    </a:lnTo>
                    <a:lnTo>
                      <a:pt x="3174" y="1557"/>
                    </a:lnTo>
                    <a:lnTo>
                      <a:pt x="3174" y="1557"/>
                    </a:lnTo>
                    <a:lnTo>
                      <a:pt x="3174" y="1551"/>
                    </a:lnTo>
                    <a:lnTo>
                      <a:pt x="3174" y="1551"/>
                    </a:lnTo>
                    <a:lnTo>
                      <a:pt x="3174" y="1551"/>
                    </a:lnTo>
                    <a:lnTo>
                      <a:pt x="3174" y="1551"/>
                    </a:lnTo>
                    <a:lnTo>
                      <a:pt x="3174" y="1551"/>
                    </a:lnTo>
                    <a:lnTo>
                      <a:pt x="3174" y="1545"/>
                    </a:lnTo>
                    <a:lnTo>
                      <a:pt x="3174" y="1551"/>
                    </a:lnTo>
                    <a:lnTo>
                      <a:pt x="3180" y="1551"/>
                    </a:lnTo>
                    <a:lnTo>
                      <a:pt x="3180" y="1551"/>
                    </a:lnTo>
                    <a:lnTo>
                      <a:pt x="3180" y="1551"/>
                    </a:lnTo>
                    <a:lnTo>
                      <a:pt x="3180" y="1551"/>
                    </a:lnTo>
                    <a:lnTo>
                      <a:pt x="3180" y="1551"/>
                    </a:lnTo>
                    <a:lnTo>
                      <a:pt x="3180" y="1551"/>
                    </a:lnTo>
                    <a:lnTo>
                      <a:pt x="3186" y="1551"/>
                    </a:lnTo>
                    <a:lnTo>
                      <a:pt x="3186" y="1551"/>
                    </a:lnTo>
                    <a:lnTo>
                      <a:pt x="3186" y="1551"/>
                    </a:lnTo>
                    <a:lnTo>
                      <a:pt x="3186" y="1551"/>
                    </a:lnTo>
                    <a:lnTo>
                      <a:pt x="3186" y="1551"/>
                    </a:lnTo>
                    <a:lnTo>
                      <a:pt x="3192" y="1551"/>
                    </a:lnTo>
                    <a:lnTo>
                      <a:pt x="3192" y="1551"/>
                    </a:lnTo>
                    <a:lnTo>
                      <a:pt x="3192" y="1551"/>
                    </a:lnTo>
                    <a:lnTo>
                      <a:pt x="3192" y="1551"/>
                    </a:lnTo>
                    <a:lnTo>
                      <a:pt x="3192" y="1551"/>
                    </a:lnTo>
                    <a:lnTo>
                      <a:pt x="3192" y="1551"/>
                    </a:lnTo>
                    <a:lnTo>
                      <a:pt x="3198" y="1551"/>
                    </a:lnTo>
                    <a:lnTo>
                      <a:pt x="3198" y="1551"/>
                    </a:lnTo>
                    <a:lnTo>
                      <a:pt x="3198" y="1551"/>
                    </a:lnTo>
                    <a:lnTo>
                      <a:pt x="3198" y="1551"/>
                    </a:lnTo>
                    <a:lnTo>
                      <a:pt x="3198" y="1551"/>
                    </a:lnTo>
                    <a:lnTo>
                      <a:pt x="3198" y="1551"/>
                    </a:lnTo>
                    <a:lnTo>
                      <a:pt x="3198" y="1557"/>
                    </a:lnTo>
                    <a:lnTo>
                      <a:pt x="3198" y="1557"/>
                    </a:lnTo>
                    <a:lnTo>
                      <a:pt x="3198" y="1557"/>
                    </a:lnTo>
                    <a:lnTo>
                      <a:pt x="3198" y="1557"/>
                    </a:lnTo>
                    <a:lnTo>
                      <a:pt x="3198" y="1557"/>
                    </a:lnTo>
                    <a:lnTo>
                      <a:pt x="3198" y="1557"/>
                    </a:lnTo>
                    <a:lnTo>
                      <a:pt x="3198" y="1557"/>
                    </a:lnTo>
                    <a:lnTo>
                      <a:pt x="3198" y="1557"/>
                    </a:lnTo>
                    <a:lnTo>
                      <a:pt x="3204" y="1557"/>
                    </a:lnTo>
                    <a:lnTo>
                      <a:pt x="3204" y="1557"/>
                    </a:lnTo>
                    <a:lnTo>
                      <a:pt x="3204" y="1551"/>
                    </a:lnTo>
                    <a:lnTo>
                      <a:pt x="3204" y="1551"/>
                    </a:lnTo>
                    <a:lnTo>
                      <a:pt x="3204" y="1551"/>
                    </a:lnTo>
                    <a:lnTo>
                      <a:pt x="3204" y="1551"/>
                    </a:lnTo>
                    <a:lnTo>
                      <a:pt x="3204" y="1551"/>
                    </a:lnTo>
                    <a:lnTo>
                      <a:pt x="3204" y="1551"/>
                    </a:lnTo>
                    <a:lnTo>
                      <a:pt x="3198" y="1551"/>
                    </a:lnTo>
                    <a:lnTo>
                      <a:pt x="3198" y="1545"/>
                    </a:lnTo>
                    <a:lnTo>
                      <a:pt x="3198" y="1545"/>
                    </a:lnTo>
                    <a:lnTo>
                      <a:pt x="3198" y="1545"/>
                    </a:lnTo>
                    <a:lnTo>
                      <a:pt x="3198" y="1545"/>
                    </a:lnTo>
                    <a:lnTo>
                      <a:pt x="3198" y="1545"/>
                    </a:lnTo>
                    <a:lnTo>
                      <a:pt x="3198" y="1545"/>
                    </a:lnTo>
                    <a:lnTo>
                      <a:pt x="3204" y="1545"/>
                    </a:lnTo>
                    <a:lnTo>
                      <a:pt x="3204" y="1539"/>
                    </a:lnTo>
                    <a:lnTo>
                      <a:pt x="3198" y="1539"/>
                    </a:lnTo>
                    <a:lnTo>
                      <a:pt x="3204" y="1539"/>
                    </a:lnTo>
                    <a:lnTo>
                      <a:pt x="3204" y="1539"/>
                    </a:lnTo>
                    <a:lnTo>
                      <a:pt x="3204" y="1539"/>
                    </a:lnTo>
                    <a:lnTo>
                      <a:pt x="3204" y="1539"/>
                    </a:lnTo>
                    <a:lnTo>
                      <a:pt x="3204" y="1539"/>
                    </a:lnTo>
                    <a:lnTo>
                      <a:pt x="3204" y="1545"/>
                    </a:lnTo>
                    <a:lnTo>
                      <a:pt x="3204" y="1545"/>
                    </a:lnTo>
                    <a:lnTo>
                      <a:pt x="3204" y="1545"/>
                    </a:lnTo>
                    <a:lnTo>
                      <a:pt x="3204" y="1545"/>
                    </a:lnTo>
                    <a:lnTo>
                      <a:pt x="3204" y="1545"/>
                    </a:lnTo>
                    <a:lnTo>
                      <a:pt x="3204" y="1545"/>
                    </a:lnTo>
                    <a:lnTo>
                      <a:pt x="3210" y="1545"/>
                    </a:lnTo>
                    <a:lnTo>
                      <a:pt x="3210" y="1545"/>
                    </a:lnTo>
                    <a:lnTo>
                      <a:pt x="3210" y="1545"/>
                    </a:lnTo>
                    <a:lnTo>
                      <a:pt x="3210" y="1545"/>
                    </a:lnTo>
                    <a:lnTo>
                      <a:pt x="3210" y="1545"/>
                    </a:lnTo>
                    <a:lnTo>
                      <a:pt x="3210" y="1545"/>
                    </a:lnTo>
                    <a:lnTo>
                      <a:pt x="3216" y="1545"/>
                    </a:lnTo>
                    <a:lnTo>
                      <a:pt x="3216" y="1545"/>
                    </a:lnTo>
                    <a:lnTo>
                      <a:pt x="3216" y="1545"/>
                    </a:lnTo>
                    <a:lnTo>
                      <a:pt x="3216" y="1545"/>
                    </a:lnTo>
                    <a:lnTo>
                      <a:pt x="3216" y="1545"/>
                    </a:lnTo>
                    <a:lnTo>
                      <a:pt x="3222" y="1545"/>
                    </a:lnTo>
                    <a:lnTo>
                      <a:pt x="3222" y="1545"/>
                    </a:lnTo>
                    <a:lnTo>
                      <a:pt x="3222" y="1545"/>
                    </a:lnTo>
                    <a:lnTo>
                      <a:pt x="3222" y="1545"/>
                    </a:lnTo>
                    <a:lnTo>
                      <a:pt x="3222" y="1545"/>
                    </a:lnTo>
                    <a:lnTo>
                      <a:pt x="3222" y="1545"/>
                    </a:lnTo>
                    <a:lnTo>
                      <a:pt x="3222" y="1545"/>
                    </a:lnTo>
                    <a:lnTo>
                      <a:pt x="3228" y="1545"/>
                    </a:lnTo>
                    <a:lnTo>
                      <a:pt x="3228" y="1545"/>
                    </a:lnTo>
                    <a:lnTo>
                      <a:pt x="3228" y="1551"/>
                    </a:lnTo>
                    <a:lnTo>
                      <a:pt x="3235" y="1551"/>
                    </a:lnTo>
                    <a:lnTo>
                      <a:pt x="3235" y="1551"/>
                    </a:lnTo>
                    <a:lnTo>
                      <a:pt x="3235" y="1551"/>
                    </a:lnTo>
                    <a:lnTo>
                      <a:pt x="3235" y="1551"/>
                    </a:lnTo>
                    <a:lnTo>
                      <a:pt x="3241" y="1551"/>
                    </a:lnTo>
                    <a:lnTo>
                      <a:pt x="3241" y="1551"/>
                    </a:lnTo>
                    <a:lnTo>
                      <a:pt x="3241" y="1551"/>
                    </a:lnTo>
                    <a:lnTo>
                      <a:pt x="3241" y="1551"/>
                    </a:lnTo>
                    <a:lnTo>
                      <a:pt x="3241" y="1551"/>
                    </a:lnTo>
                    <a:lnTo>
                      <a:pt x="3247" y="1557"/>
                    </a:lnTo>
                    <a:lnTo>
                      <a:pt x="3247" y="1557"/>
                    </a:lnTo>
                    <a:lnTo>
                      <a:pt x="3247" y="1557"/>
                    </a:lnTo>
                    <a:lnTo>
                      <a:pt x="3247" y="1557"/>
                    </a:lnTo>
                    <a:lnTo>
                      <a:pt x="3247" y="1557"/>
                    </a:lnTo>
                    <a:lnTo>
                      <a:pt x="3247" y="1557"/>
                    </a:lnTo>
                    <a:lnTo>
                      <a:pt x="3247" y="1557"/>
                    </a:lnTo>
                    <a:lnTo>
                      <a:pt x="3253" y="1557"/>
                    </a:lnTo>
                    <a:lnTo>
                      <a:pt x="3253" y="1557"/>
                    </a:lnTo>
                    <a:lnTo>
                      <a:pt x="3253" y="1557"/>
                    </a:lnTo>
                    <a:lnTo>
                      <a:pt x="3253" y="1551"/>
                    </a:lnTo>
                    <a:lnTo>
                      <a:pt x="3253" y="1551"/>
                    </a:lnTo>
                    <a:lnTo>
                      <a:pt x="3253" y="1551"/>
                    </a:lnTo>
                    <a:lnTo>
                      <a:pt x="3253" y="1545"/>
                    </a:lnTo>
                    <a:lnTo>
                      <a:pt x="3253" y="1545"/>
                    </a:lnTo>
                    <a:lnTo>
                      <a:pt x="3253" y="1545"/>
                    </a:lnTo>
                    <a:lnTo>
                      <a:pt x="3253" y="1545"/>
                    </a:lnTo>
                    <a:lnTo>
                      <a:pt x="3253" y="1539"/>
                    </a:lnTo>
                    <a:lnTo>
                      <a:pt x="3253" y="1539"/>
                    </a:lnTo>
                    <a:lnTo>
                      <a:pt x="3259" y="1539"/>
                    </a:lnTo>
                    <a:lnTo>
                      <a:pt x="3259" y="1539"/>
                    </a:lnTo>
                    <a:lnTo>
                      <a:pt x="3259" y="1539"/>
                    </a:lnTo>
                    <a:lnTo>
                      <a:pt x="3259" y="1539"/>
                    </a:lnTo>
                    <a:lnTo>
                      <a:pt x="3265" y="1539"/>
                    </a:lnTo>
                    <a:lnTo>
                      <a:pt x="3265" y="1539"/>
                    </a:lnTo>
                    <a:lnTo>
                      <a:pt x="3265" y="1539"/>
                    </a:lnTo>
                    <a:lnTo>
                      <a:pt x="3265" y="1533"/>
                    </a:lnTo>
                    <a:lnTo>
                      <a:pt x="3265" y="1533"/>
                    </a:lnTo>
                    <a:lnTo>
                      <a:pt x="3265" y="1533"/>
                    </a:lnTo>
                    <a:lnTo>
                      <a:pt x="3265" y="1533"/>
                    </a:lnTo>
                    <a:lnTo>
                      <a:pt x="3271" y="1533"/>
                    </a:lnTo>
                    <a:lnTo>
                      <a:pt x="3271" y="1533"/>
                    </a:lnTo>
                    <a:lnTo>
                      <a:pt x="3271" y="1533"/>
                    </a:lnTo>
                    <a:lnTo>
                      <a:pt x="3271" y="1533"/>
                    </a:lnTo>
                    <a:lnTo>
                      <a:pt x="3271" y="1533"/>
                    </a:lnTo>
                    <a:lnTo>
                      <a:pt x="3271" y="1533"/>
                    </a:lnTo>
                    <a:lnTo>
                      <a:pt x="3277" y="1533"/>
                    </a:lnTo>
                    <a:lnTo>
                      <a:pt x="3277" y="1533"/>
                    </a:lnTo>
                    <a:lnTo>
                      <a:pt x="3277" y="1539"/>
                    </a:lnTo>
                    <a:lnTo>
                      <a:pt x="3277" y="1539"/>
                    </a:lnTo>
                    <a:lnTo>
                      <a:pt x="3277" y="1539"/>
                    </a:lnTo>
                    <a:lnTo>
                      <a:pt x="3283" y="1545"/>
                    </a:lnTo>
                    <a:lnTo>
                      <a:pt x="3283" y="1545"/>
                    </a:lnTo>
                    <a:lnTo>
                      <a:pt x="3283" y="1539"/>
                    </a:lnTo>
                    <a:lnTo>
                      <a:pt x="3283" y="1539"/>
                    </a:lnTo>
                    <a:lnTo>
                      <a:pt x="3283" y="1539"/>
                    </a:lnTo>
                    <a:lnTo>
                      <a:pt x="3283" y="1539"/>
                    </a:lnTo>
                    <a:lnTo>
                      <a:pt x="3283" y="1539"/>
                    </a:lnTo>
                    <a:lnTo>
                      <a:pt x="3290" y="1539"/>
                    </a:lnTo>
                    <a:lnTo>
                      <a:pt x="3290" y="1539"/>
                    </a:lnTo>
                    <a:lnTo>
                      <a:pt x="3290" y="1539"/>
                    </a:lnTo>
                    <a:lnTo>
                      <a:pt x="3290" y="1539"/>
                    </a:lnTo>
                    <a:lnTo>
                      <a:pt x="3290" y="1545"/>
                    </a:lnTo>
                    <a:lnTo>
                      <a:pt x="3290" y="1545"/>
                    </a:lnTo>
                    <a:lnTo>
                      <a:pt x="3290" y="1545"/>
                    </a:lnTo>
                    <a:lnTo>
                      <a:pt x="3290" y="1545"/>
                    </a:lnTo>
                    <a:lnTo>
                      <a:pt x="3290" y="1545"/>
                    </a:lnTo>
                    <a:lnTo>
                      <a:pt x="3290" y="1545"/>
                    </a:lnTo>
                    <a:lnTo>
                      <a:pt x="3290" y="1545"/>
                    </a:lnTo>
                    <a:lnTo>
                      <a:pt x="3290" y="1545"/>
                    </a:lnTo>
                    <a:lnTo>
                      <a:pt x="3296" y="1545"/>
                    </a:lnTo>
                    <a:lnTo>
                      <a:pt x="3296" y="1545"/>
                    </a:lnTo>
                    <a:lnTo>
                      <a:pt x="3290" y="1539"/>
                    </a:lnTo>
                    <a:lnTo>
                      <a:pt x="3290" y="1539"/>
                    </a:lnTo>
                    <a:lnTo>
                      <a:pt x="3296" y="1539"/>
                    </a:lnTo>
                    <a:lnTo>
                      <a:pt x="3296" y="1539"/>
                    </a:lnTo>
                    <a:lnTo>
                      <a:pt x="3296" y="1539"/>
                    </a:lnTo>
                    <a:lnTo>
                      <a:pt x="3296" y="1539"/>
                    </a:lnTo>
                    <a:lnTo>
                      <a:pt x="3296" y="1539"/>
                    </a:lnTo>
                    <a:lnTo>
                      <a:pt x="3296" y="1539"/>
                    </a:lnTo>
                    <a:lnTo>
                      <a:pt x="3296" y="1539"/>
                    </a:lnTo>
                    <a:lnTo>
                      <a:pt x="3296" y="1539"/>
                    </a:lnTo>
                    <a:lnTo>
                      <a:pt x="3302" y="1539"/>
                    </a:lnTo>
                    <a:lnTo>
                      <a:pt x="3302" y="1533"/>
                    </a:lnTo>
                    <a:lnTo>
                      <a:pt x="3302" y="1533"/>
                    </a:lnTo>
                    <a:lnTo>
                      <a:pt x="3296" y="1533"/>
                    </a:lnTo>
                    <a:lnTo>
                      <a:pt x="3296" y="1533"/>
                    </a:lnTo>
                    <a:lnTo>
                      <a:pt x="3296" y="1533"/>
                    </a:lnTo>
                    <a:lnTo>
                      <a:pt x="3296" y="1533"/>
                    </a:lnTo>
                    <a:lnTo>
                      <a:pt x="3296" y="1527"/>
                    </a:lnTo>
                    <a:lnTo>
                      <a:pt x="3296" y="1527"/>
                    </a:lnTo>
                    <a:lnTo>
                      <a:pt x="3296" y="1527"/>
                    </a:lnTo>
                    <a:lnTo>
                      <a:pt x="3296" y="1527"/>
                    </a:lnTo>
                    <a:lnTo>
                      <a:pt x="3296" y="1521"/>
                    </a:lnTo>
                    <a:lnTo>
                      <a:pt x="3296" y="1521"/>
                    </a:lnTo>
                    <a:lnTo>
                      <a:pt x="3302" y="1521"/>
                    </a:lnTo>
                    <a:lnTo>
                      <a:pt x="3302" y="1521"/>
                    </a:lnTo>
                    <a:lnTo>
                      <a:pt x="3302" y="1521"/>
                    </a:lnTo>
                    <a:lnTo>
                      <a:pt x="3302" y="1521"/>
                    </a:lnTo>
                    <a:lnTo>
                      <a:pt x="3302" y="1521"/>
                    </a:lnTo>
                    <a:lnTo>
                      <a:pt x="3302" y="1521"/>
                    </a:lnTo>
                    <a:lnTo>
                      <a:pt x="3302" y="1515"/>
                    </a:lnTo>
                    <a:lnTo>
                      <a:pt x="3302" y="1515"/>
                    </a:lnTo>
                    <a:lnTo>
                      <a:pt x="3302" y="1515"/>
                    </a:lnTo>
                    <a:lnTo>
                      <a:pt x="3302" y="1515"/>
                    </a:lnTo>
                    <a:lnTo>
                      <a:pt x="3302" y="1515"/>
                    </a:lnTo>
                    <a:lnTo>
                      <a:pt x="3302" y="1515"/>
                    </a:lnTo>
                    <a:lnTo>
                      <a:pt x="3302" y="1515"/>
                    </a:lnTo>
                    <a:lnTo>
                      <a:pt x="3308" y="1515"/>
                    </a:lnTo>
                    <a:lnTo>
                      <a:pt x="3308" y="1515"/>
                    </a:lnTo>
                    <a:lnTo>
                      <a:pt x="3308" y="1515"/>
                    </a:lnTo>
                    <a:lnTo>
                      <a:pt x="3308" y="1515"/>
                    </a:lnTo>
                    <a:lnTo>
                      <a:pt x="3308"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20" y="1509"/>
                    </a:lnTo>
                    <a:lnTo>
                      <a:pt x="3320" y="1515"/>
                    </a:lnTo>
                    <a:lnTo>
                      <a:pt x="3320" y="1521"/>
                    </a:lnTo>
                    <a:lnTo>
                      <a:pt x="3320" y="1521"/>
                    </a:lnTo>
                    <a:lnTo>
                      <a:pt x="3320" y="1521"/>
                    </a:lnTo>
                    <a:lnTo>
                      <a:pt x="3320" y="1521"/>
                    </a:lnTo>
                    <a:lnTo>
                      <a:pt x="3326" y="1521"/>
                    </a:lnTo>
                    <a:lnTo>
                      <a:pt x="3326" y="1521"/>
                    </a:lnTo>
                    <a:lnTo>
                      <a:pt x="3326" y="1521"/>
                    </a:lnTo>
                    <a:lnTo>
                      <a:pt x="3326" y="1521"/>
                    </a:lnTo>
                    <a:lnTo>
                      <a:pt x="3326" y="1521"/>
                    </a:lnTo>
                    <a:lnTo>
                      <a:pt x="3332" y="1521"/>
                    </a:lnTo>
                    <a:lnTo>
                      <a:pt x="3332" y="1521"/>
                    </a:lnTo>
                    <a:lnTo>
                      <a:pt x="3332" y="1521"/>
                    </a:lnTo>
                    <a:lnTo>
                      <a:pt x="3332" y="1521"/>
                    </a:lnTo>
                    <a:lnTo>
                      <a:pt x="3338" y="1521"/>
                    </a:lnTo>
                    <a:lnTo>
                      <a:pt x="3338" y="1521"/>
                    </a:lnTo>
                    <a:lnTo>
                      <a:pt x="3338" y="1527"/>
                    </a:lnTo>
                    <a:lnTo>
                      <a:pt x="3338" y="1527"/>
                    </a:lnTo>
                    <a:lnTo>
                      <a:pt x="3338" y="1527"/>
                    </a:lnTo>
                    <a:lnTo>
                      <a:pt x="3338" y="1527"/>
                    </a:lnTo>
                    <a:lnTo>
                      <a:pt x="3344" y="1527"/>
                    </a:lnTo>
                    <a:lnTo>
                      <a:pt x="3344" y="1527"/>
                    </a:lnTo>
                    <a:lnTo>
                      <a:pt x="3344" y="1527"/>
                    </a:lnTo>
                    <a:lnTo>
                      <a:pt x="3344" y="1527"/>
                    </a:lnTo>
                    <a:lnTo>
                      <a:pt x="3344" y="1521"/>
                    </a:lnTo>
                    <a:lnTo>
                      <a:pt x="3344" y="1521"/>
                    </a:lnTo>
                    <a:lnTo>
                      <a:pt x="3344" y="1521"/>
                    </a:lnTo>
                    <a:lnTo>
                      <a:pt x="3344" y="1521"/>
                    </a:lnTo>
                    <a:lnTo>
                      <a:pt x="3351" y="1521"/>
                    </a:lnTo>
                    <a:lnTo>
                      <a:pt x="3351" y="1521"/>
                    </a:lnTo>
                    <a:lnTo>
                      <a:pt x="3351" y="1521"/>
                    </a:lnTo>
                    <a:lnTo>
                      <a:pt x="3351" y="1521"/>
                    </a:lnTo>
                    <a:lnTo>
                      <a:pt x="3351" y="1521"/>
                    </a:lnTo>
                    <a:lnTo>
                      <a:pt x="3351" y="1515"/>
                    </a:lnTo>
                    <a:lnTo>
                      <a:pt x="3351" y="1515"/>
                    </a:lnTo>
                    <a:lnTo>
                      <a:pt x="3351" y="1515"/>
                    </a:lnTo>
                    <a:lnTo>
                      <a:pt x="3351" y="1515"/>
                    </a:lnTo>
                    <a:lnTo>
                      <a:pt x="3351" y="1515"/>
                    </a:lnTo>
                    <a:lnTo>
                      <a:pt x="3351" y="1509"/>
                    </a:lnTo>
                    <a:lnTo>
                      <a:pt x="3351" y="1509"/>
                    </a:lnTo>
                    <a:lnTo>
                      <a:pt x="3351" y="1509"/>
                    </a:lnTo>
                    <a:lnTo>
                      <a:pt x="3351" y="1502"/>
                    </a:lnTo>
                    <a:lnTo>
                      <a:pt x="3351" y="1502"/>
                    </a:lnTo>
                    <a:lnTo>
                      <a:pt x="3351" y="1496"/>
                    </a:lnTo>
                    <a:lnTo>
                      <a:pt x="3357" y="1496"/>
                    </a:lnTo>
                    <a:lnTo>
                      <a:pt x="3357" y="1496"/>
                    </a:lnTo>
                    <a:lnTo>
                      <a:pt x="3357" y="1496"/>
                    </a:lnTo>
                    <a:lnTo>
                      <a:pt x="3357" y="1490"/>
                    </a:lnTo>
                    <a:lnTo>
                      <a:pt x="3357" y="1490"/>
                    </a:lnTo>
                    <a:lnTo>
                      <a:pt x="3357" y="1490"/>
                    </a:lnTo>
                    <a:lnTo>
                      <a:pt x="3357" y="1490"/>
                    </a:lnTo>
                    <a:lnTo>
                      <a:pt x="3357" y="1490"/>
                    </a:lnTo>
                    <a:lnTo>
                      <a:pt x="3363" y="1490"/>
                    </a:lnTo>
                    <a:lnTo>
                      <a:pt x="3363" y="1490"/>
                    </a:lnTo>
                    <a:lnTo>
                      <a:pt x="3363" y="1490"/>
                    </a:lnTo>
                    <a:lnTo>
                      <a:pt x="3363" y="1490"/>
                    </a:lnTo>
                    <a:lnTo>
                      <a:pt x="3363" y="1490"/>
                    </a:lnTo>
                    <a:lnTo>
                      <a:pt x="3363" y="1490"/>
                    </a:lnTo>
                    <a:lnTo>
                      <a:pt x="3363" y="1490"/>
                    </a:lnTo>
                    <a:lnTo>
                      <a:pt x="3363" y="1490"/>
                    </a:lnTo>
                    <a:lnTo>
                      <a:pt x="3369" y="1484"/>
                    </a:lnTo>
                    <a:lnTo>
                      <a:pt x="3369" y="1484"/>
                    </a:lnTo>
                    <a:lnTo>
                      <a:pt x="3369" y="1484"/>
                    </a:lnTo>
                    <a:lnTo>
                      <a:pt x="3369" y="1484"/>
                    </a:lnTo>
                    <a:lnTo>
                      <a:pt x="3369" y="1484"/>
                    </a:lnTo>
                    <a:lnTo>
                      <a:pt x="3369" y="1478"/>
                    </a:lnTo>
                    <a:lnTo>
                      <a:pt x="3375" y="1478"/>
                    </a:lnTo>
                    <a:lnTo>
                      <a:pt x="3369" y="1478"/>
                    </a:lnTo>
                    <a:lnTo>
                      <a:pt x="3369" y="1478"/>
                    </a:lnTo>
                    <a:lnTo>
                      <a:pt x="3375" y="1472"/>
                    </a:lnTo>
                    <a:lnTo>
                      <a:pt x="3375" y="1472"/>
                    </a:lnTo>
                    <a:lnTo>
                      <a:pt x="3375" y="1472"/>
                    </a:lnTo>
                    <a:lnTo>
                      <a:pt x="3375" y="1472"/>
                    </a:lnTo>
                    <a:lnTo>
                      <a:pt x="3375" y="1466"/>
                    </a:lnTo>
                    <a:lnTo>
                      <a:pt x="3375" y="1466"/>
                    </a:lnTo>
                    <a:lnTo>
                      <a:pt x="3375" y="1466"/>
                    </a:lnTo>
                    <a:lnTo>
                      <a:pt x="3381" y="1466"/>
                    </a:lnTo>
                    <a:lnTo>
                      <a:pt x="3381" y="1466"/>
                    </a:lnTo>
                    <a:lnTo>
                      <a:pt x="3381" y="1466"/>
                    </a:lnTo>
                    <a:lnTo>
                      <a:pt x="3381" y="1466"/>
                    </a:lnTo>
                    <a:lnTo>
                      <a:pt x="3381" y="1466"/>
                    </a:lnTo>
                    <a:lnTo>
                      <a:pt x="3381" y="1466"/>
                    </a:lnTo>
                    <a:lnTo>
                      <a:pt x="3387" y="1460"/>
                    </a:lnTo>
                    <a:lnTo>
                      <a:pt x="3387" y="1460"/>
                    </a:lnTo>
                    <a:lnTo>
                      <a:pt x="3387" y="1460"/>
                    </a:lnTo>
                    <a:lnTo>
                      <a:pt x="3387" y="1460"/>
                    </a:lnTo>
                    <a:lnTo>
                      <a:pt x="3387" y="1460"/>
                    </a:lnTo>
                    <a:lnTo>
                      <a:pt x="3387" y="1454"/>
                    </a:lnTo>
                    <a:moveTo>
                      <a:pt x="4492" y="953"/>
                    </a:moveTo>
                    <a:lnTo>
                      <a:pt x="4492" y="953"/>
                    </a:lnTo>
                    <a:lnTo>
                      <a:pt x="4492" y="953"/>
                    </a:lnTo>
                    <a:lnTo>
                      <a:pt x="4492" y="959"/>
                    </a:lnTo>
                    <a:lnTo>
                      <a:pt x="4492" y="953"/>
                    </a:lnTo>
                    <a:lnTo>
                      <a:pt x="4486" y="953"/>
                    </a:lnTo>
                    <a:lnTo>
                      <a:pt x="4486" y="953"/>
                    </a:lnTo>
                    <a:lnTo>
                      <a:pt x="4486" y="953"/>
                    </a:lnTo>
                    <a:lnTo>
                      <a:pt x="4486" y="953"/>
                    </a:lnTo>
                    <a:lnTo>
                      <a:pt x="4486" y="953"/>
                    </a:lnTo>
                    <a:lnTo>
                      <a:pt x="4486" y="953"/>
                    </a:lnTo>
                    <a:lnTo>
                      <a:pt x="4492" y="953"/>
                    </a:lnTo>
                    <a:moveTo>
                      <a:pt x="372" y="37"/>
                    </a:moveTo>
                    <a:lnTo>
                      <a:pt x="372" y="37"/>
                    </a:lnTo>
                    <a:lnTo>
                      <a:pt x="372" y="37"/>
                    </a:lnTo>
                    <a:lnTo>
                      <a:pt x="372" y="37"/>
                    </a:lnTo>
                    <a:lnTo>
                      <a:pt x="372" y="43"/>
                    </a:lnTo>
                    <a:lnTo>
                      <a:pt x="378" y="43"/>
                    </a:lnTo>
                    <a:lnTo>
                      <a:pt x="372" y="43"/>
                    </a:lnTo>
                    <a:lnTo>
                      <a:pt x="372" y="43"/>
                    </a:lnTo>
                    <a:lnTo>
                      <a:pt x="366" y="37"/>
                    </a:lnTo>
                    <a:lnTo>
                      <a:pt x="366" y="37"/>
                    </a:lnTo>
                    <a:lnTo>
                      <a:pt x="366" y="31"/>
                    </a:lnTo>
                    <a:lnTo>
                      <a:pt x="372" y="37"/>
                    </a:lnTo>
                    <a:lnTo>
                      <a:pt x="372" y="37"/>
                    </a:lnTo>
                    <a:lnTo>
                      <a:pt x="372" y="37"/>
                    </a:lnTo>
                    <a:moveTo>
                      <a:pt x="3656" y="1435"/>
                    </a:moveTo>
                    <a:lnTo>
                      <a:pt x="3662" y="1429"/>
                    </a:lnTo>
                    <a:lnTo>
                      <a:pt x="3662" y="1435"/>
                    </a:lnTo>
                    <a:lnTo>
                      <a:pt x="3662" y="1429"/>
                    </a:lnTo>
                    <a:lnTo>
                      <a:pt x="3662" y="1429"/>
                    </a:lnTo>
                    <a:lnTo>
                      <a:pt x="3662" y="1429"/>
                    </a:lnTo>
                    <a:lnTo>
                      <a:pt x="3668" y="1429"/>
                    </a:lnTo>
                    <a:lnTo>
                      <a:pt x="3668" y="1429"/>
                    </a:lnTo>
                    <a:lnTo>
                      <a:pt x="3668" y="1429"/>
                    </a:lnTo>
                    <a:lnTo>
                      <a:pt x="3668" y="1429"/>
                    </a:lnTo>
                    <a:lnTo>
                      <a:pt x="3668" y="1423"/>
                    </a:lnTo>
                    <a:lnTo>
                      <a:pt x="3668" y="1423"/>
                    </a:lnTo>
                    <a:lnTo>
                      <a:pt x="3668" y="1423"/>
                    </a:lnTo>
                    <a:lnTo>
                      <a:pt x="3668" y="1423"/>
                    </a:lnTo>
                    <a:lnTo>
                      <a:pt x="3668" y="1423"/>
                    </a:lnTo>
                    <a:lnTo>
                      <a:pt x="3668" y="1423"/>
                    </a:lnTo>
                    <a:lnTo>
                      <a:pt x="3668" y="1417"/>
                    </a:lnTo>
                    <a:lnTo>
                      <a:pt x="3668" y="1417"/>
                    </a:lnTo>
                    <a:lnTo>
                      <a:pt x="3668" y="1411"/>
                    </a:lnTo>
                    <a:lnTo>
                      <a:pt x="3668" y="1411"/>
                    </a:lnTo>
                    <a:lnTo>
                      <a:pt x="3668" y="1411"/>
                    </a:lnTo>
                    <a:lnTo>
                      <a:pt x="3674" y="1411"/>
                    </a:lnTo>
                    <a:lnTo>
                      <a:pt x="3674" y="1411"/>
                    </a:lnTo>
                    <a:lnTo>
                      <a:pt x="3674" y="1411"/>
                    </a:lnTo>
                    <a:lnTo>
                      <a:pt x="3674" y="1411"/>
                    </a:lnTo>
                    <a:lnTo>
                      <a:pt x="3674" y="1411"/>
                    </a:lnTo>
                    <a:lnTo>
                      <a:pt x="3674" y="1411"/>
                    </a:lnTo>
                    <a:lnTo>
                      <a:pt x="3674" y="1405"/>
                    </a:lnTo>
                    <a:lnTo>
                      <a:pt x="3674" y="1405"/>
                    </a:lnTo>
                    <a:lnTo>
                      <a:pt x="3674" y="1405"/>
                    </a:lnTo>
                    <a:lnTo>
                      <a:pt x="3674" y="1405"/>
                    </a:lnTo>
                    <a:lnTo>
                      <a:pt x="3674" y="1405"/>
                    </a:lnTo>
                    <a:lnTo>
                      <a:pt x="3674" y="1405"/>
                    </a:lnTo>
                    <a:lnTo>
                      <a:pt x="3674" y="1399"/>
                    </a:lnTo>
                    <a:lnTo>
                      <a:pt x="3674" y="1399"/>
                    </a:lnTo>
                    <a:lnTo>
                      <a:pt x="3674" y="1399"/>
                    </a:lnTo>
                    <a:lnTo>
                      <a:pt x="3674" y="1399"/>
                    </a:lnTo>
                    <a:lnTo>
                      <a:pt x="3674" y="1399"/>
                    </a:lnTo>
                    <a:lnTo>
                      <a:pt x="3674" y="1393"/>
                    </a:lnTo>
                    <a:lnTo>
                      <a:pt x="3674" y="1393"/>
                    </a:lnTo>
                    <a:lnTo>
                      <a:pt x="3674" y="1393"/>
                    </a:lnTo>
                    <a:lnTo>
                      <a:pt x="3674" y="1393"/>
                    </a:lnTo>
                    <a:lnTo>
                      <a:pt x="3668" y="1393"/>
                    </a:lnTo>
                    <a:lnTo>
                      <a:pt x="3668" y="1393"/>
                    </a:lnTo>
                    <a:lnTo>
                      <a:pt x="3668" y="1393"/>
                    </a:lnTo>
                    <a:lnTo>
                      <a:pt x="3668" y="1386"/>
                    </a:lnTo>
                    <a:lnTo>
                      <a:pt x="3668" y="1386"/>
                    </a:lnTo>
                    <a:lnTo>
                      <a:pt x="3674" y="1386"/>
                    </a:lnTo>
                    <a:lnTo>
                      <a:pt x="3674" y="1386"/>
                    </a:lnTo>
                    <a:lnTo>
                      <a:pt x="3674" y="1386"/>
                    </a:lnTo>
                    <a:lnTo>
                      <a:pt x="3674" y="1386"/>
                    </a:lnTo>
                    <a:lnTo>
                      <a:pt x="3674" y="1380"/>
                    </a:lnTo>
                    <a:lnTo>
                      <a:pt x="3674" y="1380"/>
                    </a:lnTo>
                    <a:lnTo>
                      <a:pt x="3674" y="1380"/>
                    </a:lnTo>
                    <a:lnTo>
                      <a:pt x="3674" y="1380"/>
                    </a:lnTo>
                    <a:lnTo>
                      <a:pt x="3674" y="1380"/>
                    </a:lnTo>
                    <a:lnTo>
                      <a:pt x="3674" y="1374"/>
                    </a:lnTo>
                    <a:lnTo>
                      <a:pt x="3674" y="1374"/>
                    </a:lnTo>
                    <a:lnTo>
                      <a:pt x="3674" y="1374"/>
                    </a:lnTo>
                    <a:lnTo>
                      <a:pt x="3674" y="1374"/>
                    </a:lnTo>
                    <a:lnTo>
                      <a:pt x="3674" y="1374"/>
                    </a:lnTo>
                    <a:lnTo>
                      <a:pt x="3680" y="1374"/>
                    </a:lnTo>
                    <a:lnTo>
                      <a:pt x="3674" y="1368"/>
                    </a:lnTo>
                    <a:lnTo>
                      <a:pt x="3674" y="1368"/>
                    </a:lnTo>
                    <a:lnTo>
                      <a:pt x="3680" y="1368"/>
                    </a:lnTo>
                    <a:lnTo>
                      <a:pt x="3680" y="1368"/>
                    </a:lnTo>
                    <a:lnTo>
                      <a:pt x="3680" y="1368"/>
                    </a:lnTo>
                    <a:lnTo>
                      <a:pt x="3680" y="1362"/>
                    </a:lnTo>
                    <a:lnTo>
                      <a:pt x="3680" y="1362"/>
                    </a:lnTo>
                    <a:lnTo>
                      <a:pt x="3680" y="1362"/>
                    </a:lnTo>
                    <a:lnTo>
                      <a:pt x="3680" y="1362"/>
                    </a:lnTo>
                    <a:lnTo>
                      <a:pt x="3680" y="1362"/>
                    </a:lnTo>
                    <a:lnTo>
                      <a:pt x="3680" y="1362"/>
                    </a:lnTo>
                    <a:lnTo>
                      <a:pt x="3686" y="1356"/>
                    </a:lnTo>
                    <a:lnTo>
                      <a:pt x="3686" y="1356"/>
                    </a:lnTo>
                    <a:lnTo>
                      <a:pt x="3686" y="1362"/>
                    </a:lnTo>
                    <a:lnTo>
                      <a:pt x="3686" y="1362"/>
                    </a:lnTo>
                    <a:lnTo>
                      <a:pt x="3686" y="1362"/>
                    </a:lnTo>
                    <a:lnTo>
                      <a:pt x="3686" y="1362"/>
                    </a:lnTo>
                    <a:lnTo>
                      <a:pt x="3686" y="1362"/>
                    </a:lnTo>
                    <a:lnTo>
                      <a:pt x="3686" y="1362"/>
                    </a:lnTo>
                    <a:lnTo>
                      <a:pt x="3686" y="1362"/>
                    </a:lnTo>
                    <a:lnTo>
                      <a:pt x="3692" y="1362"/>
                    </a:lnTo>
                    <a:lnTo>
                      <a:pt x="3692" y="1362"/>
                    </a:lnTo>
                    <a:lnTo>
                      <a:pt x="3692" y="1362"/>
                    </a:lnTo>
                    <a:lnTo>
                      <a:pt x="3692" y="1362"/>
                    </a:lnTo>
                    <a:lnTo>
                      <a:pt x="3692" y="1368"/>
                    </a:lnTo>
                    <a:lnTo>
                      <a:pt x="3698" y="1368"/>
                    </a:lnTo>
                    <a:lnTo>
                      <a:pt x="3698" y="1368"/>
                    </a:lnTo>
                    <a:lnTo>
                      <a:pt x="3698" y="1368"/>
                    </a:lnTo>
                    <a:lnTo>
                      <a:pt x="3692" y="1368"/>
                    </a:lnTo>
                    <a:lnTo>
                      <a:pt x="3692" y="1374"/>
                    </a:lnTo>
                    <a:lnTo>
                      <a:pt x="3692" y="1374"/>
                    </a:lnTo>
                    <a:lnTo>
                      <a:pt x="3692" y="1374"/>
                    </a:lnTo>
                    <a:lnTo>
                      <a:pt x="3692" y="1374"/>
                    </a:lnTo>
                    <a:lnTo>
                      <a:pt x="3698" y="1374"/>
                    </a:lnTo>
                    <a:lnTo>
                      <a:pt x="3698" y="1374"/>
                    </a:lnTo>
                    <a:lnTo>
                      <a:pt x="3698" y="1374"/>
                    </a:lnTo>
                    <a:lnTo>
                      <a:pt x="3698" y="1374"/>
                    </a:lnTo>
                    <a:lnTo>
                      <a:pt x="3698" y="1374"/>
                    </a:lnTo>
                    <a:lnTo>
                      <a:pt x="3698" y="1374"/>
                    </a:lnTo>
                    <a:lnTo>
                      <a:pt x="3698" y="1374"/>
                    </a:lnTo>
                    <a:lnTo>
                      <a:pt x="3698" y="1368"/>
                    </a:lnTo>
                    <a:lnTo>
                      <a:pt x="3698" y="1368"/>
                    </a:lnTo>
                    <a:lnTo>
                      <a:pt x="3705" y="1368"/>
                    </a:lnTo>
                    <a:lnTo>
                      <a:pt x="3705" y="1368"/>
                    </a:lnTo>
                    <a:lnTo>
                      <a:pt x="3705" y="1368"/>
                    </a:lnTo>
                    <a:lnTo>
                      <a:pt x="3705" y="1368"/>
                    </a:lnTo>
                    <a:lnTo>
                      <a:pt x="3705" y="1368"/>
                    </a:lnTo>
                    <a:lnTo>
                      <a:pt x="3705" y="1368"/>
                    </a:lnTo>
                    <a:lnTo>
                      <a:pt x="3705" y="1368"/>
                    </a:lnTo>
                    <a:lnTo>
                      <a:pt x="3711" y="1368"/>
                    </a:lnTo>
                    <a:lnTo>
                      <a:pt x="3711" y="1368"/>
                    </a:lnTo>
                    <a:lnTo>
                      <a:pt x="3711" y="1368"/>
                    </a:lnTo>
                    <a:lnTo>
                      <a:pt x="3711" y="1368"/>
                    </a:lnTo>
                    <a:lnTo>
                      <a:pt x="3705" y="1362"/>
                    </a:lnTo>
                    <a:lnTo>
                      <a:pt x="3705" y="1362"/>
                    </a:lnTo>
                    <a:lnTo>
                      <a:pt x="3705" y="1362"/>
                    </a:lnTo>
                    <a:lnTo>
                      <a:pt x="3705" y="1362"/>
                    </a:lnTo>
                    <a:lnTo>
                      <a:pt x="3705" y="1362"/>
                    </a:lnTo>
                    <a:lnTo>
                      <a:pt x="3705" y="1362"/>
                    </a:lnTo>
                    <a:lnTo>
                      <a:pt x="3705" y="1362"/>
                    </a:lnTo>
                    <a:lnTo>
                      <a:pt x="3705" y="1356"/>
                    </a:lnTo>
                    <a:lnTo>
                      <a:pt x="3705" y="1356"/>
                    </a:lnTo>
                    <a:lnTo>
                      <a:pt x="3705" y="1356"/>
                    </a:lnTo>
                    <a:lnTo>
                      <a:pt x="3705" y="1356"/>
                    </a:lnTo>
                    <a:lnTo>
                      <a:pt x="3705" y="1356"/>
                    </a:lnTo>
                    <a:lnTo>
                      <a:pt x="3705" y="1356"/>
                    </a:lnTo>
                    <a:lnTo>
                      <a:pt x="3705" y="1356"/>
                    </a:lnTo>
                    <a:lnTo>
                      <a:pt x="3698" y="1356"/>
                    </a:lnTo>
                    <a:lnTo>
                      <a:pt x="3698" y="1350"/>
                    </a:lnTo>
                    <a:lnTo>
                      <a:pt x="3698" y="1350"/>
                    </a:lnTo>
                    <a:lnTo>
                      <a:pt x="3705" y="1350"/>
                    </a:lnTo>
                    <a:lnTo>
                      <a:pt x="3705" y="1350"/>
                    </a:lnTo>
                    <a:lnTo>
                      <a:pt x="3705" y="1350"/>
                    </a:lnTo>
                    <a:lnTo>
                      <a:pt x="3705" y="1350"/>
                    </a:lnTo>
                    <a:lnTo>
                      <a:pt x="3705" y="1350"/>
                    </a:lnTo>
                    <a:lnTo>
                      <a:pt x="3705" y="1350"/>
                    </a:lnTo>
                    <a:lnTo>
                      <a:pt x="3705" y="1350"/>
                    </a:lnTo>
                    <a:lnTo>
                      <a:pt x="3705" y="1350"/>
                    </a:lnTo>
                    <a:lnTo>
                      <a:pt x="3705" y="1344"/>
                    </a:lnTo>
                    <a:lnTo>
                      <a:pt x="3705" y="1344"/>
                    </a:lnTo>
                    <a:lnTo>
                      <a:pt x="3705" y="1344"/>
                    </a:lnTo>
                    <a:lnTo>
                      <a:pt x="3705" y="1344"/>
                    </a:lnTo>
                    <a:lnTo>
                      <a:pt x="3705" y="1338"/>
                    </a:lnTo>
                    <a:lnTo>
                      <a:pt x="3705" y="1338"/>
                    </a:lnTo>
                    <a:lnTo>
                      <a:pt x="3705" y="1338"/>
                    </a:lnTo>
                    <a:lnTo>
                      <a:pt x="3705" y="1338"/>
                    </a:lnTo>
                    <a:lnTo>
                      <a:pt x="3705" y="1338"/>
                    </a:lnTo>
                    <a:lnTo>
                      <a:pt x="3705" y="1338"/>
                    </a:lnTo>
                    <a:lnTo>
                      <a:pt x="3705" y="1331"/>
                    </a:lnTo>
                    <a:lnTo>
                      <a:pt x="3711" y="1331"/>
                    </a:lnTo>
                    <a:lnTo>
                      <a:pt x="3711" y="1331"/>
                    </a:lnTo>
                    <a:lnTo>
                      <a:pt x="3711" y="1331"/>
                    </a:lnTo>
                    <a:lnTo>
                      <a:pt x="3711" y="1331"/>
                    </a:lnTo>
                    <a:lnTo>
                      <a:pt x="3711" y="1331"/>
                    </a:lnTo>
                    <a:lnTo>
                      <a:pt x="3711" y="1331"/>
                    </a:lnTo>
                    <a:lnTo>
                      <a:pt x="3711" y="1325"/>
                    </a:lnTo>
                    <a:lnTo>
                      <a:pt x="3711" y="1325"/>
                    </a:lnTo>
                    <a:lnTo>
                      <a:pt x="3711" y="1325"/>
                    </a:lnTo>
                    <a:lnTo>
                      <a:pt x="3711" y="1325"/>
                    </a:lnTo>
                    <a:lnTo>
                      <a:pt x="3711" y="1325"/>
                    </a:lnTo>
                    <a:lnTo>
                      <a:pt x="3711" y="1325"/>
                    </a:lnTo>
                    <a:lnTo>
                      <a:pt x="3717" y="1325"/>
                    </a:lnTo>
                    <a:lnTo>
                      <a:pt x="3717" y="1325"/>
                    </a:lnTo>
                    <a:lnTo>
                      <a:pt x="3717" y="1325"/>
                    </a:lnTo>
                    <a:lnTo>
                      <a:pt x="3717" y="1325"/>
                    </a:lnTo>
                    <a:lnTo>
                      <a:pt x="3717" y="1325"/>
                    </a:lnTo>
                    <a:lnTo>
                      <a:pt x="3717" y="1325"/>
                    </a:lnTo>
                    <a:lnTo>
                      <a:pt x="3717" y="1325"/>
                    </a:lnTo>
                    <a:lnTo>
                      <a:pt x="3717" y="1325"/>
                    </a:lnTo>
                    <a:lnTo>
                      <a:pt x="3717" y="1319"/>
                    </a:lnTo>
                    <a:lnTo>
                      <a:pt x="3717" y="1319"/>
                    </a:lnTo>
                    <a:lnTo>
                      <a:pt x="3717" y="1319"/>
                    </a:lnTo>
                    <a:lnTo>
                      <a:pt x="3717" y="1313"/>
                    </a:lnTo>
                    <a:lnTo>
                      <a:pt x="3723" y="1313"/>
                    </a:lnTo>
                    <a:lnTo>
                      <a:pt x="3723" y="1313"/>
                    </a:lnTo>
                    <a:lnTo>
                      <a:pt x="3723" y="1313"/>
                    </a:lnTo>
                    <a:lnTo>
                      <a:pt x="3723" y="1313"/>
                    </a:lnTo>
                    <a:lnTo>
                      <a:pt x="3723" y="1313"/>
                    </a:lnTo>
                    <a:lnTo>
                      <a:pt x="3723" y="1313"/>
                    </a:lnTo>
                    <a:lnTo>
                      <a:pt x="3723" y="1307"/>
                    </a:lnTo>
                    <a:lnTo>
                      <a:pt x="3723" y="1307"/>
                    </a:lnTo>
                    <a:lnTo>
                      <a:pt x="3729" y="1307"/>
                    </a:lnTo>
                    <a:lnTo>
                      <a:pt x="3729" y="1307"/>
                    </a:lnTo>
                    <a:lnTo>
                      <a:pt x="3729" y="1307"/>
                    </a:lnTo>
                    <a:lnTo>
                      <a:pt x="3729" y="1307"/>
                    </a:lnTo>
                    <a:lnTo>
                      <a:pt x="3729" y="1313"/>
                    </a:lnTo>
                    <a:lnTo>
                      <a:pt x="3729" y="1313"/>
                    </a:lnTo>
                    <a:lnTo>
                      <a:pt x="3735" y="1313"/>
                    </a:lnTo>
                    <a:lnTo>
                      <a:pt x="3735" y="1313"/>
                    </a:lnTo>
                    <a:lnTo>
                      <a:pt x="3735" y="1313"/>
                    </a:lnTo>
                    <a:lnTo>
                      <a:pt x="3735" y="1313"/>
                    </a:lnTo>
                    <a:lnTo>
                      <a:pt x="3735" y="1313"/>
                    </a:lnTo>
                    <a:lnTo>
                      <a:pt x="3741" y="1313"/>
                    </a:lnTo>
                    <a:lnTo>
                      <a:pt x="3741" y="1313"/>
                    </a:lnTo>
                    <a:lnTo>
                      <a:pt x="3741" y="1307"/>
                    </a:lnTo>
                    <a:lnTo>
                      <a:pt x="3741" y="1307"/>
                    </a:lnTo>
                    <a:lnTo>
                      <a:pt x="3741" y="1307"/>
                    </a:lnTo>
                    <a:lnTo>
                      <a:pt x="3741" y="1307"/>
                    </a:lnTo>
                    <a:lnTo>
                      <a:pt x="3747" y="1307"/>
                    </a:lnTo>
                    <a:lnTo>
                      <a:pt x="3747" y="1307"/>
                    </a:lnTo>
                    <a:lnTo>
                      <a:pt x="3747" y="1307"/>
                    </a:lnTo>
                    <a:lnTo>
                      <a:pt x="3747" y="1307"/>
                    </a:lnTo>
                    <a:lnTo>
                      <a:pt x="3747" y="1307"/>
                    </a:lnTo>
                    <a:lnTo>
                      <a:pt x="3747" y="1301"/>
                    </a:lnTo>
                    <a:lnTo>
                      <a:pt x="3747" y="1301"/>
                    </a:lnTo>
                    <a:lnTo>
                      <a:pt x="3747" y="1301"/>
                    </a:lnTo>
                    <a:lnTo>
                      <a:pt x="3753" y="1301"/>
                    </a:lnTo>
                    <a:lnTo>
                      <a:pt x="3753" y="1301"/>
                    </a:lnTo>
                    <a:lnTo>
                      <a:pt x="3753" y="1301"/>
                    </a:lnTo>
                    <a:lnTo>
                      <a:pt x="3753" y="1301"/>
                    </a:lnTo>
                    <a:lnTo>
                      <a:pt x="3753" y="1301"/>
                    </a:lnTo>
                    <a:lnTo>
                      <a:pt x="3753" y="1301"/>
                    </a:lnTo>
                    <a:lnTo>
                      <a:pt x="3753" y="1295"/>
                    </a:lnTo>
                    <a:lnTo>
                      <a:pt x="3753" y="1295"/>
                    </a:lnTo>
                    <a:lnTo>
                      <a:pt x="3759" y="1295"/>
                    </a:lnTo>
                    <a:lnTo>
                      <a:pt x="3759" y="1289"/>
                    </a:lnTo>
                    <a:lnTo>
                      <a:pt x="3759" y="1289"/>
                    </a:lnTo>
                    <a:lnTo>
                      <a:pt x="3759" y="1289"/>
                    </a:lnTo>
                    <a:lnTo>
                      <a:pt x="3759" y="1289"/>
                    </a:lnTo>
                    <a:lnTo>
                      <a:pt x="3759" y="1289"/>
                    </a:lnTo>
                    <a:lnTo>
                      <a:pt x="3759" y="1289"/>
                    </a:lnTo>
                    <a:lnTo>
                      <a:pt x="3759" y="1283"/>
                    </a:lnTo>
                    <a:lnTo>
                      <a:pt x="3766" y="1283"/>
                    </a:lnTo>
                    <a:lnTo>
                      <a:pt x="3766" y="1283"/>
                    </a:lnTo>
                    <a:lnTo>
                      <a:pt x="3766" y="1283"/>
                    </a:lnTo>
                    <a:lnTo>
                      <a:pt x="3766" y="1283"/>
                    </a:lnTo>
                    <a:lnTo>
                      <a:pt x="3766" y="1283"/>
                    </a:lnTo>
                    <a:lnTo>
                      <a:pt x="3766" y="1277"/>
                    </a:lnTo>
                    <a:lnTo>
                      <a:pt x="3766" y="1277"/>
                    </a:lnTo>
                    <a:lnTo>
                      <a:pt x="3772" y="1277"/>
                    </a:lnTo>
                    <a:lnTo>
                      <a:pt x="3772" y="1277"/>
                    </a:lnTo>
                    <a:lnTo>
                      <a:pt x="3772" y="1277"/>
                    </a:lnTo>
                    <a:lnTo>
                      <a:pt x="3772" y="1277"/>
                    </a:lnTo>
                    <a:lnTo>
                      <a:pt x="3772" y="1277"/>
                    </a:lnTo>
                    <a:lnTo>
                      <a:pt x="3772" y="1277"/>
                    </a:lnTo>
                    <a:lnTo>
                      <a:pt x="3772" y="1277"/>
                    </a:lnTo>
                    <a:lnTo>
                      <a:pt x="3772" y="1270"/>
                    </a:lnTo>
                    <a:lnTo>
                      <a:pt x="3772" y="1270"/>
                    </a:lnTo>
                    <a:lnTo>
                      <a:pt x="3772" y="1270"/>
                    </a:lnTo>
                    <a:lnTo>
                      <a:pt x="3772" y="1270"/>
                    </a:lnTo>
                    <a:lnTo>
                      <a:pt x="3772" y="1270"/>
                    </a:lnTo>
                    <a:lnTo>
                      <a:pt x="3772" y="1264"/>
                    </a:lnTo>
                    <a:lnTo>
                      <a:pt x="3778" y="1264"/>
                    </a:lnTo>
                    <a:lnTo>
                      <a:pt x="3778" y="1264"/>
                    </a:lnTo>
                    <a:lnTo>
                      <a:pt x="3778" y="1264"/>
                    </a:lnTo>
                    <a:lnTo>
                      <a:pt x="3778" y="1264"/>
                    </a:lnTo>
                    <a:lnTo>
                      <a:pt x="3772" y="1264"/>
                    </a:lnTo>
                    <a:lnTo>
                      <a:pt x="3772" y="1264"/>
                    </a:lnTo>
                    <a:lnTo>
                      <a:pt x="3772" y="1258"/>
                    </a:lnTo>
                    <a:lnTo>
                      <a:pt x="3772" y="1258"/>
                    </a:lnTo>
                    <a:lnTo>
                      <a:pt x="3772" y="1258"/>
                    </a:lnTo>
                    <a:lnTo>
                      <a:pt x="3772" y="1258"/>
                    </a:lnTo>
                    <a:lnTo>
                      <a:pt x="3778" y="1252"/>
                    </a:lnTo>
                    <a:lnTo>
                      <a:pt x="3778" y="1252"/>
                    </a:lnTo>
                    <a:lnTo>
                      <a:pt x="3772" y="1252"/>
                    </a:lnTo>
                    <a:lnTo>
                      <a:pt x="3772" y="1252"/>
                    </a:lnTo>
                    <a:lnTo>
                      <a:pt x="3772" y="1252"/>
                    </a:lnTo>
                    <a:lnTo>
                      <a:pt x="3772" y="1246"/>
                    </a:lnTo>
                    <a:lnTo>
                      <a:pt x="3778" y="1246"/>
                    </a:lnTo>
                    <a:lnTo>
                      <a:pt x="3778" y="1246"/>
                    </a:lnTo>
                    <a:lnTo>
                      <a:pt x="3778" y="1246"/>
                    </a:lnTo>
                    <a:lnTo>
                      <a:pt x="3778" y="1246"/>
                    </a:lnTo>
                    <a:lnTo>
                      <a:pt x="3778" y="1246"/>
                    </a:lnTo>
                    <a:lnTo>
                      <a:pt x="3778" y="1246"/>
                    </a:lnTo>
                    <a:lnTo>
                      <a:pt x="3772" y="1246"/>
                    </a:lnTo>
                    <a:lnTo>
                      <a:pt x="3772" y="1240"/>
                    </a:lnTo>
                    <a:lnTo>
                      <a:pt x="3772" y="1240"/>
                    </a:lnTo>
                    <a:lnTo>
                      <a:pt x="3772" y="1240"/>
                    </a:lnTo>
                    <a:lnTo>
                      <a:pt x="3778" y="1240"/>
                    </a:lnTo>
                    <a:lnTo>
                      <a:pt x="3778" y="1240"/>
                    </a:lnTo>
                    <a:lnTo>
                      <a:pt x="3778" y="1240"/>
                    </a:lnTo>
                    <a:lnTo>
                      <a:pt x="3778" y="1240"/>
                    </a:lnTo>
                    <a:lnTo>
                      <a:pt x="3778" y="1240"/>
                    </a:lnTo>
                    <a:lnTo>
                      <a:pt x="3778" y="1240"/>
                    </a:lnTo>
                    <a:lnTo>
                      <a:pt x="3778" y="1234"/>
                    </a:lnTo>
                    <a:lnTo>
                      <a:pt x="3778" y="1234"/>
                    </a:lnTo>
                    <a:lnTo>
                      <a:pt x="3778" y="1234"/>
                    </a:lnTo>
                    <a:lnTo>
                      <a:pt x="3778" y="1234"/>
                    </a:lnTo>
                    <a:lnTo>
                      <a:pt x="3778" y="1228"/>
                    </a:lnTo>
                    <a:lnTo>
                      <a:pt x="3778" y="1228"/>
                    </a:lnTo>
                    <a:lnTo>
                      <a:pt x="3778" y="1228"/>
                    </a:lnTo>
                    <a:lnTo>
                      <a:pt x="3778" y="1228"/>
                    </a:lnTo>
                    <a:lnTo>
                      <a:pt x="3778" y="1228"/>
                    </a:lnTo>
                    <a:lnTo>
                      <a:pt x="3778" y="1228"/>
                    </a:lnTo>
                    <a:lnTo>
                      <a:pt x="3778" y="1228"/>
                    </a:lnTo>
                    <a:lnTo>
                      <a:pt x="3778" y="1222"/>
                    </a:lnTo>
                    <a:lnTo>
                      <a:pt x="3778" y="1222"/>
                    </a:lnTo>
                    <a:lnTo>
                      <a:pt x="3778" y="1222"/>
                    </a:lnTo>
                    <a:lnTo>
                      <a:pt x="3778" y="1222"/>
                    </a:lnTo>
                    <a:lnTo>
                      <a:pt x="3778" y="1215"/>
                    </a:lnTo>
                    <a:lnTo>
                      <a:pt x="3778" y="1215"/>
                    </a:lnTo>
                    <a:lnTo>
                      <a:pt x="3778" y="1215"/>
                    </a:lnTo>
                    <a:lnTo>
                      <a:pt x="3778" y="1215"/>
                    </a:lnTo>
                    <a:lnTo>
                      <a:pt x="3778" y="1215"/>
                    </a:lnTo>
                    <a:lnTo>
                      <a:pt x="3778" y="1209"/>
                    </a:lnTo>
                    <a:lnTo>
                      <a:pt x="3784" y="1209"/>
                    </a:lnTo>
                    <a:lnTo>
                      <a:pt x="3784" y="1209"/>
                    </a:lnTo>
                    <a:lnTo>
                      <a:pt x="3784" y="1203"/>
                    </a:lnTo>
                    <a:lnTo>
                      <a:pt x="3784" y="1203"/>
                    </a:lnTo>
                    <a:lnTo>
                      <a:pt x="3784" y="1203"/>
                    </a:lnTo>
                    <a:lnTo>
                      <a:pt x="3784" y="1203"/>
                    </a:lnTo>
                    <a:lnTo>
                      <a:pt x="3784" y="1203"/>
                    </a:lnTo>
                    <a:lnTo>
                      <a:pt x="3784" y="1197"/>
                    </a:lnTo>
                    <a:lnTo>
                      <a:pt x="3784" y="1203"/>
                    </a:lnTo>
                    <a:lnTo>
                      <a:pt x="3784" y="1197"/>
                    </a:lnTo>
                    <a:lnTo>
                      <a:pt x="3784" y="1197"/>
                    </a:lnTo>
                    <a:lnTo>
                      <a:pt x="3784" y="1197"/>
                    </a:lnTo>
                    <a:lnTo>
                      <a:pt x="3784" y="1191"/>
                    </a:lnTo>
                    <a:lnTo>
                      <a:pt x="3784" y="1191"/>
                    </a:lnTo>
                    <a:lnTo>
                      <a:pt x="3784" y="1191"/>
                    </a:lnTo>
                    <a:lnTo>
                      <a:pt x="3784" y="1191"/>
                    </a:lnTo>
                    <a:lnTo>
                      <a:pt x="3784" y="1191"/>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79"/>
                    </a:lnTo>
                    <a:lnTo>
                      <a:pt x="3784" y="1179"/>
                    </a:lnTo>
                    <a:lnTo>
                      <a:pt x="3784" y="1179"/>
                    </a:lnTo>
                    <a:lnTo>
                      <a:pt x="3784" y="1179"/>
                    </a:lnTo>
                    <a:lnTo>
                      <a:pt x="3784" y="1179"/>
                    </a:lnTo>
                    <a:lnTo>
                      <a:pt x="3784" y="1173"/>
                    </a:lnTo>
                    <a:lnTo>
                      <a:pt x="3784" y="1173"/>
                    </a:lnTo>
                    <a:lnTo>
                      <a:pt x="3784" y="1173"/>
                    </a:lnTo>
                    <a:lnTo>
                      <a:pt x="3778" y="1173"/>
                    </a:lnTo>
                    <a:lnTo>
                      <a:pt x="3778" y="1173"/>
                    </a:lnTo>
                    <a:lnTo>
                      <a:pt x="3778" y="1173"/>
                    </a:lnTo>
                    <a:lnTo>
                      <a:pt x="3778" y="1167"/>
                    </a:lnTo>
                    <a:lnTo>
                      <a:pt x="3778" y="1167"/>
                    </a:lnTo>
                    <a:lnTo>
                      <a:pt x="3778" y="1167"/>
                    </a:lnTo>
                    <a:lnTo>
                      <a:pt x="3778" y="1167"/>
                    </a:lnTo>
                    <a:lnTo>
                      <a:pt x="3772" y="1167"/>
                    </a:lnTo>
                    <a:lnTo>
                      <a:pt x="3772" y="1160"/>
                    </a:lnTo>
                    <a:lnTo>
                      <a:pt x="3772" y="1160"/>
                    </a:lnTo>
                    <a:lnTo>
                      <a:pt x="3772" y="1160"/>
                    </a:lnTo>
                    <a:lnTo>
                      <a:pt x="3778" y="1160"/>
                    </a:lnTo>
                    <a:lnTo>
                      <a:pt x="3778" y="1160"/>
                    </a:lnTo>
                    <a:lnTo>
                      <a:pt x="3778" y="1160"/>
                    </a:lnTo>
                    <a:lnTo>
                      <a:pt x="3778" y="1160"/>
                    </a:lnTo>
                    <a:lnTo>
                      <a:pt x="3778" y="1154"/>
                    </a:lnTo>
                    <a:lnTo>
                      <a:pt x="3778" y="1154"/>
                    </a:lnTo>
                    <a:lnTo>
                      <a:pt x="3778" y="1154"/>
                    </a:lnTo>
                    <a:lnTo>
                      <a:pt x="3778" y="1154"/>
                    </a:lnTo>
                    <a:lnTo>
                      <a:pt x="3784" y="1154"/>
                    </a:lnTo>
                    <a:lnTo>
                      <a:pt x="3784" y="1154"/>
                    </a:lnTo>
                    <a:lnTo>
                      <a:pt x="3784" y="1154"/>
                    </a:lnTo>
                    <a:lnTo>
                      <a:pt x="3784" y="1154"/>
                    </a:lnTo>
                    <a:lnTo>
                      <a:pt x="3784" y="1154"/>
                    </a:lnTo>
                    <a:lnTo>
                      <a:pt x="3784" y="1154"/>
                    </a:lnTo>
                    <a:moveTo>
                      <a:pt x="3784" y="1154"/>
                    </a:moveTo>
                    <a:lnTo>
                      <a:pt x="3784" y="1160"/>
                    </a:lnTo>
                    <a:lnTo>
                      <a:pt x="3790" y="1173"/>
                    </a:lnTo>
                    <a:lnTo>
                      <a:pt x="3790" y="1173"/>
                    </a:lnTo>
                    <a:lnTo>
                      <a:pt x="3790" y="1179"/>
                    </a:lnTo>
                    <a:lnTo>
                      <a:pt x="3790" y="1185"/>
                    </a:lnTo>
                    <a:lnTo>
                      <a:pt x="3790" y="1191"/>
                    </a:lnTo>
                    <a:lnTo>
                      <a:pt x="3796" y="1209"/>
                    </a:lnTo>
                    <a:lnTo>
                      <a:pt x="3796" y="1209"/>
                    </a:lnTo>
                    <a:lnTo>
                      <a:pt x="3796" y="1215"/>
                    </a:lnTo>
                    <a:lnTo>
                      <a:pt x="3796" y="1234"/>
                    </a:lnTo>
                    <a:lnTo>
                      <a:pt x="3796" y="1234"/>
                    </a:lnTo>
                    <a:lnTo>
                      <a:pt x="3796" y="1240"/>
                    </a:lnTo>
                    <a:lnTo>
                      <a:pt x="3802" y="1252"/>
                    </a:lnTo>
                    <a:lnTo>
                      <a:pt x="3802" y="1258"/>
                    </a:lnTo>
                    <a:lnTo>
                      <a:pt x="3808" y="1258"/>
                    </a:lnTo>
                    <a:lnTo>
                      <a:pt x="3814" y="1258"/>
                    </a:lnTo>
                    <a:lnTo>
                      <a:pt x="3827" y="1258"/>
                    </a:lnTo>
                    <a:lnTo>
                      <a:pt x="3839" y="1252"/>
                    </a:lnTo>
                    <a:lnTo>
                      <a:pt x="3851" y="1252"/>
                    </a:lnTo>
                    <a:lnTo>
                      <a:pt x="3857" y="1252"/>
                    </a:lnTo>
                    <a:lnTo>
                      <a:pt x="3869" y="1246"/>
                    </a:lnTo>
                    <a:lnTo>
                      <a:pt x="3882" y="1246"/>
                    </a:lnTo>
                    <a:lnTo>
                      <a:pt x="3888" y="1246"/>
                    </a:lnTo>
                    <a:lnTo>
                      <a:pt x="3894" y="1246"/>
                    </a:lnTo>
                    <a:lnTo>
                      <a:pt x="3894" y="1252"/>
                    </a:lnTo>
                    <a:lnTo>
                      <a:pt x="3900" y="1264"/>
                    </a:lnTo>
                    <a:lnTo>
                      <a:pt x="3894" y="1264"/>
                    </a:lnTo>
                    <a:lnTo>
                      <a:pt x="3894" y="1264"/>
                    </a:lnTo>
                    <a:lnTo>
                      <a:pt x="3900" y="1289"/>
                    </a:lnTo>
                    <a:lnTo>
                      <a:pt x="3900" y="1295"/>
                    </a:lnTo>
                    <a:lnTo>
                      <a:pt x="3900" y="1295"/>
                    </a:lnTo>
                    <a:lnTo>
                      <a:pt x="3900" y="1295"/>
                    </a:lnTo>
                    <a:lnTo>
                      <a:pt x="3900" y="1301"/>
                    </a:lnTo>
                    <a:lnTo>
                      <a:pt x="3906" y="1301"/>
                    </a:lnTo>
                    <a:lnTo>
                      <a:pt x="3906" y="1301"/>
                    </a:lnTo>
                    <a:lnTo>
                      <a:pt x="3906" y="1301"/>
                    </a:lnTo>
                    <a:lnTo>
                      <a:pt x="3906" y="1301"/>
                    </a:lnTo>
                    <a:lnTo>
                      <a:pt x="3906" y="1301"/>
                    </a:lnTo>
                    <a:lnTo>
                      <a:pt x="3906" y="1301"/>
                    </a:lnTo>
                    <a:lnTo>
                      <a:pt x="3906" y="1301"/>
                    </a:lnTo>
                    <a:lnTo>
                      <a:pt x="3906" y="1295"/>
                    </a:lnTo>
                    <a:lnTo>
                      <a:pt x="3912" y="1295"/>
                    </a:lnTo>
                    <a:lnTo>
                      <a:pt x="3912" y="1295"/>
                    </a:lnTo>
                    <a:lnTo>
                      <a:pt x="3912" y="1295"/>
                    </a:lnTo>
                    <a:lnTo>
                      <a:pt x="3912" y="1295"/>
                    </a:lnTo>
                    <a:lnTo>
                      <a:pt x="3912" y="1289"/>
                    </a:lnTo>
                    <a:lnTo>
                      <a:pt x="3912" y="1289"/>
                    </a:lnTo>
                    <a:lnTo>
                      <a:pt x="3912" y="1289"/>
                    </a:lnTo>
                    <a:lnTo>
                      <a:pt x="3918" y="1289"/>
                    </a:lnTo>
                    <a:lnTo>
                      <a:pt x="3918" y="1289"/>
                    </a:lnTo>
                    <a:lnTo>
                      <a:pt x="3918" y="1289"/>
                    </a:lnTo>
                    <a:lnTo>
                      <a:pt x="3918" y="1289"/>
                    </a:lnTo>
                    <a:lnTo>
                      <a:pt x="3918" y="1289"/>
                    </a:lnTo>
                    <a:lnTo>
                      <a:pt x="3918" y="1283"/>
                    </a:lnTo>
                    <a:lnTo>
                      <a:pt x="3918" y="1283"/>
                    </a:lnTo>
                    <a:lnTo>
                      <a:pt x="3918" y="1283"/>
                    </a:lnTo>
                    <a:lnTo>
                      <a:pt x="3924" y="1283"/>
                    </a:lnTo>
                    <a:lnTo>
                      <a:pt x="3924" y="1283"/>
                    </a:lnTo>
                    <a:lnTo>
                      <a:pt x="3924" y="1283"/>
                    </a:lnTo>
                    <a:lnTo>
                      <a:pt x="3924" y="1283"/>
                    </a:lnTo>
                    <a:lnTo>
                      <a:pt x="3924" y="1283"/>
                    </a:lnTo>
                    <a:lnTo>
                      <a:pt x="3924" y="1277"/>
                    </a:lnTo>
                    <a:lnTo>
                      <a:pt x="3924" y="1277"/>
                    </a:lnTo>
                    <a:lnTo>
                      <a:pt x="3924" y="1277"/>
                    </a:lnTo>
                    <a:lnTo>
                      <a:pt x="3924" y="1277"/>
                    </a:lnTo>
                    <a:lnTo>
                      <a:pt x="3924" y="1277"/>
                    </a:lnTo>
                    <a:lnTo>
                      <a:pt x="3924" y="1277"/>
                    </a:lnTo>
                    <a:lnTo>
                      <a:pt x="3924" y="1277"/>
                    </a:lnTo>
                    <a:lnTo>
                      <a:pt x="3930" y="1277"/>
                    </a:lnTo>
                    <a:lnTo>
                      <a:pt x="3930" y="1277"/>
                    </a:lnTo>
                    <a:lnTo>
                      <a:pt x="3930" y="1277"/>
                    </a:lnTo>
                    <a:lnTo>
                      <a:pt x="3930" y="1270"/>
                    </a:lnTo>
                    <a:lnTo>
                      <a:pt x="3930" y="1270"/>
                    </a:lnTo>
                    <a:lnTo>
                      <a:pt x="3930" y="1270"/>
                    </a:lnTo>
                    <a:lnTo>
                      <a:pt x="3930" y="1270"/>
                    </a:lnTo>
                    <a:lnTo>
                      <a:pt x="3930" y="1270"/>
                    </a:lnTo>
                    <a:lnTo>
                      <a:pt x="3930" y="1270"/>
                    </a:lnTo>
                    <a:lnTo>
                      <a:pt x="3930" y="1264"/>
                    </a:lnTo>
                    <a:lnTo>
                      <a:pt x="3930" y="1264"/>
                    </a:lnTo>
                    <a:lnTo>
                      <a:pt x="3930" y="1264"/>
                    </a:lnTo>
                    <a:lnTo>
                      <a:pt x="3936" y="1264"/>
                    </a:lnTo>
                    <a:lnTo>
                      <a:pt x="3936" y="1264"/>
                    </a:lnTo>
                    <a:lnTo>
                      <a:pt x="3936" y="1264"/>
                    </a:lnTo>
                    <a:lnTo>
                      <a:pt x="3936" y="1264"/>
                    </a:lnTo>
                    <a:lnTo>
                      <a:pt x="3936" y="1264"/>
                    </a:lnTo>
                    <a:lnTo>
                      <a:pt x="3936" y="1264"/>
                    </a:lnTo>
                    <a:lnTo>
                      <a:pt x="3936" y="1264"/>
                    </a:lnTo>
                    <a:lnTo>
                      <a:pt x="3936" y="1264"/>
                    </a:lnTo>
                    <a:lnTo>
                      <a:pt x="3943" y="1264"/>
                    </a:lnTo>
                    <a:lnTo>
                      <a:pt x="3943" y="1270"/>
                    </a:lnTo>
                    <a:lnTo>
                      <a:pt x="3943" y="1270"/>
                    </a:lnTo>
                    <a:lnTo>
                      <a:pt x="3943" y="1270"/>
                    </a:lnTo>
                    <a:lnTo>
                      <a:pt x="3943" y="1270"/>
                    </a:lnTo>
                    <a:lnTo>
                      <a:pt x="3943" y="1264"/>
                    </a:lnTo>
                    <a:lnTo>
                      <a:pt x="3943" y="1264"/>
                    </a:lnTo>
                    <a:lnTo>
                      <a:pt x="3943" y="1264"/>
                    </a:lnTo>
                    <a:lnTo>
                      <a:pt x="3943" y="1264"/>
                    </a:lnTo>
                    <a:lnTo>
                      <a:pt x="3943" y="1264"/>
                    </a:lnTo>
                    <a:lnTo>
                      <a:pt x="3949" y="1264"/>
                    </a:lnTo>
                    <a:lnTo>
                      <a:pt x="3949" y="1264"/>
                    </a:lnTo>
                    <a:lnTo>
                      <a:pt x="3949" y="1258"/>
                    </a:lnTo>
                    <a:lnTo>
                      <a:pt x="3949" y="1258"/>
                    </a:lnTo>
                    <a:lnTo>
                      <a:pt x="3949" y="1258"/>
                    </a:lnTo>
                    <a:lnTo>
                      <a:pt x="3949" y="1258"/>
                    </a:lnTo>
                    <a:lnTo>
                      <a:pt x="3949" y="1258"/>
                    </a:lnTo>
                    <a:lnTo>
                      <a:pt x="3949" y="1258"/>
                    </a:lnTo>
                    <a:lnTo>
                      <a:pt x="3949" y="1258"/>
                    </a:lnTo>
                    <a:lnTo>
                      <a:pt x="3949" y="1252"/>
                    </a:lnTo>
                    <a:lnTo>
                      <a:pt x="3949" y="1252"/>
                    </a:lnTo>
                    <a:lnTo>
                      <a:pt x="3955" y="1252"/>
                    </a:lnTo>
                    <a:lnTo>
                      <a:pt x="3955" y="1252"/>
                    </a:lnTo>
                    <a:lnTo>
                      <a:pt x="3955" y="1252"/>
                    </a:lnTo>
                    <a:lnTo>
                      <a:pt x="3955" y="1252"/>
                    </a:lnTo>
                    <a:lnTo>
                      <a:pt x="3955" y="1246"/>
                    </a:lnTo>
                    <a:lnTo>
                      <a:pt x="3955" y="1246"/>
                    </a:lnTo>
                    <a:lnTo>
                      <a:pt x="3955"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52"/>
                    </a:lnTo>
                    <a:lnTo>
                      <a:pt x="3961" y="1252"/>
                    </a:lnTo>
                    <a:lnTo>
                      <a:pt x="3961" y="1252"/>
                    </a:lnTo>
                    <a:lnTo>
                      <a:pt x="3961" y="1252"/>
                    </a:lnTo>
                    <a:lnTo>
                      <a:pt x="3961" y="1252"/>
                    </a:lnTo>
                    <a:lnTo>
                      <a:pt x="3967" y="1252"/>
                    </a:lnTo>
                    <a:lnTo>
                      <a:pt x="3967" y="1252"/>
                    </a:lnTo>
                    <a:lnTo>
                      <a:pt x="3967" y="1252"/>
                    </a:lnTo>
                    <a:lnTo>
                      <a:pt x="3967" y="1252"/>
                    </a:lnTo>
                    <a:lnTo>
                      <a:pt x="3967" y="1252"/>
                    </a:lnTo>
                    <a:lnTo>
                      <a:pt x="3973" y="1252"/>
                    </a:lnTo>
                    <a:lnTo>
                      <a:pt x="3973" y="1252"/>
                    </a:lnTo>
                    <a:lnTo>
                      <a:pt x="3973" y="1252"/>
                    </a:lnTo>
                    <a:lnTo>
                      <a:pt x="3973" y="1252"/>
                    </a:lnTo>
                    <a:lnTo>
                      <a:pt x="3973" y="1252"/>
                    </a:lnTo>
                    <a:lnTo>
                      <a:pt x="3973" y="1252"/>
                    </a:lnTo>
                    <a:lnTo>
                      <a:pt x="3973" y="1252"/>
                    </a:lnTo>
                    <a:lnTo>
                      <a:pt x="3973" y="1252"/>
                    </a:lnTo>
                    <a:lnTo>
                      <a:pt x="3979" y="1252"/>
                    </a:lnTo>
                    <a:lnTo>
                      <a:pt x="3979" y="1252"/>
                    </a:lnTo>
                    <a:lnTo>
                      <a:pt x="3979" y="1252"/>
                    </a:lnTo>
                    <a:lnTo>
                      <a:pt x="3979" y="1252"/>
                    </a:lnTo>
                    <a:lnTo>
                      <a:pt x="3985" y="1252"/>
                    </a:lnTo>
                    <a:lnTo>
                      <a:pt x="3985" y="1252"/>
                    </a:lnTo>
                    <a:lnTo>
                      <a:pt x="3985" y="1252"/>
                    </a:lnTo>
                    <a:lnTo>
                      <a:pt x="3985" y="1252"/>
                    </a:lnTo>
                    <a:lnTo>
                      <a:pt x="3985" y="1252"/>
                    </a:lnTo>
                    <a:lnTo>
                      <a:pt x="3985" y="1246"/>
                    </a:lnTo>
                    <a:lnTo>
                      <a:pt x="3985" y="1246"/>
                    </a:lnTo>
                    <a:lnTo>
                      <a:pt x="3985" y="1246"/>
                    </a:lnTo>
                    <a:lnTo>
                      <a:pt x="3991" y="1246"/>
                    </a:lnTo>
                    <a:lnTo>
                      <a:pt x="3991" y="1246"/>
                    </a:lnTo>
                    <a:lnTo>
                      <a:pt x="3985" y="1246"/>
                    </a:lnTo>
                    <a:lnTo>
                      <a:pt x="3985" y="1246"/>
                    </a:lnTo>
                    <a:lnTo>
                      <a:pt x="3985" y="1246"/>
                    </a:lnTo>
                    <a:lnTo>
                      <a:pt x="3985" y="1246"/>
                    </a:lnTo>
                    <a:lnTo>
                      <a:pt x="3985" y="1240"/>
                    </a:lnTo>
                    <a:lnTo>
                      <a:pt x="3985" y="1240"/>
                    </a:lnTo>
                    <a:lnTo>
                      <a:pt x="3985" y="1240"/>
                    </a:lnTo>
                    <a:lnTo>
                      <a:pt x="3985" y="1246"/>
                    </a:lnTo>
                    <a:lnTo>
                      <a:pt x="3991" y="1246"/>
                    </a:lnTo>
                    <a:lnTo>
                      <a:pt x="3991" y="1246"/>
                    </a:lnTo>
                    <a:lnTo>
                      <a:pt x="3991" y="1240"/>
                    </a:lnTo>
                    <a:lnTo>
                      <a:pt x="3991" y="1240"/>
                    </a:lnTo>
                    <a:lnTo>
                      <a:pt x="3985" y="1240"/>
                    </a:lnTo>
                    <a:lnTo>
                      <a:pt x="3985" y="1240"/>
                    </a:lnTo>
                    <a:lnTo>
                      <a:pt x="3985" y="1240"/>
                    </a:lnTo>
                    <a:lnTo>
                      <a:pt x="3985" y="1240"/>
                    </a:lnTo>
                    <a:lnTo>
                      <a:pt x="3985" y="1240"/>
                    </a:lnTo>
                    <a:lnTo>
                      <a:pt x="3991" y="1240"/>
                    </a:lnTo>
                    <a:lnTo>
                      <a:pt x="3991" y="1240"/>
                    </a:lnTo>
                    <a:lnTo>
                      <a:pt x="3991" y="1240"/>
                    </a:lnTo>
                    <a:lnTo>
                      <a:pt x="3991" y="1240"/>
                    </a:lnTo>
                    <a:lnTo>
                      <a:pt x="3991" y="1234"/>
                    </a:lnTo>
                    <a:lnTo>
                      <a:pt x="3991" y="1240"/>
                    </a:lnTo>
                    <a:lnTo>
                      <a:pt x="3991" y="1240"/>
                    </a:lnTo>
                    <a:lnTo>
                      <a:pt x="3991" y="1234"/>
                    </a:lnTo>
                    <a:lnTo>
                      <a:pt x="3991" y="1234"/>
                    </a:lnTo>
                    <a:lnTo>
                      <a:pt x="3991" y="1234"/>
                    </a:lnTo>
                    <a:lnTo>
                      <a:pt x="3997" y="1234"/>
                    </a:lnTo>
                    <a:lnTo>
                      <a:pt x="3997" y="1234"/>
                    </a:lnTo>
                    <a:lnTo>
                      <a:pt x="3997" y="1234"/>
                    </a:lnTo>
                    <a:lnTo>
                      <a:pt x="3997" y="1234"/>
                    </a:lnTo>
                    <a:lnTo>
                      <a:pt x="3997" y="1234"/>
                    </a:lnTo>
                    <a:lnTo>
                      <a:pt x="3997" y="1234"/>
                    </a:lnTo>
                    <a:lnTo>
                      <a:pt x="4004" y="1234"/>
                    </a:lnTo>
                    <a:lnTo>
                      <a:pt x="4004" y="1234"/>
                    </a:lnTo>
                    <a:lnTo>
                      <a:pt x="4004" y="1228"/>
                    </a:lnTo>
                    <a:lnTo>
                      <a:pt x="4004" y="1228"/>
                    </a:lnTo>
                    <a:lnTo>
                      <a:pt x="4004" y="1228"/>
                    </a:lnTo>
                    <a:lnTo>
                      <a:pt x="4004" y="1228"/>
                    </a:lnTo>
                    <a:lnTo>
                      <a:pt x="4004" y="1228"/>
                    </a:lnTo>
                    <a:lnTo>
                      <a:pt x="4004" y="1228"/>
                    </a:lnTo>
                    <a:lnTo>
                      <a:pt x="4004" y="1228"/>
                    </a:lnTo>
                    <a:lnTo>
                      <a:pt x="4004" y="1228"/>
                    </a:lnTo>
                    <a:lnTo>
                      <a:pt x="4004" y="1228"/>
                    </a:lnTo>
                    <a:lnTo>
                      <a:pt x="4010" y="1228"/>
                    </a:lnTo>
                    <a:lnTo>
                      <a:pt x="4010" y="1228"/>
                    </a:lnTo>
                    <a:lnTo>
                      <a:pt x="4010" y="1228"/>
                    </a:lnTo>
                    <a:lnTo>
                      <a:pt x="4010" y="1228"/>
                    </a:lnTo>
                    <a:lnTo>
                      <a:pt x="4010" y="1228"/>
                    </a:lnTo>
                    <a:lnTo>
                      <a:pt x="4016" y="1228"/>
                    </a:lnTo>
                    <a:lnTo>
                      <a:pt x="4016" y="1228"/>
                    </a:lnTo>
                    <a:lnTo>
                      <a:pt x="4016" y="1228"/>
                    </a:lnTo>
                    <a:lnTo>
                      <a:pt x="4016" y="1228"/>
                    </a:lnTo>
                    <a:lnTo>
                      <a:pt x="4016" y="1228"/>
                    </a:lnTo>
                    <a:lnTo>
                      <a:pt x="4022" y="1228"/>
                    </a:lnTo>
                    <a:lnTo>
                      <a:pt x="4022" y="1234"/>
                    </a:lnTo>
                    <a:lnTo>
                      <a:pt x="4022" y="1234"/>
                    </a:lnTo>
                    <a:lnTo>
                      <a:pt x="4022"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34" y="1234"/>
                    </a:lnTo>
                    <a:lnTo>
                      <a:pt x="4034" y="1234"/>
                    </a:lnTo>
                    <a:lnTo>
                      <a:pt x="4034" y="1228"/>
                    </a:lnTo>
                    <a:lnTo>
                      <a:pt x="4034" y="1228"/>
                    </a:lnTo>
                    <a:lnTo>
                      <a:pt x="4034" y="1228"/>
                    </a:lnTo>
                    <a:lnTo>
                      <a:pt x="4034" y="1228"/>
                    </a:lnTo>
                    <a:lnTo>
                      <a:pt x="4034" y="1234"/>
                    </a:lnTo>
                    <a:lnTo>
                      <a:pt x="4040" y="1228"/>
                    </a:lnTo>
                    <a:lnTo>
                      <a:pt x="4040" y="1234"/>
                    </a:lnTo>
                    <a:lnTo>
                      <a:pt x="4040" y="1234"/>
                    </a:lnTo>
                    <a:lnTo>
                      <a:pt x="4040" y="1234"/>
                    </a:lnTo>
                    <a:lnTo>
                      <a:pt x="4040" y="1234"/>
                    </a:lnTo>
                    <a:lnTo>
                      <a:pt x="4040" y="1234"/>
                    </a:lnTo>
                    <a:lnTo>
                      <a:pt x="4040" y="1234"/>
                    </a:lnTo>
                    <a:lnTo>
                      <a:pt x="4040" y="1234"/>
                    </a:lnTo>
                    <a:lnTo>
                      <a:pt x="4034" y="1234"/>
                    </a:lnTo>
                    <a:lnTo>
                      <a:pt x="4034" y="1234"/>
                    </a:lnTo>
                    <a:lnTo>
                      <a:pt x="4034" y="1234"/>
                    </a:lnTo>
                    <a:lnTo>
                      <a:pt x="4034" y="1240"/>
                    </a:lnTo>
                    <a:lnTo>
                      <a:pt x="4034" y="1240"/>
                    </a:lnTo>
                    <a:lnTo>
                      <a:pt x="4034" y="1240"/>
                    </a:lnTo>
                    <a:lnTo>
                      <a:pt x="4034" y="1240"/>
                    </a:lnTo>
                    <a:lnTo>
                      <a:pt x="4040" y="1240"/>
                    </a:lnTo>
                    <a:lnTo>
                      <a:pt x="4034"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6"/>
                    </a:lnTo>
                    <a:lnTo>
                      <a:pt x="4040" y="1246"/>
                    </a:lnTo>
                    <a:lnTo>
                      <a:pt x="4040" y="1246"/>
                    </a:lnTo>
                    <a:lnTo>
                      <a:pt x="4046" y="1246"/>
                    </a:lnTo>
                    <a:lnTo>
                      <a:pt x="4046" y="1246"/>
                    </a:lnTo>
                    <a:lnTo>
                      <a:pt x="4046" y="1240"/>
                    </a:lnTo>
                    <a:lnTo>
                      <a:pt x="4046" y="1240"/>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52"/>
                    </a:lnTo>
                    <a:lnTo>
                      <a:pt x="4046" y="1252"/>
                    </a:lnTo>
                    <a:lnTo>
                      <a:pt x="4046" y="1252"/>
                    </a:lnTo>
                    <a:lnTo>
                      <a:pt x="4046" y="1252"/>
                    </a:lnTo>
                    <a:lnTo>
                      <a:pt x="4052" y="1252"/>
                    </a:lnTo>
                    <a:lnTo>
                      <a:pt x="4052" y="1252"/>
                    </a:lnTo>
                    <a:lnTo>
                      <a:pt x="4052" y="1252"/>
                    </a:lnTo>
                    <a:lnTo>
                      <a:pt x="4052" y="1252"/>
                    </a:lnTo>
                    <a:lnTo>
                      <a:pt x="4052" y="1252"/>
                    </a:lnTo>
                    <a:lnTo>
                      <a:pt x="4052" y="1252"/>
                    </a:lnTo>
                    <a:lnTo>
                      <a:pt x="4052" y="1258"/>
                    </a:lnTo>
                    <a:lnTo>
                      <a:pt x="4052" y="1258"/>
                    </a:lnTo>
                    <a:lnTo>
                      <a:pt x="4052" y="1258"/>
                    </a:lnTo>
                    <a:lnTo>
                      <a:pt x="4052" y="1258"/>
                    </a:lnTo>
                    <a:lnTo>
                      <a:pt x="4052" y="1258"/>
                    </a:lnTo>
                    <a:lnTo>
                      <a:pt x="4052" y="1258"/>
                    </a:lnTo>
                    <a:lnTo>
                      <a:pt x="4052" y="1258"/>
                    </a:lnTo>
                    <a:lnTo>
                      <a:pt x="4052" y="1264"/>
                    </a:lnTo>
                    <a:lnTo>
                      <a:pt x="4052" y="1264"/>
                    </a:lnTo>
                    <a:lnTo>
                      <a:pt x="4052" y="1264"/>
                    </a:lnTo>
                    <a:lnTo>
                      <a:pt x="4052" y="1264"/>
                    </a:lnTo>
                    <a:lnTo>
                      <a:pt x="4052" y="1264"/>
                    </a:lnTo>
                    <a:lnTo>
                      <a:pt x="4052" y="1270"/>
                    </a:lnTo>
                    <a:lnTo>
                      <a:pt x="4052" y="1270"/>
                    </a:lnTo>
                    <a:lnTo>
                      <a:pt x="4052" y="1270"/>
                    </a:lnTo>
                    <a:lnTo>
                      <a:pt x="4052" y="1270"/>
                    </a:lnTo>
                    <a:lnTo>
                      <a:pt x="4052" y="1270"/>
                    </a:lnTo>
                    <a:lnTo>
                      <a:pt x="4052" y="1270"/>
                    </a:lnTo>
                    <a:lnTo>
                      <a:pt x="4052" y="1270"/>
                    </a:lnTo>
                    <a:lnTo>
                      <a:pt x="4052" y="1277"/>
                    </a:lnTo>
                    <a:lnTo>
                      <a:pt x="4052" y="1277"/>
                    </a:lnTo>
                    <a:lnTo>
                      <a:pt x="4052" y="1277"/>
                    </a:lnTo>
                    <a:lnTo>
                      <a:pt x="4052" y="1277"/>
                    </a:lnTo>
                    <a:lnTo>
                      <a:pt x="4052" y="1277"/>
                    </a:lnTo>
                    <a:lnTo>
                      <a:pt x="4052" y="1277"/>
                    </a:lnTo>
                    <a:lnTo>
                      <a:pt x="4052" y="1283"/>
                    </a:lnTo>
                    <a:lnTo>
                      <a:pt x="4052" y="1283"/>
                    </a:lnTo>
                    <a:lnTo>
                      <a:pt x="4052" y="1283"/>
                    </a:lnTo>
                    <a:lnTo>
                      <a:pt x="4052" y="1283"/>
                    </a:lnTo>
                    <a:lnTo>
                      <a:pt x="4052" y="1283"/>
                    </a:lnTo>
                    <a:lnTo>
                      <a:pt x="4046" y="1283"/>
                    </a:lnTo>
                    <a:lnTo>
                      <a:pt x="4040" y="1277"/>
                    </a:lnTo>
                    <a:lnTo>
                      <a:pt x="4028" y="1277"/>
                    </a:lnTo>
                    <a:lnTo>
                      <a:pt x="4022" y="1270"/>
                    </a:lnTo>
                    <a:lnTo>
                      <a:pt x="4016" y="1270"/>
                    </a:lnTo>
                    <a:lnTo>
                      <a:pt x="4016" y="1264"/>
                    </a:lnTo>
                    <a:lnTo>
                      <a:pt x="4010" y="1264"/>
                    </a:lnTo>
                    <a:lnTo>
                      <a:pt x="4010" y="1264"/>
                    </a:lnTo>
                    <a:lnTo>
                      <a:pt x="4010" y="1264"/>
                    </a:lnTo>
                    <a:lnTo>
                      <a:pt x="4004" y="1258"/>
                    </a:lnTo>
                    <a:lnTo>
                      <a:pt x="4004" y="1258"/>
                    </a:lnTo>
                    <a:lnTo>
                      <a:pt x="3997" y="1258"/>
                    </a:lnTo>
                    <a:lnTo>
                      <a:pt x="3997" y="1258"/>
                    </a:lnTo>
                    <a:lnTo>
                      <a:pt x="3997" y="1258"/>
                    </a:lnTo>
                    <a:lnTo>
                      <a:pt x="3997" y="1258"/>
                    </a:lnTo>
                    <a:lnTo>
                      <a:pt x="3997" y="1258"/>
                    </a:lnTo>
                    <a:lnTo>
                      <a:pt x="3997" y="1264"/>
                    </a:lnTo>
                    <a:lnTo>
                      <a:pt x="3997" y="1264"/>
                    </a:lnTo>
                    <a:lnTo>
                      <a:pt x="3997" y="1264"/>
                    </a:lnTo>
                    <a:lnTo>
                      <a:pt x="3997" y="1264"/>
                    </a:lnTo>
                    <a:lnTo>
                      <a:pt x="3997" y="1264"/>
                    </a:lnTo>
                    <a:lnTo>
                      <a:pt x="3997" y="1270"/>
                    </a:lnTo>
                    <a:lnTo>
                      <a:pt x="3997" y="1270"/>
                    </a:lnTo>
                    <a:lnTo>
                      <a:pt x="3997" y="1270"/>
                    </a:lnTo>
                    <a:lnTo>
                      <a:pt x="3997" y="1270"/>
                    </a:lnTo>
                    <a:lnTo>
                      <a:pt x="3997" y="1270"/>
                    </a:lnTo>
                    <a:lnTo>
                      <a:pt x="3997" y="1270"/>
                    </a:lnTo>
                    <a:lnTo>
                      <a:pt x="3997" y="1277"/>
                    </a:lnTo>
                    <a:lnTo>
                      <a:pt x="3997" y="1277"/>
                    </a:lnTo>
                    <a:lnTo>
                      <a:pt x="3997" y="1277"/>
                    </a:lnTo>
                    <a:lnTo>
                      <a:pt x="3997" y="1277"/>
                    </a:lnTo>
                    <a:lnTo>
                      <a:pt x="3997" y="1277"/>
                    </a:lnTo>
                    <a:lnTo>
                      <a:pt x="3991" y="1283"/>
                    </a:lnTo>
                    <a:lnTo>
                      <a:pt x="3991" y="1283"/>
                    </a:lnTo>
                    <a:lnTo>
                      <a:pt x="3997" y="1283"/>
                    </a:lnTo>
                    <a:lnTo>
                      <a:pt x="3997" y="1283"/>
                    </a:lnTo>
                    <a:lnTo>
                      <a:pt x="3997" y="1283"/>
                    </a:lnTo>
                    <a:lnTo>
                      <a:pt x="3997" y="1283"/>
                    </a:lnTo>
                    <a:lnTo>
                      <a:pt x="3997" y="1283"/>
                    </a:lnTo>
                    <a:lnTo>
                      <a:pt x="3991" y="1289"/>
                    </a:lnTo>
                    <a:lnTo>
                      <a:pt x="3991" y="1289"/>
                    </a:lnTo>
                    <a:lnTo>
                      <a:pt x="3997" y="1289"/>
                    </a:lnTo>
                    <a:lnTo>
                      <a:pt x="3997" y="1289"/>
                    </a:lnTo>
                    <a:lnTo>
                      <a:pt x="3997" y="1289"/>
                    </a:lnTo>
                    <a:lnTo>
                      <a:pt x="3997" y="1289"/>
                    </a:lnTo>
                    <a:lnTo>
                      <a:pt x="3997" y="1289"/>
                    </a:lnTo>
                    <a:lnTo>
                      <a:pt x="3997" y="1295"/>
                    </a:lnTo>
                    <a:lnTo>
                      <a:pt x="3997" y="1295"/>
                    </a:lnTo>
                    <a:lnTo>
                      <a:pt x="3997" y="1295"/>
                    </a:lnTo>
                    <a:lnTo>
                      <a:pt x="3991" y="1295"/>
                    </a:lnTo>
                    <a:lnTo>
                      <a:pt x="3991" y="1295"/>
                    </a:lnTo>
                    <a:lnTo>
                      <a:pt x="3991" y="1301"/>
                    </a:lnTo>
                    <a:lnTo>
                      <a:pt x="3991" y="1295"/>
                    </a:lnTo>
                    <a:lnTo>
                      <a:pt x="3991" y="1301"/>
                    </a:lnTo>
                    <a:lnTo>
                      <a:pt x="3991" y="1301"/>
                    </a:lnTo>
                    <a:lnTo>
                      <a:pt x="3991" y="1301"/>
                    </a:lnTo>
                    <a:lnTo>
                      <a:pt x="3991" y="1301"/>
                    </a:lnTo>
                    <a:lnTo>
                      <a:pt x="3991" y="1301"/>
                    </a:lnTo>
                    <a:lnTo>
                      <a:pt x="3991" y="1301"/>
                    </a:lnTo>
                    <a:lnTo>
                      <a:pt x="3991" y="1307"/>
                    </a:lnTo>
                    <a:lnTo>
                      <a:pt x="3991" y="1307"/>
                    </a:lnTo>
                    <a:lnTo>
                      <a:pt x="3985" y="1307"/>
                    </a:lnTo>
                    <a:lnTo>
                      <a:pt x="3985" y="1307"/>
                    </a:lnTo>
                    <a:lnTo>
                      <a:pt x="3985" y="1307"/>
                    </a:lnTo>
                    <a:lnTo>
                      <a:pt x="3985" y="1307"/>
                    </a:lnTo>
                    <a:lnTo>
                      <a:pt x="3991" y="1307"/>
                    </a:lnTo>
                    <a:lnTo>
                      <a:pt x="3991" y="1313"/>
                    </a:lnTo>
                    <a:lnTo>
                      <a:pt x="3985" y="1313"/>
                    </a:lnTo>
                    <a:lnTo>
                      <a:pt x="3985" y="1313"/>
                    </a:lnTo>
                    <a:lnTo>
                      <a:pt x="3985" y="1313"/>
                    </a:lnTo>
                    <a:lnTo>
                      <a:pt x="3985" y="1313"/>
                    </a:lnTo>
                    <a:lnTo>
                      <a:pt x="3985" y="1313"/>
                    </a:lnTo>
                    <a:lnTo>
                      <a:pt x="3985" y="1313"/>
                    </a:lnTo>
                    <a:lnTo>
                      <a:pt x="3985" y="1319"/>
                    </a:lnTo>
                    <a:lnTo>
                      <a:pt x="3985" y="1313"/>
                    </a:lnTo>
                    <a:lnTo>
                      <a:pt x="3985" y="1313"/>
                    </a:lnTo>
                    <a:lnTo>
                      <a:pt x="3979" y="1319"/>
                    </a:lnTo>
                    <a:lnTo>
                      <a:pt x="3979" y="1319"/>
                    </a:lnTo>
                    <a:lnTo>
                      <a:pt x="3979" y="1319"/>
                    </a:lnTo>
                    <a:lnTo>
                      <a:pt x="3979" y="1319"/>
                    </a:lnTo>
                    <a:lnTo>
                      <a:pt x="3979" y="1319"/>
                    </a:lnTo>
                    <a:lnTo>
                      <a:pt x="3979" y="1325"/>
                    </a:lnTo>
                    <a:lnTo>
                      <a:pt x="3979" y="1325"/>
                    </a:lnTo>
                    <a:lnTo>
                      <a:pt x="3979" y="1325"/>
                    </a:lnTo>
                    <a:lnTo>
                      <a:pt x="3979" y="1325"/>
                    </a:lnTo>
                    <a:lnTo>
                      <a:pt x="3979" y="1325"/>
                    </a:lnTo>
                    <a:lnTo>
                      <a:pt x="3973" y="1325"/>
                    </a:lnTo>
                    <a:lnTo>
                      <a:pt x="3973" y="1325"/>
                    </a:lnTo>
                    <a:lnTo>
                      <a:pt x="3973" y="1325"/>
                    </a:lnTo>
                    <a:lnTo>
                      <a:pt x="3973" y="1319"/>
                    </a:lnTo>
                    <a:lnTo>
                      <a:pt x="3973" y="1325"/>
                    </a:lnTo>
                    <a:lnTo>
                      <a:pt x="3973" y="1325"/>
                    </a:lnTo>
                    <a:lnTo>
                      <a:pt x="3973" y="1325"/>
                    </a:lnTo>
                    <a:lnTo>
                      <a:pt x="3973" y="1325"/>
                    </a:lnTo>
                    <a:lnTo>
                      <a:pt x="3973" y="1325"/>
                    </a:lnTo>
                    <a:lnTo>
                      <a:pt x="3973" y="1325"/>
                    </a:lnTo>
                    <a:lnTo>
                      <a:pt x="3973" y="1331"/>
                    </a:lnTo>
                    <a:lnTo>
                      <a:pt x="3973" y="1331"/>
                    </a:lnTo>
                    <a:lnTo>
                      <a:pt x="3967" y="1331"/>
                    </a:lnTo>
                    <a:lnTo>
                      <a:pt x="3967" y="1331"/>
                    </a:lnTo>
                    <a:lnTo>
                      <a:pt x="3967" y="1331"/>
                    </a:lnTo>
                    <a:lnTo>
                      <a:pt x="3967" y="1338"/>
                    </a:lnTo>
                    <a:lnTo>
                      <a:pt x="3967" y="1338"/>
                    </a:lnTo>
                    <a:lnTo>
                      <a:pt x="3967" y="1338"/>
                    </a:lnTo>
                    <a:lnTo>
                      <a:pt x="3967" y="1338"/>
                    </a:lnTo>
                    <a:lnTo>
                      <a:pt x="3967" y="1338"/>
                    </a:lnTo>
                    <a:lnTo>
                      <a:pt x="3967" y="1344"/>
                    </a:lnTo>
                    <a:lnTo>
                      <a:pt x="3967" y="1344"/>
                    </a:lnTo>
                    <a:lnTo>
                      <a:pt x="3955" y="1338"/>
                    </a:lnTo>
                    <a:lnTo>
                      <a:pt x="3955" y="1338"/>
                    </a:lnTo>
                    <a:lnTo>
                      <a:pt x="3955" y="1338"/>
                    </a:lnTo>
                    <a:lnTo>
                      <a:pt x="3955" y="1338"/>
                    </a:lnTo>
                    <a:lnTo>
                      <a:pt x="3949" y="1338"/>
                    </a:lnTo>
                    <a:lnTo>
                      <a:pt x="3949" y="1344"/>
                    </a:lnTo>
                    <a:lnTo>
                      <a:pt x="3949" y="1344"/>
                    </a:lnTo>
                    <a:lnTo>
                      <a:pt x="3949" y="1344"/>
                    </a:lnTo>
                    <a:lnTo>
                      <a:pt x="3949" y="1344"/>
                    </a:lnTo>
                    <a:lnTo>
                      <a:pt x="3949" y="1344"/>
                    </a:lnTo>
                    <a:lnTo>
                      <a:pt x="3949" y="1344"/>
                    </a:lnTo>
                    <a:lnTo>
                      <a:pt x="3949" y="1344"/>
                    </a:lnTo>
                    <a:lnTo>
                      <a:pt x="3949" y="1344"/>
                    </a:lnTo>
                    <a:lnTo>
                      <a:pt x="3949" y="1350"/>
                    </a:lnTo>
                    <a:lnTo>
                      <a:pt x="3949" y="1350"/>
                    </a:lnTo>
                    <a:lnTo>
                      <a:pt x="3949" y="1350"/>
                    </a:lnTo>
                    <a:lnTo>
                      <a:pt x="3949" y="1350"/>
                    </a:lnTo>
                    <a:lnTo>
                      <a:pt x="3949" y="1350"/>
                    </a:lnTo>
                    <a:lnTo>
                      <a:pt x="3949" y="1356"/>
                    </a:lnTo>
                    <a:lnTo>
                      <a:pt x="3949" y="1356"/>
                    </a:lnTo>
                    <a:lnTo>
                      <a:pt x="3949" y="1356"/>
                    </a:lnTo>
                    <a:lnTo>
                      <a:pt x="3949" y="1356"/>
                    </a:lnTo>
                    <a:lnTo>
                      <a:pt x="3949" y="1356"/>
                    </a:lnTo>
                    <a:lnTo>
                      <a:pt x="3949" y="1356"/>
                    </a:lnTo>
                    <a:lnTo>
                      <a:pt x="3949" y="1362"/>
                    </a:lnTo>
                    <a:lnTo>
                      <a:pt x="3949" y="1362"/>
                    </a:lnTo>
                    <a:lnTo>
                      <a:pt x="3943" y="1362"/>
                    </a:lnTo>
                    <a:lnTo>
                      <a:pt x="3943" y="1362"/>
                    </a:lnTo>
                    <a:lnTo>
                      <a:pt x="3943" y="1362"/>
                    </a:lnTo>
                    <a:lnTo>
                      <a:pt x="3943" y="1362"/>
                    </a:lnTo>
                    <a:lnTo>
                      <a:pt x="3943" y="1362"/>
                    </a:lnTo>
                    <a:lnTo>
                      <a:pt x="3943" y="1362"/>
                    </a:lnTo>
                    <a:lnTo>
                      <a:pt x="3943" y="1368"/>
                    </a:lnTo>
                    <a:lnTo>
                      <a:pt x="3943" y="1368"/>
                    </a:lnTo>
                    <a:lnTo>
                      <a:pt x="3943" y="1368"/>
                    </a:lnTo>
                    <a:lnTo>
                      <a:pt x="3943" y="1368"/>
                    </a:lnTo>
                    <a:lnTo>
                      <a:pt x="3943" y="1368"/>
                    </a:lnTo>
                    <a:lnTo>
                      <a:pt x="3943" y="1368"/>
                    </a:lnTo>
                    <a:lnTo>
                      <a:pt x="3943" y="1374"/>
                    </a:lnTo>
                    <a:lnTo>
                      <a:pt x="3943" y="1374"/>
                    </a:lnTo>
                    <a:lnTo>
                      <a:pt x="3943" y="1374"/>
                    </a:lnTo>
                    <a:lnTo>
                      <a:pt x="3943" y="1374"/>
                    </a:lnTo>
                    <a:lnTo>
                      <a:pt x="3943" y="1374"/>
                    </a:lnTo>
                    <a:lnTo>
                      <a:pt x="3943" y="1374"/>
                    </a:lnTo>
                    <a:lnTo>
                      <a:pt x="3943" y="1380"/>
                    </a:lnTo>
                    <a:lnTo>
                      <a:pt x="3943" y="1380"/>
                    </a:lnTo>
                    <a:lnTo>
                      <a:pt x="3943" y="1380"/>
                    </a:lnTo>
                    <a:lnTo>
                      <a:pt x="3943" y="1380"/>
                    </a:lnTo>
                    <a:lnTo>
                      <a:pt x="3943" y="1380"/>
                    </a:lnTo>
                    <a:lnTo>
                      <a:pt x="3936" y="1380"/>
                    </a:lnTo>
                    <a:lnTo>
                      <a:pt x="3936" y="1386"/>
                    </a:lnTo>
                    <a:lnTo>
                      <a:pt x="3936" y="1386"/>
                    </a:lnTo>
                    <a:lnTo>
                      <a:pt x="3936" y="1386"/>
                    </a:lnTo>
                    <a:lnTo>
                      <a:pt x="3936" y="1386"/>
                    </a:lnTo>
                    <a:lnTo>
                      <a:pt x="3936" y="1386"/>
                    </a:lnTo>
                    <a:lnTo>
                      <a:pt x="3936" y="1386"/>
                    </a:lnTo>
                    <a:lnTo>
                      <a:pt x="3936" y="1386"/>
                    </a:lnTo>
                    <a:lnTo>
                      <a:pt x="3936" y="1386"/>
                    </a:lnTo>
                    <a:lnTo>
                      <a:pt x="3936" y="1393"/>
                    </a:lnTo>
                    <a:lnTo>
                      <a:pt x="3936" y="1393"/>
                    </a:lnTo>
                    <a:lnTo>
                      <a:pt x="3936" y="1393"/>
                    </a:lnTo>
                    <a:lnTo>
                      <a:pt x="3936" y="1393"/>
                    </a:lnTo>
                    <a:lnTo>
                      <a:pt x="3930" y="1393"/>
                    </a:lnTo>
                    <a:lnTo>
                      <a:pt x="3918" y="1386"/>
                    </a:lnTo>
                    <a:lnTo>
                      <a:pt x="3918" y="1386"/>
                    </a:lnTo>
                    <a:lnTo>
                      <a:pt x="3912" y="1380"/>
                    </a:lnTo>
                    <a:lnTo>
                      <a:pt x="3912" y="1380"/>
                    </a:lnTo>
                    <a:lnTo>
                      <a:pt x="3912" y="1380"/>
                    </a:lnTo>
                    <a:lnTo>
                      <a:pt x="3912" y="1380"/>
                    </a:lnTo>
                    <a:lnTo>
                      <a:pt x="3912" y="1380"/>
                    </a:lnTo>
                    <a:lnTo>
                      <a:pt x="3906" y="1380"/>
                    </a:lnTo>
                    <a:lnTo>
                      <a:pt x="3900" y="1374"/>
                    </a:lnTo>
                    <a:lnTo>
                      <a:pt x="3900" y="1380"/>
                    </a:lnTo>
                    <a:lnTo>
                      <a:pt x="3900" y="1380"/>
                    </a:lnTo>
                    <a:lnTo>
                      <a:pt x="3900" y="1380"/>
                    </a:lnTo>
                    <a:lnTo>
                      <a:pt x="3900" y="1380"/>
                    </a:lnTo>
                    <a:lnTo>
                      <a:pt x="3900" y="1380"/>
                    </a:lnTo>
                    <a:lnTo>
                      <a:pt x="3900" y="1380"/>
                    </a:lnTo>
                    <a:lnTo>
                      <a:pt x="3900" y="1386"/>
                    </a:lnTo>
                    <a:lnTo>
                      <a:pt x="3900" y="1386"/>
                    </a:lnTo>
                    <a:lnTo>
                      <a:pt x="3900" y="1386"/>
                    </a:lnTo>
                    <a:lnTo>
                      <a:pt x="3900" y="1386"/>
                    </a:lnTo>
                    <a:lnTo>
                      <a:pt x="3900" y="1386"/>
                    </a:lnTo>
                    <a:lnTo>
                      <a:pt x="3900" y="1386"/>
                    </a:lnTo>
                    <a:lnTo>
                      <a:pt x="3900" y="1386"/>
                    </a:lnTo>
                    <a:lnTo>
                      <a:pt x="3900" y="1386"/>
                    </a:lnTo>
                    <a:lnTo>
                      <a:pt x="3900" y="1393"/>
                    </a:lnTo>
                    <a:lnTo>
                      <a:pt x="3900" y="1393"/>
                    </a:lnTo>
                    <a:lnTo>
                      <a:pt x="3900" y="1393"/>
                    </a:lnTo>
                    <a:lnTo>
                      <a:pt x="3900" y="1393"/>
                    </a:lnTo>
                    <a:lnTo>
                      <a:pt x="3900" y="1393"/>
                    </a:lnTo>
                    <a:lnTo>
                      <a:pt x="3900" y="1393"/>
                    </a:lnTo>
                    <a:lnTo>
                      <a:pt x="3900" y="1399"/>
                    </a:lnTo>
                    <a:lnTo>
                      <a:pt x="3900" y="1399"/>
                    </a:lnTo>
                    <a:lnTo>
                      <a:pt x="3900" y="1399"/>
                    </a:lnTo>
                    <a:lnTo>
                      <a:pt x="3900" y="1399"/>
                    </a:lnTo>
                    <a:lnTo>
                      <a:pt x="3900" y="1405"/>
                    </a:lnTo>
                    <a:lnTo>
                      <a:pt x="3900" y="1405"/>
                    </a:lnTo>
                    <a:lnTo>
                      <a:pt x="3900" y="1405"/>
                    </a:lnTo>
                    <a:lnTo>
                      <a:pt x="3900" y="1405"/>
                    </a:lnTo>
                    <a:lnTo>
                      <a:pt x="3894" y="1405"/>
                    </a:lnTo>
                    <a:lnTo>
                      <a:pt x="3894" y="1405"/>
                    </a:lnTo>
                    <a:lnTo>
                      <a:pt x="3894" y="1405"/>
                    </a:lnTo>
                    <a:lnTo>
                      <a:pt x="3894" y="1405"/>
                    </a:lnTo>
                    <a:lnTo>
                      <a:pt x="3894" y="1411"/>
                    </a:lnTo>
                    <a:lnTo>
                      <a:pt x="3894" y="1411"/>
                    </a:lnTo>
                    <a:lnTo>
                      <a:pt x="3894" y="1411"/>
                    </a:lnTo>
                    <a:lnTo>
                      <a:pt x="3894" y="1411"/>
                    </a:lnTo>
                    <a:lnTo>
                      <a:pt x="3894" y="1411"/>
                    </a:lnTo>
                    <a:lnTo>
                      <a:pt x="3894" y="1411"/>
                    </a:lnTo>
                    <a:lnTo>
                      <a:pt x="3894" y="1417"/>
                    </a:lnTo>
                    <a:lnTo>
                      <a:pt x="3894" y="1417"/>
                    </a:lnTo>
                    <a:lnTo>
                      <a:pt x="3894" y="1417"/>
                    </a:lnTo>
                    <a:lnTo>
                      <a:pt x="3894" y="1417"/>
                    </a:lnTo>
                    <a:lnTo>
                      <a:pt x="3894" y="1417"/>
                    </a:lnTo>
                    <a:lnTo>
                      <a:pt x="3894" y="1417"/>
                    </a:lnTo>
                    <a:lnTo>
                      <a:pt x="3894" y="1417"/>
                    </a:lnTo>
                    <a:lnTo>
                      <a:pt x="3894" y="1417"/>
                    </a:lnTo>
                    <a:lnTo>
                      <a:pt x="3888" y="1417"/>
                    </a:lnTo>
                    <a:lnTo>
                      <a:pt x="3888" y="1423"/>
                    </a:lnTo>
                    <a:lnTo>
                      <a:pt x="3888" y="1423"/>
                    </a:lnTo>
                    <a:lnTo>
                      <a:pt x="3888" y="1423"/>
                    </a:lnTo>
                    <a:lnTo>
                      <a:pt x="3888" y="1423"/>
                    </a:lnTo>
                    <a:lnTo>
                      <a:pt x="3888" y="1423"/>
                    </a:lnTo>
                    <a:lnTo>
                      <a:pt x="3888" y="1423"/>
                    </a:lnTo>
                    <a:lnTo>
                      <a:pt x="3888" y="1423"/>
                    </a:lnTo>
                    <a:lnTo>
                      <a:pt x="3888" y="1423"/>
                    </a:lnTo>
                    <a:lnTo>
                      <a:pt x="3888" y="1429"/>
                    </a:lnTo>
                    <a:lnTo>
                      <a:pt x="3882" y="1429"/>
                    </a:lnTo>
                    <a:lnTo>
                      <a:pt x="3888" y="1429"/>
                    </a:lnTo>
                    <a:lnTo>
                      <a:pt x="3888" y="1429"/>
                    </a:lnTo>
                    <a:lnTo>
                      <a:pt x="3888" y="1429"/>
                    </a:lnTo>
                    <a:lnTo>
                      <a:pt x="3882" y="1429"/>
                    </a:lnTo>
                    <a:lnTo>
                      <a:pt x="3888" y="1429"/>
                    </a:lnTo>
                    <a:lnTo>
                      <a:pt x="3882" y="1435"/>
                    </a:lnTo>
                    <a:lnTo>
                      <a:pt x="3882" y="1435"/>
                    </a:lnTo>
                    <a:lnTo>
                      <a:pt x="3888" y="1435"/>
                    </a:lnTo>
                    <a:lnTo>
                      <a:pt x="3888" y="1435"/>
                    </a:lnTo>
                    <a:lnTo>
                      <a:pt x="3888" y="1435"/>
                    </a:lnTo>
                    <a:lnTo>
                      <a:pt x="3882" y="1435"/>
                    </a:lnTo>
                    <a:lnTo>
                      <a:pt x="3882" y="1441"/>
                    </a:lnTo>
                    <a:lnTo>
                      <a:pt x="3882" y="1441"/>
                    </a:lnTo>
                    <a:lnTo>
                      <a:pt x="3882" y="1441"/>
                    </a:lnTo>
                    <a:lnTo>
                      <a:pt x="3882" y="1441"/>
                    </a:lnTo>
                    <a:lnTo>
                      <a:pt x="3882" y="1441"/>
                    </a:lnTo>
                    <a:lnTo>
                      <a:pt x="3882" y="1448"/>
                    </a:lnTo>
                    <a:lnTo>
                      <a:pt x="3882" y="1448"/>
                    </a:lnTo>
                    <a:lnTo>
                      <a:pt x="3882" y="1448"/>
                    </a:lnTo>
                    <a:lnTo>
                      <a:pt x="3882" y="1448"/>
                    </a:lnTo>
                    <a:lnTo>
                      <a:pt x="3882" y="1448"/>
                    </a:lnTo>
                    <a:lnTo>
                      <a:pt x="3882" y="1448"/>
                    </a:lnTo>
                    <a:lnTo>
                      <a:pt x="3882" y="1454"/>
                    </a:lnTo>
                    <a:lnTo>
                      <a:pt x="3882" y="1454"/>
                    </a:lnTo>
                    <a:lnTo>
                      <a:pt x="3875" y="1454"/>
                    </a:lnTo>
                    <a:lnTo>
                      <a:pt x="3875" y="1454"/>
                    </a:lnTo>
                    <a:lnTo>
                      <a:pt x="3875" y="1454"/>
                    </a:lnTo>
                    <a:lnTo>
                      <a:pt x="3875" y="1454"/>
                    </a:lnTo>
                    <a:lnTo>
                      <a:pt x="3875" y="1454"/>
                    </a:lnTo>
                    <a:lnTo>
                      <a:pt x="3875" y="1460"/>
                    </a:lnTo>
                    <a:lnTo>
                      <a:pt x="3875" y="1460"/>
                    </a:lnTo>
                    <a:lnTo>
                      <a:pt x="3875" y="1460"/>
                    </a:lnTo>
                    <a:lnTo>
                      <a:pt x="3875" y="1460"/>
                    </a:lnTo>
                    <a:lnTo>
                      <a:pt x="3875" y="1460"/>
                    </a:lnTo>
                    <a:lnTo>
                      <a:pt x="3875" y="1460"/>
                    </a:lnTo>
                    <a:lnTo>
                      <a:pt x="3869" y="1460"/>
                    </a:lnTo>
                    <a:lnTo>
                      <a:pt x="3869" y="1466"/>
                    </a:lnTo>
                    <a:lnTo>
                      <a:pt x="3869" y="1466"/>
                    </a:lnTo>
                    <a:lnTo>
                      <a:pt x="3869" y="1466"/>
                    </a:lnTo>
                    <a:lnTo>
                      <a:pt x="3869" y="1466"/>
                    </a:lnTo>
                    <a:lnTo>
                      <a:pt x="3869" y="1466"/>
                    </a:lnTo>
                    <a:lnTo>
                      <a:pt x="3869" y="1466"/>
                    </a:lnTo>
                    <a:lnTo>
                      <a:pt x="3869" y="1466"/>
                    </a:lnTo>
                    <a:lnTo>
                      <a:pt x="3869" y="1472"/>
                    </a:lnTo>
                    <a:lnTo>
                      <a:pt x="3869" y="1472"/>
                    </a:lnTo>
                    <a:lnTo>
                      <a:pt x="3869" y="1472"/>
                    </a:lnTo>
                    <a:lnTo>
                      <a:pt x="3869" y="1472"/>
                    </a:lnTo>
                    <a:lnTo>
                      <a:pt x="3869" y="1472"/>
                    </a:lnTo>
                    <a:lnTo>
                      <a:pt x="3863" y="1472"/>
                    </a:lnTo>
                    <a:lnTo>
                      <a:pt x="3863" y="1472"/>
                    </a:lnTo>
                    <a:lnTo>
                      <a:pt x="3863" y="1472"/>
                    </a:lnTo>
                    <a:lnTo>
                      <a:pt x="3863" y="1478"/>
                    </a:lnTo>
                    <a:lnTo>
                      <a:pt x="3863" y="1478"/>
                    </a:lnTo>
                    <a:lnTo>
                      <a:pt x="3863" y="1478"/>
                    </a:lnTo>
                    <a:lnTo>
                      <a:pt x="3863" y="1478"/>
                    </a:lnTo>
                    <a:lnTo>
                      <a:pt x="3863" y="1478"/>
                    </a:lnTo>
                    <a:lnTo>
                      <a:pt x="3863" y="1478"/>
                    </a:lnTo>
                    <a:lnTo>
                      <a:pt x="3863" y="1478"/>
                    </a:lnTo>
                    <a:lnTo>
                      <a:pt x="3863" y="1484"/>
                    </a:lnTo>
                    <a:lnTo>
                      <a:pt x="3863" y="1484"/>
                    </a:lnTo>
                    <a:lnTo>
                      <a:pt x="3863" y="1484"/>
                    </a:lnTo>
                    <a:lnTo>
                      <a:pt x="3863" y="1484"/>
                    </a:lnTo>
                    <a:lnTo>
                      <a:pt x="3863" y="1484"/>
                    </a:lnTo>
                    <a:lnTo>
                      <a:pt x="3863" y="1484"/>
                    </a:lnTo>
                    <a:lnTo>
                      <a:pt x="3863" y="1490"/>
                    </a:lnTo>
                    <a:lnTo>
                      <a:pt x="3863" y="1490"/>
                    </a:lnTo>
                    <a:lnTo>
                      <a:pt x="3863" y="1490"/>
                    </a:lnTo>
                    <a:lnTo>
                      <a:pt x="3863" y="1490"/>
                    </a:lnTo>
                    <a:lnTo>
                      <a:pt x="3863" y="1490"/>
                    </a:lnTo>
                    <a:lnTo>
                      <a:pt x="3863" y="1496"/>
                    </a:lnTo>
                    <a:lnTo>
                      <a:pt x="3863" y="1496"/>
                    </a:lnTo>
                    <a:lnTo>
                      <a:pt x="3869" y="1496"/>
                    </a:lnTo>
                    <a:lnTo>
                      <a:pt x="3869" y="1496"/>
                    </a:lnTo>
                    <a:lnTo>
                      <a:pt x="3869" y="1496"/>
                    </a:lnTo>
                    <a:lnTo>
                      <a:pt x="3869" y="1496"/>
                    </a:lnTo>
                    <a:lnTo>
                      <a:pt x="3863" y="1496"/>
                    </a:lnTo>
                    <a:lnTo>
                      <a:pt x="3863" y="1502"/>
                    </a:lnTo>
                    <a:lnTo>
                      <a:pt x="3863" y="1502"/>
                    </a:lnTo>
                    <a:lnTo>
                      <a:pt x="3863" y="1502"/>
                    </a:lnTo>
                    <a:lnTo>
                      <a:pt x="3863" y="1502"/>
                    </a:lnTo>
                    <a:lnTo>
                      <a:pt x="3857" y="1502"/>
                    </a:lnTo>
                    <a:lnTo>
                      <a:pt x="3863" y="1509"/>
                    </a:lnTo>
                    <a:lnTo>
                      <a:pt x="3863" y="1509"/>
                    </a:lnTo>
                    <a:lnTo>
                      <a:pt x="3857" y="1509"/>
                    </a:lnTo>
                    <a:lnTo>
                      <a:pt x="3863" y="1509"/>
                    </a:lnTo>
                    <a:lnTo>
                      <a:pt x="3863" y="1509"/>
                    </a:lnTo>
                    <a:lnTo>
                      <a:pt x="3863" y="1509"/>
                    </a:lnTo>
                    <a:lnTo>
                      <a:pt x="3863" y="1509"/>
                    </a:lnTo>
                    <a:lnTo>
                      <a:pt x="3863" y="1509"/>
                    </a:lnTo>
                    <a:lnTo>
                      <a:pt x="3863" y="1509"/>
                    </a:lnTo>
                    <a:lnTo>
                      <a:pt x="3863" y="1509"/>
                    </a:lnTo>
                    <a:lnTo>
                      <a:pt x="3863" y="1515"/>
                    </a:lnTo>
                    <a:lnTo>
                      <a:pt x="3857" y="1515"/>
                    </a:lnTo>
                    <a:lnTo>
                      <a:pt x="3857" y="1515"/>
                    </a:lnTo>
                    <a:lnTo>
                      <a:pt x="3857" y="1515"/>
                    </a:lnTo>
                    <a:lnTo>
                      <a:pt x="3857" y="1515"/>
                    </a:lnTo>
                    <a:lnTo>
                      <a:pt x="3857" y="1515"/>
                    </a:lnTo>
                    <a:lnTo>
                      <a:pt x="3857" y="1515"/>
                    </a:lnTo>
                    <a:lnTo>
                      <a:pt x="3851" y="1521"/>
                    </a:lnTo>
                    <a:lnTo>
                      <a:pt x="3851" y="1521"/>
                    </a:lnTo>
                    <a:lnTo>
                      <a:pt x="3851" y="1521"/>
                    </a:lnTo>
                    <a:lnTo>
                      <a:pt x="3851" y="1521"/>
                    </a:lnTo>
                    <a:lnTo>
                      <a:pt x="3851" y="1521"/>
                    </a:lnTo>
                    <a:lnTo>
                      <a:pt x="3851" y="1521"/>
                    </a:lnTo>
                    <a:lnTo>
                      <a:pt x="3845" y="1521"/>
                    </a:lnTo>
                    <a:lnTo>
                      <a:pt x="3851" y="1521"/>
                    </a:lnTo>
                    <a:lnTo>
                      <a:pt x="3845" y="1515"/>
                    </a:lnTo>
                    <a:lnTo>
                      <a:pt x="3845" y="1515"/>
                    </a:lnTo>
                    <a:lnTo>
                      <a:pt x="3845" y="1515"/>
                    </a:lnTo>
                    <a:lnTo>
                      <a:pt x="3845" y="1515"/>
                    </a:lnTo>
                    <a:lnTo>
                      <a:pt x="3845" y="1515"/>
                    </a:lnTo>
                    <a:lnTo>
                      <a:pt x="3845" y="1521"/>
                    </a:lnTo>
                    <a:lnTo>
                      <a:pt x="3839" y="1521"/>
                    </a:lnTo>
                    <a:lnTo>
                      <a:pt x="3839" y="1521"/>
                    </a:lnTo>
                    <a:lnTo>
                      <a:pt x="3839" y="1521"/>
                    </a:lnTo>
                    <a:lnTo>
                      <a:pt x="3839" y="1521"/>
                    </a:lnTo>
                    <a:lnTo>
                      <a:pt x="3839" y="1521"/>
                    </a:lnTo>
                    <a:lnTo>
                      <a:pt x="3839" y="1521"/>
                    </a:lnTo>
                    <a:lnTo>
                      <a:pt x="3833" y="1527"/>
                    </a:lnTo>
                    <a:lnTo>
                      <a:pt x="3833" y="1527"/>
                    </a:lnTo>
                    <a:lnTo>
                      <a:pt x="3833" y="1527"/>
                    </a:lnTo>
                    <a:lnTo>
                      <a:pt x="3833" y="1527"/>
                    </a:lnTo>
                    <a:lnTo>
                      <a:pt x="3833" y="1527"/>
                    </a:lnTo>
                    <a:lnTo>
                      <a:pt x="3833" y="1527"/>
                    </a:lnTo>
                    <a:lnTo>
                      <a:pt x="3827" y="1527"/>
                    </a:lnTo>
                    <a:lnTo>
                      <a:pt x="3827" y="1533"/>
                    </a:lnTo>
                    <a:lnTo>
                      <a:pt x="3827" y="1533"/>
                    </a:lnTo>
                    <a:lnTo>
                      <a:pt x="3827" y="1533"/>
                    </a:lnTo>
                    <a:lnTo>
                      <a:pt x="3827" y="1533"/>
                    </a:lnTo>
                    <a:lnTo>
                      <a:pt x="3820" y="1533"/>
                    </a:lnTo>
                    <a:lnTo>
                      <a:pt x="3820" y="1533"/>
                    </a:lnTo>
                    <a:lnTo>
                      <a:pt x="3820" y="1533"/>
                    </a:lnTo>
                    <a:lnTo>
                      <a:pt x="3820" y="1533"/>
                    </a:lnTo>
                    <a:lnTo>
                      <a:pt x="3820" y="1527"/>
                    </a:lnTo>
                    <a:lnTo>
                      <a:pt x="3820" y="1527"/>
                    </a:lnTo>
                    <a:lnTo>
                      <a:pt x="3814" y="1527"/>
                    </a:lnTo>
                    <a:lnTo>
                      <a:pt x="3814" y="1527"/>
                    </a:lnTo>
                    <a:lnTo>
                      <a:pt x="3814" y="1527"/>
                    </a:lnTo>
                    <a:lnTo>
                      <a:pt x="3814" y="1527"/>
                    </a:lnTo>
                    <a:lnTo>
                      <a:pt x="3814" y="1527"/>
                    </a:lnTo>
                    <a:lnTo>
                      <a:pt x="3814" y="1533"/>
                    </a:lnTo>
                    <a:lnTo>
                      <a:pt x="3820" y="1539"/>
                    </a:lnTo>
                    <a:lnTo>
                      <a:pt x="3814" y="1539"/>
                    </a:lnTo>
                    <a:lnTo>
                      <a:pt x="3814" y="1539"/>
                    </a:lnTo>
                    <a:lnTo>
                      <a:pt x="3814" y="1539"/>
                    </a:lnTo>
                    <a:lnTo>
                      <a:pt x="3814" y="1545"/>
                    </a:lnTo>
                    <a:lnTo>
                      <a:pt x="3808" y="1545"/>
                    </a:lnTo>
                    <a:lnTo>
                      <a:pt x="3808" y="1545"/>
                    </a:lnTo>
                    <a:lnTo>
                      <a:pt x="3808" y="1545"/>
                    </a:lnTo>
                    <a:lnTo>
                      <a:pt x="3808" y="1545"/>
                    </a:lnTo>
                    <a:lnTo>
                      <a:pt x="3808" y="1545"/>
                    </a:lnTo>
                    <a:lnTo>
                      <a:pt x="3808" y="1545"/>
                    </a:lnTo>
                    <a:lnTo>
                      <a:pt x="3808" y="1545"/>
                    </a:lnTo>
                    <a:lnTo>
                      <a:pt x="3808" y="1545"/>
                    </a:lnTo>
                    <a:lnTo>
                      <a:pt x="3802" y="1545"/>
                    </a:lnTo>
                    <a:lnTo>
                      <a:pt x="3802" y="1545"/>
                    </a:lnTo>
                    <a:lnTo>
                      <a:pt x="3802" y="1545"/>
                    </a:lnTo>
                    <a:lnTo>
                      <a:pt x="3802" y="1545"/>
                    </a:lnTo>
                    <a:lnTo>
                      <a:pt x="3796" y="1545"/>
                    </a:lnTo>
                    <a:lnTo>
                      <a:pt x="3796" y="1545"/>
                    </a:lnTo>
                    <a:lnTo>
                      <a:pt x="3796" y="1551"/>
                    </a:lnTo>
                    <a:lnTo>
                      <a:pt x="3790" y="1551"/>
                    </a:lnTo>
                    <a:lnTo>
                      <a:pt x="3790" y="1551"/>
                    </a:lnTo>
                    <a:lnTo>
                      <a:pt x="3790" y="1551"/>
                    </a:lnTo>
                    <a:lnTo>
                      <a:pt x="3790" y="1551"/>
                    </a:lnTo>
                    <a:lnTo>
                      <a:pt x="3784" y="1551"/>
                    </a:lnTo>
                    <a:lnTo>
                      <a:pt x="3784" y="1557"/>
                    </a:lnTo>
                    <a:lnTo>
                      <a:pt x="3778" y="1551"/>
                    </a:lnTo>
                    <a:lnTo>
                      <a:pt x="3772" y="1545"/>
                    </a:lnTo>
                    <a:lnTo>
                      <a:pt x="3772" y="1545"/>
                    </a:lnTo>
                    <a:lnTo>
                      <a:pt x="3772" y="1545"/>
                    </a:lnTo>
                    <a:lnTo>
                      <a:pt x="3772" y="1545"/>
                    </a:lnTo>
                    <a:lnTo>
                      <a:pt x="3772" y="1551"/>
                    </a:lnTo>
                    <a:lnTo>
                      <a:pt x="3772" y="1551"/>
                    </a:lnTo>
                    <a:lnTo>
                      <a:pt x="3772" y="1551"/>
                    </a:lnTo>
                    <a:lnTo>
                      <a:pt x="3766" y="1551"/>
                    </a:lnTo>
                    <a:lnTo>
                      <a:pt x="3766" y="1551"/>
                    </a:lnTo>
                    <a:lnTo>
                      <a:pt x="3766" y="1551"/>
                    </a:lnTo>
                    <a:lnTo>
                      <a:pt x="3766" y="1557"/>
                    </a:lnTo>
                    <a:lnTo>
                      <a:pt x="3766" y="1557"/>
                    </a:lnTo>
                    <a:lnTo>
                      <a:pt x="3766" y="1557"/>
                    </a:lnTo>
                    <a:lnTo>
                      <a:pt x="3766" y="1557"/>
                    </a:lnTo>
                    <a:lnTo>
                      <a:pt x="3766" y="1557"/>
                    </a:lnTo>
                    <a:lnTo>
                      <a:pt x="3759" y="1557"/>
                    </a:lnTo>
                    <a:lnTo>
                      <a:pt x="3759" y="1557"/>
                    </a:lnTo>
                    <a:lnTo>
                      <a:pt x="3759" y="1557"/>
                    </a:lnTo>
                    <a:lnTo>
                      <a:pt x="3759" y="1557"/>
                    </a:lnTo>
                    <a:lnTo>
                      <a:pt x="3759" y="1557"/>
                    </a:lnTo>
                    <a:lnTo>
                      <a:pt x="3759" y="1557"/>
                    </a:lnTo>
                    <a:lnTo>
                      <a:pt x="3759" y="1564"/>
                    </a:lnTo>
                    <a:lnTo>
                      <a:pt x="3759" y="1564"/>
                    </a:lnTo>
                    <a:lnTo>
                      <a:pt x="3759" y="1564"/>
                    </a:lnTo>
                    <a:lnTo>
                      <a:pt x="3759" y="1564"/>
                    </a:lnTo>
                    <a:lnTo>
                      <a:pt x="3753" y="1564"/>
                    </a:lnTo>
                    <a:lnTo>
                      <a:pt x="3747" y="1564"/>
                    </a:lnTo>
                    <a:lnTo>
                      <a:pt x="3747" y="1564"/>
                    </a:lnTo>
                    <a:lnTo>
                      <a:pt x="3747" y="1564"/>
                    </a:lnTo>
                    <a:lnTo>
                      <a:pt x="3741" y="1564"/>
                    </a:lnTo>
                    <a:lnTo>
                      <a:pt x="3741" y="1564"/>
                    </a:lnTo>
                    <a:lnTo>
                      <a:pt x="3741" y="1564"/>
                    </a:lnTo>
                    <a:lnTo>
                      <a:pt x="3741" y="1564"/>
                    </a:lnTo>
                    <a:lnTo>
                      <a:pt x="3741" y="1564"/>
                    </a:lnTo>
                    <a:lnTo>
                      <a:pt x="3741" y="1564"/>
                    </a:lnTo>
                    <a:lnTo>
                      <a:pt x="3741" y="1557"/>
                    </a:lnTo>
                    <a:lnTo>
                      <a:pt x="3735" y="1557"/>
                    </a:lnTo>
                    <a:lnTo>
                      <a:pt x="3735" y="1557"/>
                    </a:lnTo>
                    <a:lnTo>
                      <a:pt x="3735" y="1557"/>
                    </a:lnTo>
                    <a:lnTo>
                      <a:pt x="3735" y="1557"/>
                    </a:lnTo>
                    <a:lnTo>
                      <a:pt x="3735" y="1557"/>
                    </a:lnTo>
                    <a:lnTo>
                      <a:pt x="3735" y="1557"/>
                    </a:lnTo>
                    <a:lnTo>
                      <a:pt x="3735" y="1557"/>
                    </a:lnTo>
                    <a:lnTo>
                      <a:pt x="3735" y="1557"/>
                    </a:lnTo>
                    <a:lnTo>
                      <a:pt x="3735" y="1557"/>
                    </a:lnTo>
                    <a:lnTo>
                      <a:pt x="3729" y="1557"/>
                    </a:lnTo>
                    <a:lnTo>
                      <a:pt x="3729" y="1557"/>
                    </a:lnTo>
                    <a:lnTo>
                      <a:pt x="3729" y="1557"/>
                    </a:lnTo>
                    <a:lnTo>
                      <a:pt x="3729" y="1557"/>
                    </a:lnTo>
                    <a:lnTo>
                      <a:pt x="3729" y="1557"/>
                    </a:lnTo>
                    <a:lnTo>
                      <a:pt x="3729" y="1557"/>
                    </a:lnTo>
                    <a:lnTo>
                      <a:pt x="3729" y="1557"/>
                    </a:lnTo>
                    <a:lnTo>
                      <a:pt x="3729" y="1557"/>
                    </a:lnTo>
                    <a:lnTo>
                      <a:pt x="3723" y="1557"/>
                    </a:lnTo>
                    <a:lnTo>
                      <a:pt x="3723" y="1551"/>
                    </a:lnTo>
                    <a:lnTo>
                      <a:pt x="3723" y="1551"/>
                    </a:lnTo>
                    <a:lnTo>
                      <a:pt x="3723" y="1551"/>
                    </a:lnTo>
                    <a:lnTo>
                      <a:pt x="3723" y="1551"/>
                    </a:lnTo>
                    <a:lnTo>
                      <a:pt x="3723" y="1551"/>
                    </a:lnTo>
                    <a:lnTo>
                      <a:pt x="3723" y="1551"/>
                    </a:lnTo>
                    <a:lnTo>
                      <a:pt x="3723" y="1551"/>
                    </a:lnTo>
                    <a:lnTo>
                      <a:pt x="3717" y="1551"/>
                    </a:lnTo>
                    <a:lnTo>
                      <a:pt x="3717" y="1551"/>
                    </a:lnTo>
                    <a:lnTo>
                      <a:pt x="3717" y="1551"/>
                    </a:lnTo>
                    <a:lnTo>
                      <a:pt x="3717" y="1545"/>
                    </a:lnTo>
                    <a:lnTo>
                      <a:pt x="3717" y="1545"/>
                    </a:lnTo>
                    <a:lnTo>
                      <a:pt x="3717" y="1545"/>
                    </a:lnTo>
                    <a:lnTo>
                      <a:pt x="3717" y="1545"/>
                    </a:lnTo>
                    <a:lnTo>
                      <a:pt x="3717" y="1545"/>
                    </a:lnTo>
                    <a:lnTo>
                      <a:pt x="3717" y="1539"/>
                    </a:lnTo>
                    <a:lnTo>
                      <a:pt x="3717" y="1539"/>
                    </a:lnTo>
                    <a:lnTo>
                      <a:pt x="3717" y="1539"/>
                    </a:lnTo>
                    <a:lnTo>
                      <a:pt x="3717" y="1539"/>
                    </a:lnTo>
                    <a:lnTo>
                      <a:pt x="3717" y="1539"/>
                    </a:lnTo>
                    <a:lnTo>
                      <a:pt x="3711" y="1539"/>
                    </a:lnTo>
                    <a:lnTo>
                      <a:pt x="3711" y="1539"/>
                    </a:lnTo>
                    <a:lnTo>
                      <a:pt x="3711" y="1539"/>
                    </a:lnTo>
                    <a:lnTo>
                      <a:pt x="3711" y="1539"/>
                    </a:lnTo>
                    <a:lnTo>
                      <a:pt x="3711" y="1539"/>
                    </a:lnTo>
                    <a:lnTo>
                      <a:pt x="3711" y="1539"/>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3"/>
                    </a:lnTo>
                    <a:lnTo>
                      <a:pt x="3711" y="1527"/>
                    </a:lnTo>
                    <a:lnTo>
                      <a:pt x="3711" y="1527"/>
                    </a:lnTo>
                    <a:lnTo>
                      <a:pt x="3711" y="1533"/>
                    </a:lnTo>
                    <a:lnTo>
                      <a:pt x="3711" y="1533"/>
                    </a:lnTo>
                    <a:lnTo>
                      <a:pt x="3711" y="1533"/>
                    </a:lnTo>
                    <a:lnTo>
                      <a:pt x="3711" y="1533"/>
                    </a:lnTo>
                    <a:lnTo>
                      <a:pt x="3711" y="1533"/>
                    </a:lnTo>
                    <a:lnTo>
                      <a:pt x="3711" y="1533"/>
                    </a:lnTo>
                    <a:lnTo>
                      <a:pt x="3711" y="1533"/>
                    </a:lnTo>
                    <a:lnTo>
                      <a:pt x="3711" y="1533"/>
                    </a:lnTo>
                    <a:lnTo>
                      <a:pt x="3711" y="1533"/>
                    </a:lnTo>
                    <a:lnTo>
                      <a:pt x="3705" y="1533"/>
                    </a:lnTo>
                    <a:lnTo>
                      <a:pt x="3705" y="1533"/>
                    </a:lnTo>
                    <a:lnTo>
                      <a:pt x="3705" y="1533"/>
                    </a:lnTo>
                    <a:lnTo>
                      <a:pt x="3705" y="1533"/>
                    </a:lnTo>
                    <a:lnTo>
                      <a:pt x="3705" y="1533"/>
                    </a:lnTo>
                    <a:lnTo>
                      <a:pt x="3705" y="1533"/>
                    </a:lnTo>
                    <a:lnTo>
                      <a:pt x="3705" y="1527"/>
                    </a:lnTo>
                    <a:lnTo>
                      <a:pt x="3705" y="1533"/>
                    </a:lnTo>
                    <a:lnTo>
                      <a:pt x="3705" y="1533"/>
                    </a:lnTo>
                    <a:lnTo>
                      <a:pt x="3698" y="1533"/>
                    </a:lnTo>
                    <a:lnTo>
                      <a:pt x="3705" y="1533"/>
                    </a:lnTo>
                    <a:lnTo>
                      <a:pt x="3705" y="1527"/>
                    </a:lnTo>
                    <a:lnTo>
                      <a:pt x="3698" y="1527"/>
                    </a:lnTo>
                    <a:lnTo>
                      <a:pt x="3698" y="1533"/>
                    </a:lnTo>
                    <a:lnTo>
                      <a:pt x="3698" y="1533"/>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2" y="1527"/>
                    </a:lnTo>
                    <a:lnTo>
                      <a:pt x="3692" y="1521"/>
                    </a:lnTo>
                    <a:lnTo>
                      <a:pt x="3692" y="1521"/>
                    </a:lnTo>
                    <a:lnTo>
                      <a:pt x="3692" y="1527"/>
                    </a:lnTo>
                    <a:lnTo>
                      <a:pt x="3692" y="1521"/>
                    </a:lnTo>
                    <a:lnTo>
                      <a:pt x="3692" y="1521"/>
                    </a:lnTo>
                    <a:lnTo>
                      <a:pt x="3692" y="1521"/>
                    </a:lnTo>
                    <a:lnTo>
                      <a:pt x="3692" y="1521"/>
                    </a:lnTo>
                    <a:lnTo>
                      <a:pt x="3692" y="1521"/>
                    </a:lnTo>
                    <a:lnTo>
                      <a:pt x="3692" y="1521"/>
                    </a:lnTo>
                    <a:lnTo>
                      <a:pt x="3692" y="1521"/>
                    </a:lnTo>
                    <a:lnTo>
                      <a:pt x="3692" y="1521"/>
                    </a:lnTo>
                    <a:lnTo>
                      <a:pt x="3692" y="1521"/>
                    </a:lnTo>
                    <a:lnTo>
                      <a:pt x="3686" y="1521"/>
                    </a:lnTo>
                    <a:lnTo>
                      <a:pt x="3686" y="1521"/>
                    </a:lnTo>
                    <a:lnTo>
                      <a:pt x="3686" y="1521"/>
                    </a:lnTo>
                    <a:lnTo>
                      <a:pt x="3686" y="1521"/>
                    </a:lnTo>
                    <a:lnTo>
                      <a:pt x="3686" y="1521"/>
                    </a:lnTo>
                    <a:lnTo>
                      <a:pt x="3686" y="1521"/>
                    </a:lnTo>
                    <a:lnTo>
                      <a:pt x="3680" y="1521"/>
                    </a:lnTo>
                    <a:lnTo>
                      <a:pt x="3680" y="1521"/>
                    </a:lnTo>
                    <a:lnTo>
                      <a:pt x="3680" y="1521"/>
                    </a:lnTo>
                    <a:lnTo>
                      <a:pt x="3680" y="1521"/>
                    </a:lnTo>
                    <a:lnTo>
                      <a:pt x="3680" y="1515"/>
                    </a:lnTo>
                    <a:lnTo>
                      <a:pt x="3680" y="1515"/>
                    </a:lnTo>
                    <a:lnTo>
                      <a:pt x="3680" y="1515"/>
                    </a:lnTo>
                    <a:lnTo>
                      <a:pt x="3680" y="1515"/>
                    </a:lnTo>
                    <a:lnTo>
                      <a:pt x="3680" y="1515"/>
                    </a:lnTo>
                    <a:lnTo>
                      <a:pt x="3680" y="1515"/>
                    </a:lnTo>
                    <a:lnTo>
                      <a:pt x="3680" y="1515"/>
                    </a:lnTo>
                    <a:lnTo>
                      <a:pt x="3680" y="1515"/>
                    </a:lnTo>
                    <a:lnTo>
                      <a:pt x="3680" y="1509"/>
                    </a:lnTo>
                    <a:lnTo>
                      <a:pt x="3680" y="1509"/>
                    </a:lnTo>
                    <a:lnTo>
                      <a:pt x="3680" y="1509"/>
                    </a:lnTo>
                    <a:lnTo>
                      <a:pt x="3680" y="1509"/>
                    </a:lnTo>
                    <a:lnTo>
                      <a:pt x="3680" y="1509"/>
                    </a:lnTo>
                    <a:lnTo>
                      <a:pt x="3674" y="1509"/>
                    </a:lnTo>
                    <a:lnTo>
                      <a:pt x="3680" y="1509"/>
                    </a:lnTo>
                    <a:lnTo>
                      <a:pt x="3674" y="1509"/>
                    </a:lnTo>
                    <a:lnTo>
                      <a:pt x="3674" y="1509"/>
                    </a:lnTo>
                    <a:lnTo>
                      <a:pt x="3674" y="1509"/>
                    </a:lnTo>
                    <a:lnTo>
                      <a:pt x="3674" y="1509"/>
                    </a:lnTo>
                    <a:lnTo>
                      <a:pt x="3674" y="1502"/>
                    </a:lnTo>
                    <a:lnTo>
                      <a:pt x="3674" y="1502"/>
                    </a:lnTo>
                    <a:lnTo>
                      <a:pt x="3674" y="1502"/>
                    </a:lnTo>
                    <a:lnTo>
                      <a:pt x="3674" y="1502"/>
                    </a:lnTo>
                    <a:lnTo>
                      <a:pt x="3668" y="1502"/>
                    </a:lnTo>
                    <a:lnTo>
                      <a:pt x="3668" y="1502"/>
                    </a:lnTo>
                    <a:lnTo>
                      <a:pt x="3668" y="1502"/>
                    </a:lnTo>
                    <a:lnTo>
                      <a:pt x="3668" y="1502"/>
                    </a:lnTo>
                    <a:lnTo>
                      <a:pt x="3668" y="1502"/>
                    </a:lnTo>
                    <a:lnTo>
                      <a:pt x="3668" y="1502"/>
                    </a:lnTo>
                    <a:lnTo>
                      <a:pt x="3668" y="1496"/>
                    </a:lnTo>
                    <a:lnTo>
                      <a:pt x="3668" y="1496"/>
                    </a:lnTo>
                    <a:lnTo>
                      <a:pt x="3668" y="1496"/>
                    </a:lnTo>
                    <a:lnTo>
                      <a:pt x="3668" y="1496"/>
                    </a:lnTo>
                    <a:lnTo>
                      <a:pt x="3668" y="1496"/>
                    </a:lnTo>
                    <a:lnTo>
                      <a:pt x="3668" y="1496"/>
                    </a:lnTo>
                    <a:lnTo>
                      <a:pt x="3668" y="1496"/>
                    </a:lnTo>
                    <a:lnTo>
                      <a:pt x="3668" y="1496"/>
                    </a:lnTo>
                    <a:lnTo>
                      <a:pt x="3662" y="1496"/>
                    </a:lnTo>
                    <a:lnTo>
                      <a:pt x="3662" y="1496"/>
                    </a:lnTo>
                    <a:lnTo>
                      <a:pt x="3662" y="1490"/>
                    </a:lnTo>
                    <a:lnTo>
                      <a:pt x="3662" y="1490"/>
                    </a:lnTo>
                    <a:lnTo>
                      <a:pt x="3662" y="1496"/>
                    </a:lnTo>
                    <a:lnTo>
                      <a:pt x="3662" y="1496"/>
                    </a:lnTo>
                    <a:lnTo>
                      <a:pt x="3662" y="1496"/>
                    </a:lnTo>
                    <a:lnTo>
                      <a:pt x="3662" y="1490"/>
                    </a:lnTo>
                    <a:lnTo>
                      <a:pt x="3662" y="1490"/>
                    </a:lnTo>
                    <a:lnTo>
                      <a:pt x="3662" y="1490"/>
                    </a:lnTo>
                    <a:lnTo>
                      <a:pt x="3656" y="1490"/>
                    </a:lnTo>
                    <a:lnTo>
                      <a:pt x="3662" y="1490"/>
                    </a:lnTo>
                    <a:lnTo>
                      <a:pt x="3662" y="1490"/>
                    </a:lnTo>
                    <a:lnTo>
                      <a:pt x="3662" y="1490"/>
                    </a:lnTo>
                    <a:lnTo>
                      <a:pt x="3662" y="1490"/>
                    </a:lnTo>
                    <a:lnTo>
                      <a:pt x="3662" y="1490"/>
                    </a:lnTo>
                    <a:lnTo>
                      <a:pt x="3662" y="1490"/>
                    </a:lnTo>
                    <a:lnTo>
                      <a:pt x="3662" y="1490"/>
                    </a:lnTo>
                    <a:lnTo>
                      <a:pt x="3662" y="1484"/>
                    </a:lnTo>
                    <a:lnTo>
                      <a:pt x="3662" y="1484"/>
                    </a:lnTo>
                    <a:lnTo>
                      <a:pt x="3662" y="1484"/>
                    </a:lnTo>
                    <a:lnTo>
                      <a:pt x="3662" y="1484"/>
                    </a:lnTo>
                    <a:lnTo>
                      <a:pt x="3662" y="1484"/>
                    </a:lnTo>
                    <a:lnTo>
                      <a:pt x="3662" y="1484"/>
                    </a:lnTo>
                    <a:lnTo>
                      <a:pt x="3656" y="1484"/>
                    </a:lnTo>
                    <a:lnTo>
                      <a:pt x="3656" y="1484"/>
                    </a:lnTo>
                    <a:lnTo>
                      <a:pt x="3656" y="1484"/>
                    </a:lnTo>
                    <a:lnTo>
                      <a:pt x="3656" y="1484"/>
                    </a:lnTo>
                    <a:lnTo>
                      <a:pt x="3656" y="1484"/>
                    </a:lnTo>
                    <a:lnTo>
                      <a:pt x="3656" y="1484"/>
                    </a:lnTo>
                    <a:lnTo>
                      <a:pt x="3656" y="1484"/>
                    </a:lnTo>
                    <a:lnTo>
                      <a:pt x="3656" y="1478"/>
                    </a:lnTo>
                    <a:lnTo>
                      <a:pt x="3656" y="1478"/>
                    </a:lnTo>
                    <a:lnTo>
                      <a:pt x="3656" y="1478"/>
                    </a:lnTo>
                    <a:lnTo>
                      <a:pt x="3650" y="1478"/>
                    </a:lnTo>
                    <a:lnTo>
                      <a:pt x="3650" y="1478"/>
                    </a:lnTo>
                    <a:lnTo>
                      <a:pt x="3650" y="1478"/>
                    </a:lnTo>
                    <a:lnTo>
                      <a:pt x="3650" y="1478"/>
                    </a:lnTo>
                    <a:lnTo>
                      <a:pt x="3650" y="1478"/>
                    </a:lnTo>
                    <a:lnTo>
                      <a:pt x="3650" y="1478"/>
                    </a:lnTo>
                    <a:lnTo>
                      <a:pt x="3650" y="1472"/>
                    </a:lnTo>
                    <a:lnTo>
                      <a:pt x="3650" y="1472"/>
                    </a:lnTo>
                    <a:lnTo>
                      <a:pt x="3650" y="1472"/>
                    </a:lnTo>
                    <a:lnTo>
                      <a:pt x="3650" y="1472"/>
                    </a:lnTo>
                    <a:lnTo>
                      <a:pt x="3643" y="1472"/>
                    </a:lnTo>
                    <a:lnTo>
                      <a:pt x="3643" y="1472"/>
                    </a:lnTo>
                    <a:lnTo>
                      <a:pt x="3643" y="1472"/>
                    </a:lnTo>
                    <a:lnTo>
                      <a:pt x="3643" y="1472"/>
                    </a:lnTo>
                    <a:lnTo>
                      <a:pt x="3643" y="1472"/>
                    </a:lnTo>
                    <a:lnTo>
                      <a:pt x="3643" y="1466"/>
                    </a:lnTo>
                    <a:lnTo>
                      <a:pt x="3643" y="1466"/>
                    </a:lnTo>
                    <a:lnTo>
                      <a:pt x="3643" y="1466"/>
                    </a:lnTo>
                    <a:lnTo>
                      <a:pt x="3643" y="1466"/>
                    </a:lnTo>
                    <a:lnTo>
                      <a:pt x="3643" y="1466"/>
                    </a:lnTo>
                    <a:lnTo>
                      <a:pt x="3643" y="1466"/>
                    </a:lnTo>
                    <a:lnTo>
                      <a:pt x="3643" y="1466"/>
                    </a:lnTo>
                    <a:lnTo>
                      <a:pt x="3643" y="1460"/>
                    </a:lnTo>
                    <a:lnTo>
                      <a:pt x="3643" y="1460"/>
                    </a:lnTo>
                    <a:lnTo>
                      <a:pt x="3643" y="1460"/>
                    </a:lnTo>
                    <a:lnTo>
                      <a:pt x="3643" y="1460"/>
                    </a:lnTo>
                    <a:lnTo>
                      <a:pt x="3643" y="1460"/>
                    </a:lnTo>
                    <a:lnTo>
                      <a:pt x="3643" y="1460"/>
                    </a:lnTo>
                    <a:lnTo>
                      <a:pt x="3643" y="1460"/>
                    </a:lnTo>
                    <a:lnTo>
                      <a:pt x="3643" y="1460"/>
                    </a:lnTo>
                    <a:lnTo>
                      <a:pt x="3643" y="1454"/>
                    </a:lnTo>
                    <a:lnTo>
                      <a:pt x="3650" y="1454"/>
                    </a:lnTo>
                    <a:lnTo>
                      <a:pt x="3643" y="1454"/>
                    </a:lnTo>
                    <a:lnTo>
                      <a:pt x="3643" y="1454"/>
                    </a:lnTo>
                    <a:lnTo>
                      <a:pt x="3643" y="1454"/>
                    </a:lnTo>
                    <a:lnTo>
                      <a:pt x="3643" y="1454"/>
                    </a:lnTo>
                    <a:lnTo>
                      <a:pt x="3643" y="1448"/>
                    </a:lnTo>
                    <a:lnTo>
                      <a:pt x="3643" y="1448"/>
                    </a:lnTo>
                    <a:lnTo>
                      <a:pt x="3643" y="1448"/>
                    </a:lnTo>
                    <a:lnTo>
                      <a:pt x="3643" y="1448"/>
                    </a:lnTo>
                    <a:lnTo>
                      <a:pt x="3643" y="1448"/>
                    </a:lnTo>
                    <a:lnTo>
                      <a:pt x="3643" y="1448"/>
                    </a:lnTo>
                    <a:lnTo>
                      <a:pt x="3643" y="1441"/>
                    </a:lnTo>
                    <a:lnTo>
                      <a:pt x="3643" y="1441"/>
                    </a:lnTo>
                    <a:lnTo>
                      <a:pt x="3643" y="1441"/>
                    </a:lnTo>
                    <a:lnTo>
                      <a:pt x="3643" y="1441"/>
                    </a:lnTo>
                    <a:lnTo>
                      <a:pt x="3643" y="1441"/>
                    </a:lnTo>
                    <a:lnTo>
                      <a:pt x="3643" y="1441"/>
                    </a:lnTo>
                    <a:lnTo>
                      <a:pt x="3643" y="1441"/>
                    </a:lnTo>
                    <a:lnTo>
                      <a:pt x="3643" y="1435"/>
                    </a:lnTo>
                    <a:lnTo>
                      <a:pt x="3643" y="1435"/>
                    </a:lnTo>
                    <a:lnTo>
                      <a:pt x="3643" y="1435"/>
                    </a:lnTo>
                    <a:lnTo>
                      <a:pt x="3643" y="1435"/>
                    </a:lnTo>
                    <a:lnTo>
                      <a:pt x="3643" y="1435"/>
                    </a:lnTo>
                    <a:lnTo>
                      <a:pt x="3650" y="1435"/>
                    </a:lnTo>
                    <a:lnTo>
                      <a:pt x="3650" y="1435"/>
                    </a:lnTo>
                    <a:lnTo>
                      <a:pt x="3650" y="1435"/>
                    </a:lnTo>
                    <a:lnTo>
                      <a:pt x="3650" y="1435"/>
                    </a:lnTo>
                    <a:lnTo>
                      <a:pt x="3656" y="1435"/>
                    </a:lnTo>
                    <a:lnTo>
                      <a:pt x="3656" y="1435"/>
                    </a:lnTo>
                    <a:lnTo>
                      <a:pt x="3656" y="1435"/>
                    </a:lnTo>
                    <a:moveTo>
                      <a:pt x="31" y="1258"/>
                    </a:moveTo>
                    <a:lnTo>
                      <a:pt x="31" y="1258"/>
                    </a:lnTo>
                    <a:lnTo>
                      <a:pt x="31" y="1258"/>
                    </a:lnTo>
                    <a:lnTo>
                      <a:pt x="31" y="1258"/>
                    </a:lnTo>
                    <a:lnTo>
                      <a:pt x="31" y="1264"/>
                    </a:lnTo>
                    <a:lnTo>
                      <a:pt x="31" y="1264"/>
                    </a:lnTo>
                    <a:lnTo>
                      <a:pt x="31" y="1258"/>
                    </a:lnTo>
                    <a:moveTo>
                      <a:pt x="4339" y="1038"/>
                    </a:moveTo>
                    <a:lnTo>
                      <a:pt x="4339" y="1038"/>
                    </a:lnTo>
                    <a:lnTo>
                      <a:pt x="4339" y="1038"/>
                    </a:lnTo>
                    <a:moveTo>
                      <a:pt x="4541" y="873"/>
                    </a:moveTo>
                    <a:lnTo>
                      <a:pt x="4541" y="873"/>
                    </a:lnTo>
                    <a:lnTo>
                      <a:pt x="4541" y="873"/>
                    </a:lnTo>
                    <a:lnTo>
                      <a:pt x="4541" y="873"/>
                    </a:lnTo>
                    <a:lnTo>
                      <a:pt x="4541" y="873"/>
                    </a:lnTo>
                    <a:moveTo>
                      <a:pt x="3833" y="983"/>
                    </a:moveTo>
                    <a:lnTo>
                      <a:pt x="3833" y="983"/>
                    </a:lnTo>
                    <a:lnTo>
                      <a:pt x="3839" y="983"/>
                    </a:lnTo>
                    <a:lnTo>
                      <a:pt x="3839" y="983"/>
                    </a:lnTo>
                    <a:lnTo>
                      <a:pt x="3845" y="983"/>
                    </a:lnTo>
                    <a:lnTo>
                      <a:pt x="3851" y="983"/>
                    </a:lnTo>
                    <a:lnTo>
                      <a:pt x="3857" y="983"/>
                    </a:lnTo>
                    <a:lnTo>
                      <a:pt x="3863" y="977"/>
                    </a:lnTo>
                    <a:lnTo>
                      <a:pt x="3869" y="977"/>
                    </a:lnTo>
                    <a:lnTo>
                      <a:pt x="3882" y="977"/>
                    </a:lnTo>
                    <a:lnTo>
                      <a:pt x="3888" y="977"/>
                    </a:lnTo>
                    <a:lnTo>
                      <a:pt x="3900" y="977"/>
                    </a:lnTo>
                    <a:lnTo>
                      <a:pt x="3906" y="971"/>
                    </a:lnTo>
                    <a:lnTo>
                      <a:pt x="3924" y="971"/>
                    </a:lnTo>
                    <a:lnTo>
                      <a:pt x="3930" y="965"/>
                    </a:lnTo>
                    <a:lnTo>
                      <a:pt x="3943" y="965"/>
                    </a:lnTo>
                    <a:lnTo>
                      <a:pt x="3949" y="965"/>
                    </a:lnTo>
                    <a:lnTo>
                      <a:pt x="3961" y="965"/>
                    </a:lnTo>
                    <a:lnTo>
                      <a:pt x="3967" y="959"/>
                    </a:lnTo>
                    <a:lnTo>
                      <a:pt x="3973" y="959"/>
                    </a:lnTo>
                    <a:lnTo>
                      <a:pt x="3979" y="959"/>
                    </a:lnTo>
                    <a:lnTo>
                      <a:pt x="3985" y="959"/>
                    </a:lnTo>
                    <a:lnTo>
                      <a:pt x="3985" y="959"/>
                    </a:lnTo>
                    <a:lnTo>
                      <a:pt x="3991" y="959"/>
                    </a:lnTo>
                    <a:lnTo>
                      <a:pt x="3991" y="953"/>
                    </a:lnTo>
                    <a:lnTo>
                      <a:pt x="4004" y="953"/>
                    </a:lnTo>
                    <a:lnTo>
                      <a:pt x="4010" y="953"/>
                    </a:lnTo>
                    <a:lnTo>
                      <a:pt x="4022" y="953"/>
                    </a:lnTo>
                    <a:lnTo>
                      <a:pt x="4028" y="947"/>
                    </a:lnTo>
                    <a:lnTo>
                      <a:pt x="4034" y="947"/>
                    </a:lnTo>
                    <a:lnTo>
                      <a:pt x="4046" y="947"/>
                    </a:lnTo>
                    <a:lnTo>
                      <a:pt x="4052" y="947"/>
                    </a:lnTo>
                    <a:lnTo>
                      <a:pt x="4052" y="941"/>
                    </a:lnTo>
                    <a:lnTo>
                      <a:pt x="4058" y="941"/>
                    </a:lnTo>
                    <a:lnTo>
                      <a:pt x="4058" y="941"/>
                    </a:lnTo>
                    <a:lnTo>
                      <a:pt x="4065" y="941"/>
                    </a:lnTo>
                    <a:lnTo>
                      <a:pt x="4071" y="941"/>
                    </a:lnTo>
                    <a:lnTo>
                      <a:pt x="4071" y="941"/>
                    </a:lnTo>
                    <a:lnTo>
                      <a:pt x="4077" y="941"/>
                    </a:lnTo>
                    <a:lnTo>
                      <a:pt x="4083" y="935"/>
                    </a:lnTo>
                    <a:lnTo>
                      <a:pt x="4089" y="935"/>
                    </a:lnTo>
                    <a:lnTo>
                      <a:pt x="4101" y="935"/>
                    </a:lnTo>
                    <a:lnTo>
                      <a:pt x="4107" y="935"/>
                    </a:lnTo>
                    <a:lnTo>
                      <a:pt x="4120" y="935"/>
                    </a:lnTo>
                    <a:lnTo>
                      <a:pt x="4126" y="928"/>
                    </a:lnTo>
                    <a:lnTo>
                      <a:pt x="4132" y="928"/>
                    </a:lnTo>
                    <a:lnTo>
                      <a:pt x="4132" y="928"/>
                    </a:lnTo>
                    <a:lnTo>
                      <a:pt x="4138" y="928"/>
                    </a:lnTo>
                    <a:lnTo>
                      <a:pt x="4150" y="922"/>
                    </a:lnTo>
                    <a:lnTo>
                      <a:pt x="4162" y="922"/>
                    </a:lnTo>
                    <a:lnTo>
                      <a:pt x="4168" y="922"/>
                    </a:lnTo>
                    <a:lnTo>
                      <a:pt x="4181" y="916"/>
                    </a:lnTo>
                    <a:lnTo>
                      <a:pt x="4181" y="916"/>
                    </a:lnTo>
                    <a:lnTo>
                      <a:pt x="4187" y="916"/>
                    </a:lnTo>
                    <a:lnTo>
                      <a:pt x="4193" y="916"/>
                    </a:lnTo>
                    <a:lnTo>
                      <a:pt x="4193" y="916"/>
                    </a:lnTo>
                    <a:lnTo>
                      <a:pt x="4193" y="916"/>
                    </a:lnTo>
                    <a:lnTo>
                      <a:pt x="4193" y="916"/>
                    </a:lnTo>
                    <a:lnTo>
                      <a:pt x="4193" y="916"/>
                    </a:lnTo>
                    <a:lnTo>
                      <a:pt x="4193" y="916"/>
                    </a:lnTo>
                    <a:lnTo>
                      <a:pt x="4199" y="916"/>
                    </a:lnTo>
                    <a:lnTo>
                      <a:pt x="4199" y="922"/>
                    </a:lnTo>
                    <a:lnTo>
                      <a:pt x="4199" y="922"/>
                    </a:lnTo>
                    <a:lnTo>
                      <a:pt x="4199" y="916"/>
                    </a:lnTo>
                    <a:lnTo>
                      <a:pt x="4199" y="922"/>
                    </a:lnTo>
                    <a:lnTo>
                      <a:pt x="4199" y="922"/>
                    </a:lnTo>
                    <a:lnTo>
                      <a:pt x="4199" y="922"/>
                    </a:lnTo>
                    <a:lnTo>
                      <a:pt x="4199" y="922"/>
                    </a:lnTo>
                    <a:lnTo>
                      <a:pt x="4205" y="922"/>
                    </a:lnTo>
                    <a:lnTo>
                      <a:pt x="4205" y="922"/>
                    </a:lnTo>
                    <a:lnTo>
                      <a:pt x="4205" y="928"/>
                    </a:lnTo>
                    <a:lnTo>
                      <a:pt x="4205" y="928"/>
                    </a:lnTo>
                    <a:lnTo>
                      <a:pt x="4205" y="928"/>
                    </a:lnTo>
                    <a:lnTo>
                      <a:pt x="4205" y="928"/>
                    </a:lnTo>
                    <a:lnTo>
                      <a:pt x="4205" y="928"/>
                    </a:lnTo>
                    <a:lnTo>
                      <a:pt x="4205" y="928"/>
                    </a:lnTo>
                    <a:lnTo>
                      <a:pt x="4205" y="928"/>
                    </a:lnTo>
                    <a:lnTo>
                      <a:pt x="4205" y="928"/>
                    </a:lnTo>
                    <a:lnTo>
                      <a:pt x="4211" y="928"/>
                    </a:lnTo>
                    <a:lnTo>
                      <a:pt x="4211" y="928"/>
                    </a:lnTo>
                    <a:lnTo>
                      <a:pt x="4211" y="928"/>
                    </a:lnTo>
                    <a:lnTo>
                      <a:pt x="4211" y="928"/>
                    </a:lnTo>
                    <a:lnTo>
                      <a:pt x="4211" y="928"/>
                    </a:lnTo>
                    <a:lnTo>
                      <a:pt x="4211" y="928"/>
                    </a:lnTo>
                    <a:lnTo>
                      <a:pt x="4211" y="928"/>
                    </a:lnTo>
                    <a:lnTo>
                      <a:pt x="4211" y="928"/>
                    </a:lnTo>
                    <a:lnTo>
                      <a:pt x="4211" y="928"/>
                    </a:lnTo>
                    <a:lnTo>
                      <a:pt x="4217" y="928"/>
                    </a:lnTo>
                    <a:lnTo>
                      <a:pt x="4217" y="928"/>
                    </a:lnTo>
                    <a:lnTo>
                      <a:pt x="4217" y="928"/>
                    </a:lnTo>
                    <a:lnTo>
                      <a:pt x="4217" y="928"/>
                    </a:lnTo>
                    <a:lnTo>
                      <a:pt x="4217" y="928"/>
                    </a:lnTo>
                    <a:lnTo>
                      <a:pt x="4217" y="928"/>
                    </a:lnTo>
                    <a:lnTo>
                      <a:pt x="4217" y="935"/>
                    </a:lnTo>
                    <a:lnTo>
                      <a:pt x="4217" y="935"/>
                    </a:lnTo>
                    <a:lnTo>
                      <a:pt x="4217" y="928"/>
                    </a:lnTo>
                    <a:lnTo>
                      <a:pt x="4223" y="928"/>
                    </a:lnTo>
                    <a:lnTo>
                      <a:pt x="4223" y="935"/>
                    </a:lnTo>
                    <a:lnTo>
                      <a:pt x="4223" y="935"/>
                    </a:lnTo>
                    <a:lnTo>
                      <a:pt x="4217" y="935"/>
                    </a:lnTo>
                    <a:lnTo>
                      <a:pt x="4217" y="935"/>
                    </a:lnTo>
                    <a:lnTo>
                      <a:pt x="4217" y="935"/>
                    </a:lnTo>
                    <a:lnTo>
                      <a:pt x="4217" y="935"/>
                    </a:lnTo>
                    <a:lnTo>
                      <a:pt x="4217" y="935"/>
                    </a:lnTo>
                    <a:lnTo>
                      <a:pt x="4223" y="935"/>
                    </a:lnTo>
                    <a:lnTo>
                      <a:pt x="4223" y="935"/>
                    </a:lnTo>
                    <a:lnTo>
                      <a:pt x="4223" y="935"/>
                    </a:lnTo>
                    <a:lnTo>
                      <a:pt x="4223" y="935"/>
                    </a:lnTo>
                    <a:lnTo>
                      <a:pt x="4223" y="941"/>
                    </a:lnTo>
                    <a:lnTo>
                      <a:pt x="4223" y="941"/>
                    </a:lnTo>
                    <a:lnTo>
                      <a:pt x="4223" y="941"/>
                    </a:lnTo>
                    <a:lnTo>
                      <a:pt x="4223" y="941"/>
                    </a:lnTo>
                    <a:lnTo>
                      <a:pt x="4223" y="941"/>
                    </a:lnTo>
                    <a:lnTo>
                      <a:pt x="4223" y="941"/>
                    </a:lnTo>
                    <a:lnTo>
                      <a:pt x="4223" y="947"/>
                    </a:lnTo>
                    <a:lnTo>
                      <a:pt x="4223" y="947"/>
                    </a:lnTo>
                    <a:lnTo>
                      <a:pt x="4223" y="947"/>
                    </a:lnTo>
                    <a:lnTo>
                      <a:pt x="4223" y="947"/>
                    </a:lnTo>
                    <a:lnTo>
                      <a:pt x="4223" y="947"/>
                    </a:lnTo>
                    <a:lnTo>
                      <a:pt x="4229" y="947"/>
                    </a:lnTo>
                    <a:lnTo>
                      <a:pt x="4229" y="947"/>
                    </a:lnTo>
                    <a:lnTo>
                      <a:pt x="4229" y="953"/>
                    </a:lnTo>
                    <a:lnTo>
                      <a:pt x="4229" y="953"/>
                    </a:lnTo>
                    <a:lnTo>
                      <a:pt x="4229" y="953"/>
                    </a:lnTo>
                    <a:lnTo>
                      <a:pt x="4229" y="953"/>
                    </a:lnTo>
                    <a:lnTo>
                      <a:pt x="4223" y="953"/>
                    </a:lnTo>
                    <a:lnTo>
                      <a:pt x="4223" y="953"/>
                    </a:lnTo>
                    <a:lnTo>
                      <a:pt x="4229" y="953"/>
                    </a:lnTo>
                    <a:lnTo>
                      <a:pt x="4229" y="953"/>
                    </a:lnTo>
                    <a:lnTo>
                      <a:pt x="4229" y="959"/>
                    </a:lnTo>
                    <a:lnTo>
                      <a:pt x="4229" y="959"/>
                    </a:lnTo>
                    <a:lnTo>
                      <a:pt x="4229" y="959"/>
                    </a:lnTo>
                    <a:lnTo>
                      <a:pt x="4229" y="959"/>
                    </a:lnTo>
                    <a:lnTo>
                      <a:pt x="4229" y="959"/>
                    </a:lnTo>
                    <a:lnTo>
                      <a:pt x="4229" y="959"/>
                    </a:lnTo>
                    <a:lnTo>
                      <a:pt x="4235" y="959"/>
                    </a:lnTo>
                    <a:lnTo>
                      <a:pt x="4235" y="965"/>
                    </a:lnTo>
                    <a:lnTo>
                      <a:pt x="4235" y="965"/>
                    </a:lnTo>
                    <a:lnTo>
                      <a:pt x="4235" y="965"/>
                    </a:lnTo>
                    <a:lnTo>
                      <a:pt x="4235" y="965"/>
                    </a:lnTo>
                    <a:lnTo>
                      <a:pt x="4235" y="965"/>
                    </a:lnTo>
                    <a:lnTo>
                      <a:pt x="4235" y="965"/>
                    </a:lnTo>
                    <a:lnTo>
                      <a:pt x="4235" y="965"/>
                    </a:lnTo>
                    <a:lnTo>
                      <a:pt x="4242" y="965"/>
                    </a:lnTo>
                    <a:lnTo>
                      <a:pt x="4242" y="965"/>
                    </a:lnTo>
                    <a:lnTo>
                      <a:pt x="4242" y="965"/>
                    </a:lnTo>
                    <a:lnTo>
                      <a:pt x="4242" y="965"/>
                    </a:lnTo>
                    <a:lnTo>
                      <a:pt x="4242" y="965"/>
                    </a:lnTo>
                    <a:lnTo>
                      <a:pt x="4242" y="965"/>
                    </a:lnTo>
                    <a:lnTo>
                      <a:pt x="4242" y="965"/>
                    </a:lnTo>
                    <a:lnTo>
                      <a:pt x="4242" y="965"/>
                    </a:lnTo>
                    <a:lnTo>
                      <a:pt x="4248" y="965"/>
                    </a:lnTo>
                    <a:lnTo>
                      <a:pt x="4248" y="971"/>
                    </a:lnTo>
                    <a:lnTo>
                      <a:pt x="4248" y="971"/>
                    </a:lnTo>
                    <a:lnTo>
                      <a:pt x="4248" y="971"/>
                    </a:lnTo>
                    <a:lnTo>
                      <a:pt x="4248" y="971"/>
                    </a:lnTo>
                    <a:lnTo>
                      <a:pt x="4248" y="971"/>
                    </a:lnTo>
                    <a:lnTo>
                      <a:pt x="4248" y="971"/>
                    </a:lnTo>
                    <a:lnTo>
                      <a:pt x="4248" y="971"/>
                    </a:lnTo>
                    <a:lnTo>
                      <a:pt x="4254" y="971"/>
                    </a:lnTo>
                    <a:lnTo>
                      <a:pt x="4254" y="971"/>
                    </a:lnTo>
                    <a:lnTo>
                      <a:pt x="4254" y="965"/>
                    </a:lnTo>
                    <a:lnTo>
                      <a:pt x="4254" y="965"/>
                    </a:lnTo>
                    <a:lnTo>
                      <a:pt x="4254" y="965"/>
                    </a:lnTo>
                    <a:lnTo>
                      <a:pt x="4254" y="971"/>
                    </a:lnTo>
                    <a:lnTo>
                      <a:pt x="4254" y="971"/>
                    </a:lnTo>
                    <a:lnTo>
                      <a:pt x="4254" y="971"/>
                    </a:lnTo>
                    <a:lnTo>
                      <a:pt x="4254" y="971"/>
                    </a:lnTo>
                    <a:lnTo>
                      <a:pt x="4254" y="971"/>
                    </a:lnTo>
                    <a:lnTo>
                      <a:pt x="4260" y="971"/>
                    </a:lnTo>
                    <a:lnTo>
                      <a:pt x="4260" y="965"/>
                    </a:lnTo>
                    <a:lnTo>
                      <a:pt x="4260" y="965"/>
                    </a:lnTo>
                    <a:lnTo>
                      <a:pt x="4260" y="971"/>
                    </a:lnTo>
                    <a:lnTo>
                      <a:pt x="4260" y="971"/>
                    </a:lnTo>
                    <a:lnTo>
                      <a:pt x="4260" y="971"/>
                    </a:lnTo>
                    <a:lnTo>
                      <a:pt x="4260" y="971"/>
                    </a:lnTo>
                    <a:lnTo>
                      <a:pt x="4260" y="971"/>
                    </a:lnTo>
                    <a:lnTo>
                      <a:pt x="4260" y="971"/>
                    </a:lnTo>
                    <a:lnTo>
                      <a:pt x="4266" y="971"/>
                    </a:lnTo>
                    <a:lnTo>
                      <a:pt x="4266" y="971"/>
                    </a:lnTo>
                    <a:lnTo>
                      <a:pt x="4266" y="977"/>
                    </a:lnTo>
                    <a:lnTo>
                      <a:pt x="4266" y="977"/>
                    </a:lnTo>
                    <a:lnTo>
                      <a:pt x="4260" y="977"/>
                    </a:lnTo>
                    <a:lnTo>
                      <a:pt x="4260" y="977"/>
                    </a:lnTo>
                    <a:lnTo>
                      <a:pt x="4260" y="977"/>
                    </a:lnTo>
                    <a:lnTo>
                      <a:pt x="4260" y="977"/>
                    </a:lnTo>
                    <a:lnTo>
                      <a:pt x="4260" y="977"/>
                    </a:lnTo>
                    <a:lnTo>
                      <a:pt x="4260" y="983"/>
                    </a:lnTo>
                    <a:lnTo>
                      <a:pt x="4260" y="983"/>
                    </a:lnTo>
                    <a:lnTo>
                      <a:pt x="4254" y="983"/>
                    </a:lnTo>
                    <a:lnTo>
                      <a:pt x="4254" y="983"/>
                    </a:lnTo>
                    <a:lnTo>
                      <a:pt x="4260" y="983"/>
                    </a:lnTo>
                    <a:lnTo>
                      <a:pt x="4254" y="983"/>
                    </a:lnTo>
                    <a:lnTo>
                      <a:pt x="4254" y="983"/>
                    </a:lnTo>
                    <a:lnTo>
                      <a:pt x="4254" y="983"/>
                    </a:lnTo>
                    <a:lnTo>
                      <a:pt x="4254" y="983"/>
                    </a:lnTo>
                    <a:lnTo>
                      <a:pt x="4254" y="989"/>
                    </a:lnTo>
                    <a:lnTo>
                      <a:pt x="4254" y="989"/>
                    </a:lnTo>
                    <a:lnTo>
                      <a:pt x="4254" y="989"/>
                    </a:lnTo>
                    <a:lnTo>
                      <a:pt x="4254" y="989"/>
                    </a:lnTo>
                    <a:lnTo>
                      <a:pt x="4254" y="989"/>
                    </a:lnTo>
                    <a:lnTo>
                      <a:pt x="4254" y="989"/>
                    </a:lnTo>
                    <a:lnTo>
                      <a:pt x="4254" y="989"/>
                    </a:lnTo>
                    <a:lnTo>
                      <a:pt x="4254" y="996"/>
                    </a:lnTo>
                    <a:lnTo>
                      <a:pt x="4254" y="996"/>
                    </a:lnTo>
                    <a:lnTo>
                      <a:pt x="4254" y="996"/>
                    </a:lnTo>
                    <a:lnTo>
                      <a:pt x="4254" y="996"/>
                    </a:lnTo>
                    <a:lnTo>
                      <a:pt x="4254" y="996"/>
                    </a:lnTo>
                    <a:lnTo>
                      <a:pt x="4254" y="1002"/>
                    </a:lnTo>
                    <a:lnTo>
                      <a:pt x="4254" y="1002"/>
                    </a:lnTo>
                    <a:lnTo>
                      <a:pt x="4254" y="1002"/>
                    </a:lnTo>
                    <a:lnTo>
                      <a:pt x="4254" y="1002"/>
                    </a:lnTo>
                    <a:lnTo>
                      <a:pt x="4248" y="1002"/>
                    </a:lnTo>
                    <a:lnTo>
                      <a:pt x="4248" y="1008"/>
                    </a:lnTo>
                    <a:lnTo>
                      <a:pt x="4248" y="1008"/>
                    </a:lnTo>
                    <a:lnTo>
                      <a:pt x="4248" y="1008"/>
                    </a:lnTo>
                    <a:lnTo>
                      <a:pt x="4248" y="1008"/>
                    </a:lnTo>
                    <a:lnTo>
                      <a:pt x="4248" y="1008"/>
                    </a:lnTo>
                    <a:lnTo>
                      <a:pt x="4248" y="1008"/>
                    </a:lnTo>
                    <a:lnTo>
                      <a:pt x="4248" y="1008"/>
                    </a:lnTo>
                    <a:lnTo>
                      <a:pt x="4248" y="1008"/>
                    </a:lnTo>
                    <a:lnTo>
                      <a:pt x="4248" y="1014"/>
                    </a:lnTo>
                    <a:lnTo>
                      <a:pt x="4248" y="1014"/>
                    </a:lnTo>
                    <a:lnTo>
                      <a:pt x="4248" y="1014"/>
                    </a:lnTo>
                    <a:lnTo>
                      <a:pt x="4248" y="1014"/>
                    </a:lnTo>
                    <a:lnTo>
                      <a:pt x="4248" y="1014"/>
                    </a:lnTo>
                    <a:lnTo>
                      <a:pt x="4242" y="1014"/>
                    </a:lnTo>
                    <a:lnTo>
                      <a:pt x="4242" y="1014"/>
                    </a:lnTo>
                    <a:lnTo>
                      <a:pt x="4242" y="1020"/>
                    </a:lnTo>
                    <a:lnTo>
                      <a:pt x="4242" y="1020"/>
                    </a:lnTo>
                    <a:lnTo>
                      <a:pt x="4242" y="1020"/>
                    </a:lnTo>
                    <a:lnTo>
                      <a:pt x="4242" y="1020"/>
                    </a:lnTo>
                    <a:lnTo>
                      <a:pt x="4242" y="1020"/>
                    </a:lnTo>
                    <a:lnTo>
                      <a:pt x="4242" y="1020"/>
                    </a:lnTo>
                    <a:lnTo>
                      <a:pt x="4242" y="1020"/>
                    </a:lnTo>
                    <a:lnTo>
                      <a:pt x="4235" y="1020"/>
                    </a:lnTo>
                    <a:lnTo>
                      <a:pt x="4235" y="1026"/>
                    </a:lnTo>
                    <a:lnTo>
                      <a:pt x="4235" y="1026"/>
                    </a:lnTo>
                    <a:lnTo>
                      <a:pt x="4235" y="1026"/>
                    </a:lnTo>
                    <a:lnTo>
                      <a:pt x="4235" y="1026"/>
                    </a:lnTo>
                    <a:lnTo>
                      <a:pt x="4235" y="1026"/>
                    </a:lnTo>
                    <a:lnTo>
                      <a:pt x="4235" y="1026"/>
                    </a:lnTo>
                    <a:lnTo>
                      <a:pt x="4242" y="1026"/>
                    </a:lnTo>
                    <a:lnTo>
                      <a:pt x="4242" y="1032"/>
                    </a:lnTo>
                    <a:lnTo>
                      <a:pt x="4242" y="1032"/>
                    </a:lnTo>
                    <a:lnTo>
                      <a:pt x="4242" y="1032"/>
                    </a:lnTo>
                    <a:lnTo>
                      <a:pt x="4242" y="1032"/>
                    </a:lnTo>
                    <a:lnTo>
                      <a:pt x="4242" y="1032"/>
                    </a:lnTo>
                    <a:lnTo>
                      <a:pt x="4242" y="1032"/>
                    </a:lnTo>
                    <a:lnTo>
                      <a:pt x="4242" y="1032"/>
                    </a:lnTo>
                    <a:lnTo>
                      <a:pt x="4242" y="1032"/>
                    </a:lnTo>
                    <a:lnTo>
                      <a:pt x="4242" y="1032"/>
                    </a:lnTo>
                    <a:lnTo>
                      <a:pt x="4248" y="1038"/>
                    </a:lnTo>
                    <a:lnTo>
                      <a:pt x="4248" y="1038"/>
                    </a:lnTo>
                    <a:lnTo>
                      <a:pt x="4248" y="1038"/>
                    </a:lnTo>
                    <a:lnTo>
                      <a:pt x="4248" y="1038"/>
                    </a:lnTo>
                    <a:lnTo>
                      <a:pt x="4248" y="1038"/>
                    </a:lnTo>
                    <a:lnTo>
                      <a:pt x="4242" y="1038"/>
                    </a:lnTo>
                    <a:lnTo>
                      <a:pt x="4242" y="1038"/>
                    </a:lnTo>
                    <a:lnTo>
                      <a:pt x="4242" y="1044"/>
                    </a:lnTo>
                    <a:lnTo>
                      <a:pt x="4242" y="1044"/>
                    </a:lnTo>
                    <a:lnTo>
                      <a:pt x="4248" y="1044"/>
                    </a:lnTo>
                    <a:lnTo>
                      <a:pt x="4248" y="1044"/>
                    </a:lnTo>
                    <a:lnTo>
                      <a:pt x="4242" y="1044"/>
                    </a:lnTo>
                    <a:lnTo>
                      <a:pt x="4242" y="1044"/>
                    </a:lnTo>
                    <a:lnTo>
                      <a:pt x="4242" y="1044"/>
                    </a:lnTo>
                    <a:lnTo>
                      <a:pt x="4242" y="1044"/>
                    </a:lnTo>
                    <a:lnTo>
                      <a:pt x="4242" y="1051"/>
                    </a:lnTo>
                    <a:lnTo>
                      <a:pt x="4242" y="1051"/>
                    </a:lnTo>
                    <a:lnTo>
                      <a:pt x="4242" y="1051"/>
                    </a:lnTo>
                    <a:lnTo>
                      <a:pt x="4242" y="1051"/>
                    </a:lnTo>
                    <a:lnTo>
                      <a:pt x="4235" y="1051"/>
                    </a:lnTo>
                    <a:lnTo>
                      <a:pt x="4235" y="1051"/>
                    </a:lnTo>
                    <a:lnTo>
                      <a:pt x="4235" y="1051"/>
                    </a:lnTo>
                    <a:lnTo>
                      <a:pt x="4235" y="1051"/>
                    </a:lnTo>
                    <a:lnTo>
                      <a:pt x="4235" y="1057"/>
                    </a:lnTo>
                    <a:lnTo>
                      <a:pt x="4235" y="1057"/>
                    </a:lnTo>
                    <a:lnTo>
                      <a:pt x="4242" y="1057"/>
                    </a:lnTo>
                    <a:lnTo>
                      <a:pt x="4242" y="1057"/>
                    </a:lnTo>
                    <a:lnTo>
                      <a:pt x="4235" y="1057"/>
                    </a:lnTo>
                    <a:lnTo>
                      <a:pt x="4235" y="1057"/>
                    </a:lnTo>
                    <a:lnTo>
                      <a:pt x="4235" y="1063"/>
                    </a:lnTo>
                    <a:lnTo>
                      <a:pt x="4235" y="1063"/>
                    </a:lnTo>
                    <a:lnTo>
                      <a:pt x="4242" y="1063"/>
                    </a:lnTo>
                    <a:lnTo>
                      <a:pt x="4242" y="1063"/>
                    </a:lnTo>
                    <a:lnTo>
                      <a:pt x="4242" y="1063"/>
                    </a:lnTo>
                    <a:lnTo>
                      <a:pt x="4242" y="1063"/>
                    </a:lnTo>
                    <a:lnTo>
                      <a:pt x="4242" y="1063"/>
                    </a:lnTo>
                    <a:lnTo>
                      <a:pt x="4242" y="1069"/>
                    </a:lnTo>
                    <a:lnTo>
                      <a:pt x="4242" y="1069"/>
                    </a:lnTo>
                    <a:lnTo>
                      <a:pt x="4242" y="1069"/>
                    </a:lnTo>
                    <a:lnTo>
                      <a:pt x="4242" y="1069"/>
                    </a:lnTo>
                    <a:lnTo>
                      <a:pt x="4242" y="1069"/>
                    </a:lnTo>
                    <a:lnTo>
                      <a:pt x="4242" y="1069"/>
                    </a:lnTo>
                    <a:lnTo>
                      <a:pt x="4242" y="1075"/>
                    </a:lnTo>
                    <a:lnTo>
                      <a:pt x="4242" y="1075"/>
                    </a:lnTo>
                    <a:lnTo>
                      <a:pt x="4242" y="1075"/>
                    </a:lnTo>
                    <a:lnTo>
                      <a:pt x="4242" y="1075"/>
                    </a:lnTo>
                    <a:lnTo>
                      <a:pt x="4248" y="1075"/>
                    </a:lnTo>
                    <a:lnTo>
                      <a:pt x="4248" y="1075"/>
                    </a:lnTo>
                    <a:lnTo>
                      <a:pt x="4248" y="1075"/>
                    </a:lnTo>
                    <a:lnTo>
                      <a:pt x="4248" y="1075"/>
                    </a:lnTo>
                    <a:lnTo>
                      <a:pt x="4248" y="1075"/>
                    </a:lnTo>
                    <a:lnTo>
                      <a:pt x="4248" y="1075"/>
                    </a:lnTo>
                    <a:lnTo>
                      <a:pt x="4248" y="1075"/>
                    </a:lnTo>
                    <a:lnTo>
                      <a:pt x="4254" y="1075"/>
                    </a:lnTo>
                    <a:lnTo>
                      <a:pt x="4254" y="1075"/>
                    </a:lnTo>
                    <a:lnTo>
                      <a:pt x="4254" y="1075"/>
                    </a:lnTo>
                    <a:lnTo>
                      <a:pt x="4254" y="1075"/>
                    </a:lnTo>
                    <a:lnTo>
                      <a:pt x="4254" y="1075"/>
                    </a:lnTo>
                    <a:lnTo>
                      <a:pt x="4254" y="1081"/>
                    </a:lnTo>
                    <a:lnTo>
                      <a:pt x="4254" y="1081"/>
                    </a:lnTo>
                    <a:lnTo>
                      <a:pt x="4254" y="1081"/>
                    </a:lnTo>
                    <a:lnTo>
                      <a:pt x="4254" y="1081"/>
                    </a:lnTo>
                    <a:lnTo>
                      <a:pt x="4254" y="1081"/>
                    </a:lnTo>
                    <a:lnTo>
                      <a:pt x="4254" y="1087"/>
                    </a:lnTo>
                    <a:lnTo>
                      <a:pt x="4254" y="1087"/>
                    </a:lnTo>
                    <a:lnTo>
                      <a:pt x="4260" y="1087"/>
                    </a:lnTo>
                    <a:lnTo>
                      <a:pt x="4260" y="1087"/>
                    </a:lnTo>
                    <a:lnTo>
                      <a:pt x="4260" y="1087"/>
                    </a:lnTo>
                    <a:lnTo>
                      <a:pt x="4260" y="1087"/>
                    </a:lnTo>
                    <a:lnTo>
                      <a:pt x="4260" y="1087"/>
                    </a:lnTo>
                    <a:lnTo>
                      <a:pt x="4260" y="1087"/>
                    </a:lnTo>
                    <a:lnTo>
                      <a:pt x="4260" y="1087"/>
                    </a:lnTo>
                    <a:lnTo>
                      <a:pt x="4266" y="1087"/>
                    </a:lnTo>
                    <a:lnTo>
                      <a:pt x="4266" y="1087"/>
                    </a:lnTo>
                    <a:lnTo>
                      <a:pt x="4266" y="1087"/>
                    </a:lnTo>
                    <a:lnTo>
                      <a:pt x="4266" y="1093"/>
                    </a:lnTo>
                    <a:lnTo>
                      <a:pt x="4266" y="1093"/>
                    </a:lnTo>
                    <a:lnTo>
                      <a:pt x="4266" y="1093"/>
                    </a:lnTo>
                    <a:lnTo>
                      <a:pt x="4272" y="1093"/>
                    </a:lnTo>
                    <a:lnTo>
                      <a:pt x="4272" y="1093"/>
                    </a:lnTo>
                    <a:lnTo>
                      <a:pt x="4272" y="1099"/>
                    </a:lnTo>
                    <a:lnTo>
                      <a:pt x="4272" y="1099"/>
                    </a:lnTo>
                    <a:lnTo>
                      <a:pt x="4272" y="1099"/>
                    </a:lnTo>
                    <a:lnTo>
                      <a:pt x="4272" y="1099"/>
                    </a:lnTo>
                    <a:lnTo>
                      <a:pt x="4272" y="1099"/>
                    </a:lnTo>
                    <a:lnTo>
                      <a:pt x="4278" y="1099"/>
                    </a:lnTo>
                    <a:lnTo>
                      <a:pt x="4278" y="1099"/>
                    </a:lnTo>
                    <a:lnTo>
                      <a:pt x="4278" y="1099"/>
                    </a:lnTo>
                    <a:lnTo>
                      <a:pt x="4278" y="1099"/>
                    </a:lnTo>
                    <a:lnTo>
                      <a:pt x="4278" y="1099"/>
                    </a:lnTo>
                    <a:lnTo>
                      <a:pt x="4278" y="1106"/>
                    </a:lnTo>
                    <a:lnTo>
                      <a:pt x="4278" y="1106"/>
                    </a:lnTo>
                    <a:lnTo>
                      <a:pt x="4284" y="1106"/>
                    </a:lnTo>
                    <a:lnTo>
                      <a:pt x="4284" y="1106"/>
                    </a:lnTo>
                    <a:lnTo>
                      <a:pt x="4284" y="1106"/>
                    </a:lnTo>
                    <a:lnTo>
                      <a:pt x="4284" y="1106"/>
                    </a:lnTo>
                    <a:lnTo>
                      <a:pt x="4284" y="1106"/>
                    </a:lnTo>
                    <a:lnTo>
                      <a:pt x="4290" y="1106"/>
                    </a:lnTo>
                    <a:lnTo>
                      <a:pt x="4290" y="1112"/>
                    </a:lnTo>
                    <a:lnTo>
                      <a:pt x="4290" y="1112"/>
                    </a:lnTo>
                    <a:lnTo>
                      <a:pt x="4290" y="1112"/>
                    </a:lnTo>
                    <a:lnTo>
                      <a:pt x="4290" y="1112"/>
                    </a:lnTo>
                    <a:lnTo>
                      <a:pt x="4290" y="1112"/>
                    </a:lnTo>
                    <a:lnTo>
                      <a:pt x="4290" y="1112"/>
                    </a:lnTo>
                    <a:lnTo>
                      <a:pt x="4290" y="1112"/>
                    </a:lnTo>
                    <a:lnTo>
                      <a:pt x="4290" y="1112"/>
                    </a:lnTo>
                    <a:lnTo>
                      <a:pt x="4290" y="1118"/>
                    </a:lnTo>
                    <a:lnTo>
                      <a:pt x="4290" y="1118"/>
                    </a:lnTo>
                    <a:lnTo>
                      <a:pt x="4290" y="1118"/>
                    </a:lnTo>
                    <a:lnTo>
                      <a:pt x="4290" y="1118"/>
                    </a:lnTo>
                    <a:lnTo>
                      <a:pt x="4290" y="1118"/>
                    </a:lnTo>
                    <a:lnTo>
                      <a:pt x="4284" y="1118"/>
                    </a:lnTo>
                    <a:lnTo>
                      <a:pt x="4284" y="1118"/>
                    </a:lnTo>
                    <a:lnTo>
                      <a:pt x="4284" y="1118"/>
                    </a:lnTo>
                    <a:lnTo>
                      <a:pt x="4284" y="1118"/>
                    </a:lnTo>
                    <a:lnTo>
                      <a:pt x="4284" y="1118"/>
                    </a:lnTo>
                    <a:lnTo>
                      <a:pt x="4284" y="1118"/>
                    </a:lnTo>
                    <a:lnTo>
                      <a:pt x="4284" y="1124"/>
                    </a:lnTo>
                    <a:lnTo>
                      <a:pt x="4284" y="1124"/>
                    </a:lnTo>
                    <a:lnTo>
                      <a:pt x="4284" y="1124"/>
                    </a:lnTo>
                    <a:lnTo>
                      <a:pt x="4278" y="1124"/>
                    </a:lnTo>
                    <a:lnTo>
                      <a:pt x="4278" y="1124"/>
                    </a:lnTo>
                    <a:lnTo>
                      <a:pt x="4278" y="1124"/>
                    </a:lnTo>
                    <a:lnTo>
                      <a:pt x="4278" y="1124"/>
                    </a:lnTo>
                    <a:lnTo>
                      <a:pt x="4278" y="1130"/>
                    </a:lnTo>
                    <a:lnTo>
                      <a:pt x="4272" y="1130"/>
                    </a:lnTo>
                    <a:lnTo>
                      <a:pt x="4272" y="1130"/>
                    </a:lnTo>
                    <a:lnTo>
                      <a:pt x="4272" y="1130"/>
                    </a:lnTo>
                    <a:lnTo>
                      <a:pt x="4272" y="1130"/>
                    </a:lnTo>
                    <a:lnTo>
                      <a:pt x="4272" y="1136"/>
                    </a:lnTo>
                    <a:lnTo>
                      <a:pt x="4272" y="1136"/>
                    </a:lnTo>
                    <a:lnTo>
                      <a:pt x="4266" y="1136"/>
                    </a:lnTo>
                    <a:lnTo>
                      <a:pt x="4266" y="1136"/>
                    </a:lnTo>
                    <a:lnTo>
                      <a:pt x="4266" y="1136"/>
                    </a:lnTo>
                    <a:lnTo>
                      <a:pt x="4266" y="1142"/>
                    </a:lnTo>
                    <a:lnTo>
                      <a:pt x="4266" y="1142"/>
                    </a:lnTo>
                    <a:lnTo>
                      <a:pt x="4266" y="1142"/>
                    </a:lnTo>
                    <a:lnTo>
                      <a:pt x="4266" y="1142"/>
                    </a:lnTo>
                    <a:lnTo>
                      <a:pt x="4266" y="1142"/>
                    </a:lnTo>
                    <a:lnTo>
                      <a:pt x="4266" y="1142"/>
                    </a:lnTo>
                    <a:lnTo>
                      <a:pt x="4266" y="1148"/>
                    </a:lnTo>
                    <a:lnTo>
                      <a:pt x="4266" y="1148"/>
                    </a:lnTo>
                    <a:lnTo>
                      <a:pt x="4266" y="1148"/>
                    </a:lnTo>
                    <a:lnTo>
                      <a:pt x="4266" y="1148"/>
                    </a:lnTo>
                    <a:lnTo>
                      <a:pt x="4266" y="1148"/>
                    </a:lnTo>
                    <a:lnTo>
                      <a:pt x="4266" y="1148"/>
                    </a:lnTo>
                    <a:lnTo>
                      <a:pt x="4260" y="1148"/>
                    </a:lnTo>
                    <a:lnTo>
                      <a:pt x="4260" y="1154"/>
                    </a:lnTo>
                    <a:lnTo>
                      <a:pt x="4260" y="1154"/>
                    </a:lnTo>
                    <a:lnTo>
                      <a:pt x="4260" y="1154"/>
                    </a:lnTo>
                    <a:lnTo>
                      <a:pt x="4254" y="1154"/>
                    </a:lnTo>
                    <a:lnTo>
                      <a:pt x="4254" y="1154"/>
                    </a:lnTo>
                    <a:lnTo>
                      <a:pt x="4254" y="1154"/>
                    </a:lnTo>
                    <a:lnTo>
                      <a:pt x="4248" y="1160"/>
                    </a:lnTo>
                    <a:lnTo>
                      <a:pt x="4248" y="1160"/>
                    </a:lnTo>
                    <a:lnTo>
                      <a:pt x="4248" y="1160"/>
                    </a:lnTo>
                    <a:lnTo>
                      <a:pt x="4248" y="1160"/>
                    </a:lnTo>
                    <a:lnTo>
                      <a:pt x="4248" y="1160"/>
                    </a:lnTo>
                    <a:lnTo>
                      <a:pt x="4242" y="1160"/>
                    </a:lnTo>
                    <a:lnTo>
                      <a:pt x="4242" y="1167"/>
                    </a:lnTo>
                    <a:lnTo>
                      <a:pt x="4242" y="1167"/>
                    </a:lnTo>
                    <a:lnTo>
                      <a:pt x="4242" y="1167"/>
                    </a:lnTo>
                    <a:lnTo>
                      <a:pt x="4235" y="1167"/>
                    </a:lnTo>
                    <a:lnTo>
                      <a:pt x="4235" y="1160"/>
                    </a:lnTo>
                    <a:lnTo>
                      <a:pt x="4235" y="1160"/>
                    </a:lnTo>
                    <a:lnTo>
                      <a:pt x="4235" y="1160"/>
                    </a:lnTo>
                    <a:lnTo>
                      <a:pt x="4229" y="1160"/>
                    </a:lnTo>
                    <a:lnTo>
                      <a:pt x="4229" y="1160"/>
                    </a:lnTo>
                    <a:lnTo>
                      <a:pt x="4229" y="1167"/>
                    </a:lnTo>
                    <a:lnTo>
                      <a:pt x="4229" y="1167"/>
                    </a:lnTo>
                    <a:lnTo>
                      <a:pt x="4223" y="1167"/>
                    </a:lnTo>
                    <a:lnTo>
                      <a:pt x="4223" y="1167"/>
                    </a:lnTo>
                    <a:lnTo>
                      <a:pt x="4223" y="1167"/>
                    </a:lnTo>
                    <a:lnTo>
                      <a:pt x="4217" y="1167"/>
                    </a:lnTo>
                    <a:lnTo>
                      <a:pt x="4217" y="1167"/>
                    </a:lnTo>
                    <a:lnTo>
                      <a:pt x="4217" y="1173"/>
                    </a:lnTo>
                    <a:lnTo>
                      <a:pt x="4217" y="1173"/>
                    </a:lnTo>
                    <a:lnTo>
                      <a:pt x="4217" y="1173"/>
                    </a:lnTo>
                    <a:lnTo>
                      <a:pt x="4217" y="1173"/>
                    </a:lnTo>
                    <a:lnTo>
                      <a:pt x="4217" y="1173"/>
                    </a:lnTo>
                    <a:lnTo>
                      <a:pt x="4211" y="1179"/>
                    </a:lnTo>
                    <a:lnTo>
                      <a:pt x="4211" y="1179"/>
                    </a:lnTo>
                    <a:lnTo>
                      <a:pt x="4211" y="1179"/>
                    </a:lnTo>
                    <a:lnTo>
                      <a:pt x="4211" y="1179"/>
                    </a:lnTo>
                    <a:lnTo>
                      <a:pt x="4211" y="1179"/>
                    </a:lnTo>
                    <a:lnTo>
                      <a:pt x="4211" y="1179"/>
                    </a:lnTo>
                    <a:lnTo>
                      <a:pt x="4205" y="1185"/>
                    </a:lnTo>
                    <a:lnTo>
                      <a:pt x="4193" y="1185"/>
                    </a:lnTo>
                    <a:lnTo>
                      <a:pt x="4193" y="1185"/>
                    </a:lnTo>
                    <a:lnTo>
                      <a:pt x="4193" y="1185"/>
                    </a:lnTo>
                    <a:lnTo>
                      <a:pt x="4187" y="1185"/>
                    </a:lnTo>
                    <a:lnTo>
                      <a:pt x="4181" y="1191"/>
                    </a:lnTo>
                    <a:lnTo>
                      <a:pt x="4174" y="1191"/>
                    </a:lnTo>
                    <a:lnTo>
                      <a:pt x="4162" y="1191"/>
                    </a:lnTo>
                    <a:lnTo>
                      <a:pt x="4162" y="1191"/>
                    </a:lnTo>
                    <a:lnTo>
                      <a:pt x="4156" y="1191"/>
                    </a:lnTo>
                    <a:lnTo>
                      <a:pt x="4150" y="1197"/>
                    </a:lnTo>
                    <a:lnTo>
                      <a:pt x="4150" y="1197"/>
                    </a:lnTo>
                    <a:lnTo>
                      <a:pt x="4144" y="1197"/>
                    </a:lnTo>
                    <a:lnTo>
                      <a:pt x="4132" y="1197"/>
                    </a:lnTo>
                    <a:lnTo>
                      <a:pt x="4126" y="1197"/>
                    </a:lnTo>
                    <a:lnTo>
                      <a:pt x="4126" y="1203"/>
                    </a:lnTo>
                    <a:lnTo>
                      <a:pt x="4120" y="1203"/>
                    </a:lnTo>
                    <a:lnTo>
                      <a:pt x="4113" y="1203"/>
                    </a:lnTo>
                    <a:lnTo>
                      <a:pt x="4107" y="1203"/>
                    </a:lnTo>
                    <a:lnTo>
                      <a:pt x="4101" y="1203"/>
                    </a:lnTo>
                    <a:lnTo>
                      <a:pt x="4101" y="1203"/>
                    </a:lnTo>
                    <a:lnTo>
                      <a:pt x="4095" y="1209"/>
                    </a:lnTo>
                    <a:lnTo>
                      <a:pt x="4089" y="1209"/>
                    </a:lnTo>
                    <a:lnTo>
                      <a:pt x="4077" y="1209"/>
                    </a:lnTo>
                    <a:lnTo>
                      <a:pt x="4077" y="1209"/>
                    </a:lnTo>
                    <a:lnTo>
                      <a:pt x="4065" y="1209"/>
                    </a:lnTo>
                    <a:lnTo>
                      <a:pt x="4065" y="1215"/>
                    </a:lnTo>
                    <a:lnTo>
                      <a:pt x="4052" y="1215"/>
                    </a:lnTo>
                    <a:lnTo>
                      <a:pt x="4046" y="1215"/>
                    </a:lnTo>
                    <a:lnTo>
                      <a:pt x="4046" y="1215"/>
                    </a:lnTo>
                    <a:lnTo>
                      <a:pt x="4040" y="1215"/>
                    </a:lnTo>
                    <a:lnTo>
                      <a:pt x="4034" y="1215"/>
                    </a:lnTo>
                    <a:lnTo>
                      <a:pt x="4028" y="1222"/>
                    </a:lnTo>
                    <a:lnTo>
                      <a:pt x="4016" y="1222"/>
                    </a:lnTo>
                    <a:lnTo>
                      <a:pt x="4010" y="1222"/>
                    </a:lnTo>
                    <a:lnTo>
                      <a:pt x="4004" y="1222"/>
                    </a:lnTo>
                    <a:lnTo>
                      <a:pt x="4004" y="1222"/>
                    </a:lnTo>
                    <a:lnTo>
                      <a:pt x="3997" y="1222"/>
                    </a:lnTo>
                    <a:lnTo>
                      <a:pt x="3997" y="1222"/>
                    </a:lnTo>
                    <a:lnTo>
                      <a:pt x="3991" y="1228"/>
                    </a:lnTo>
                    <a:lnTo>
                      <a:pt x="3985" y="1228"/>
                    </a:lnTo>
                    <a:lnTo>
                      <a:pt x="3979" y="1228"/>
                    </a:lnTo>
                    <a:lnTo>
                      <a:pt x="3973" y="1228"/>
                    </a:lnTo>
                    <a:lnTo>
                      <a:pt x="3973" y="1228"/>
                    </a:lnTo>
                    <a:lnTo>
                      <a:pt x="3961" y="1234"/>
                    </a:lnTo>
                    <a:lnTo>
                      <a:pt x="3949" y="1234"/>
                    </a:lnTo>
                    <a:lnTo>
                      <a:pt x="3943" y="1234"/>
                    </a:lnTo>
                    <a:lnTo>
                      <a:pt x="3930" y="1240"/>
                    </a:lnTo>
                    <a:lnTo>
                      <a:pt x="3918" y="1240"/>
                    </a:lnTo>
                    <a:lnTo>
                      <a:pt x="3912" y="1240"/>
                    </a:lnTo>
                    <a:lnTo>
                      <a:pt x="3906" y="1240"/>
                    </a:lnTo>
                    <a:lnTo>
                      <a:pt x="3900" y="1240"/>
                    </a:lnTo>
                    <a:lnTo>
                      <a:pt x="3888" y="1246"/>
                    </a:lnTo>
                    <a:lnTo>
                      <a:pt x="3882" y="1246"/>
                    </a:lnTo>
                    <a:lnTo>
                      <a:pt x="3869" y="1246"/>
                    </a:lnTo>
                    <a:lnTo>
                      <a:pt x="3857" y="1252"/>
                    </a:lnTo>
                    <a:lnTo>
                      <a:pt x="3851" y="1252"/>
                    </a:lnTo>
                    <a:lnTo>
                      <a:pt x="3839" y="1252"/>
                    </a:lnTo>
                    <a:lnTo>
                      <a:pt x="3827" y="1258"/>
                    </a:lnTo>
                    <a:lnTo>
                      <a:pt x="3814" y="1258"/>
                    </a:lnTo>
                    <a:lnTo>
                      <a:pt x="3808" y="1258"/>
                    </a:lnTo>
                    <a:lnTo>
                      <a:pt x="3802" y="1258"/>
                    </a:lnTo>
                    <a:lnTo>
                      <a:pt x="3802" y="1252"/>
                    </a:lnTo>
                    <a:lnTo>
                      <a:pt x="3796" y="1240"/>
                    </a:lnTo>
                    <a:lnTo>
                      <a:pt x="3796" y="1234"/>
                    </a:lnTo>
                    <a:lnTo>
                      <a:pt x="3796" y="1234"/>
                    </a:lnTo>
                    <a:lnTo>
                      <a:pt x="3796" y="1215"/>
                    </a:lnTo>
                    <a:lnTo>
                      <a:pt x="3796" y="1209"/>
                    </a:lnTo>
                    <a:lnTo>
                      <a:pt x="3796" y="1209"/>
                    </a:lnTo>
                    <a:lnTo>
                      <a:pt x="3790" y="1191"/>
                    </a:lnTo>
                    <a:lnTo>
                      <a:pt x="3790" y="1185"/>
                    </a:lnTo>
                    <a:lnTo>
                      <a:pt x="3790" y="1179"/>
                    </a:lnTo>
                    <a:lnTo>
                      <a:pt x="3790" y="1173"/>
                    </a:lnTo>
                    <a:lnTo>
                      <a:pt x="3790" y="1173"/>
                    </a:lnTo>
                    <a:lnTo>
                      <a:pt x="3784" y="1160"/>
                    </a:lnTo>
                    <a:lnTo>
                      <a:pt x="3784" y="1154"/>
                    </a:lnTo>
                    <a:lnTo>
                      <a:pt x="3784" y="1136"/>
                    </a:lnTo>
                    <a:lnTo>
                      <a:pt x="3784" y="1136"/>
                    </a:lnTo>
                    <a:lnTo>
                      <a:pt x="3784" y="1130"/>
                    </a:lnTo>
                    <a:lnTo>
                      <a:pt x="3784" y="1130"/>
                    </a:lnTo>
                    <a:lnTo>
                      <a:pt x="3778" y="1124"/>
                    </a:lnTo>
                    <a:lnTo>
                      <a:pt x="3778" y="1124"/>
                    </a:lnTo>
                    <a:lnTo>
                      <a:pt x="3778" y="1112"/>
                    </a:lnTo>
                    <a:lnTo>
                      <a:pt x="3778" y="1106"/>
                    </a:lnTo>
                    <a:lnTo>
                      <a:pt x="3778" y="1106"/>
                    </a:lnTo>
                    <a:lnTo>
                      <a:pt x="3778" y="1099"/>
                    </a:lnTo>
                    <a:lnTo>
                      <a:pt x="3778" y="1099"/>
                    </a:lnTo>
                    <a:lnTo>
                      <a:pt x="3778" y="1099"/>
                    </a:lnTo>
                    <a:lnTo>
                      <a:pt x="3778" y="1093"/>
                    </a:lnTo>
                    <a:lnTo>
                      <a:pt x="3778" y="1093"/>
                    </a:lnTo>
                    <a:lnTo>
                      <a:pt x="3778" y="1087"/>
                    </a:lnTo>
                    <a:lnTo>
                      <a:pt x="3772" y="1087"/>
                    </a:lnTo>
                    <a:lnTo>
                      <a:pt x="3772" y="1081"/>
                    </a:lnTo>
                    <a:lnTo>
                      <a:pt x="3772" y="1081"/>
                    </a:lnTo>
                    <a:lnTo>
                      <a:pt x="3772" y="1075"/>
                    </a:lnTo>
                    <a:lnTo>
                      <a:pt x="3772" y="1075"/>
                    </a:lnTo>
                    <a:lnTo>
                      <a:pt x="3772" y="1075"/>
                    </a:lnTo>
                    <a:lnTo>
                      <a:pt x="3772" y="1069"/>
                    </a:lnTo>
                    <a:lnTo>
                      <a:pt x="3772" y="1063"/>
                    </a:lnTo>
                    <a:lnTo>
                      <a:pt x="3772" y="1063"/>
                    </a:lnTo>
                    <a:lnTo>
                      <a:pt x="3772" y="1063"/>
                    </a:lnTo>
                    <a:lnTo>
                      <a:pt x="3772" y="1057"/>
                    </a:lnTo>
                    <a:lnTo>
                      <a:pt x="3772" y="1051"/>
                    </a:lnTo>
                    <a:lnTo>
                      <a:pt x="3766" y="1051"/>
                    </a:lnTo>
                    <a:lnTo>
                      <a:pt x="3766" y="1038"/>
                    </a:lnTo>
                    <a:lnTo>
                      <a:pt x="3766" y="1032"/>
                    </a:lnTo>
                    <a:lnTo>
                      <a:pt x="3766" y="1026"/>
                    </a:lnTo>
                    <a:lnTo>
                      <a:pt x="3766" y="1026"/>
                    </a:lnTo>
                    <a:lnTo>
                      <a:pt x="3766" y="1026"/>
                    </a:lnTo>
                    <a:lnTo>
                      <a:pt x="3759" y="1008"/>
                    </a:lnTo>
                    <a:lnTo>
                      <a:pt x="3759" y="1002"/>
                    </a:lnTo>
                    <a:lnTo>
                      <a:pt x="3759" y="1002"/>
                    </a:lnTo>
                    <a:lnTo>
                      <a:pt x="3766" y="996"/>
                    </a:lnTo>
                    <a:lnTo>
                      <a:pt x="3772" y="996"/>
                    </a:lnTo>
                    <a:lnTo>
                      <a:pt x="3772" y="996"/>
                    </a:lnTo>
                    <a:lnTo>
                      <a:pt x="3772" y="996"/>
                    </a:lnTo>
                    <a:lnTo>
                      <a:pt x="3772" y="989"/>
                    </a:lnTo>
                    <a:lnTo>
                      <a:pt x="3778" y="989"/>
                    </a:lnTo>
                    <a:lnTo>
                      <a:pt x="3778" y="989"/>
                    </a:lnTo>
                    <a:lnTo>
                      <a:pt x="3784" y="983"/>
                    </a:lnTo>
                    <a:lnTo>
                      <a:pt x="3784" y="983"/>
                    </a:lnTo>
                    <a:lnTo>
                      <a:pt x="3784" y="983"/>
                    </a:lnTo>
                    <a:lnTo>
                      <a:pt x="3790" y="977"/>
                    </a:lnTo>
                    <a:lnTo>
                      <a:pt x="3790" y="977"/>
                    </a:lnTo>
                    <a:lnTo>
                      <a:pt x="3790" y="977"/>
                    </a:lnTo>
                    <a:lnTo>
                      <a:pt x="3790" y="971"/>
                    </a:lnTo>
                    <a:lnTo>
                      <a:pt x="3790" y="971"/>
                    </a:lnTo>
                    <a:lnTo>
                      <a:pt x="3796" y="971"/>
                    </a:lnTo>
                    <a:lnTo>
                      <a:pt x="3790" y="971"/>
                    </a:lnTo>
                    <a:lnTo>
                      <a:pt x="3796" y="971"/>
                    </a:lnTo>
                    <a:lnTo>
                      <a:pt x="3796" y="977"/>
                    </a:lnTo>
                    <a:lnTo>
                      <a:pt x="3796" y="977"/>
                    </a:lnTo>
                    <a:lnTo>
                      <a:pt x="3802" y="971"/>
                    </a:lnTo>
                    <a:lnTo>
                      <a:pt x="3802" y="965"/>
                    </a:lnTo>
                    <a:lnTo>
                      <a:pt x="3808" y="965"/>
                    </a:lnTo>
                    <a:lnTo>
                      <a:pt x="3808" y="965"/>
                    </a:lnTo>
                    <a:lnTo>
                      <a:pt x="3808" y="965"/>
                    </a:lnTo>
                    <a:lnTo>
                      <a:pt x="3808" y="965"/>
                    </a:lnTo>
                    <a:lnTo>
                      <a:pt x="3814" y="959"/>
                    </a:lnTo>
                    <a:lnTo>
                      <a:pt x="3814" y="959"/>
                    </a:lnTo>
                    <a:lnTo>
                      <a:pt x="3820" y="959"/>
                    </a:lnTo>
                    <a:lnTo>
                      <a:pt x="3820" y="959"/>
                    </a:lnTo>
                    <a:lnTo>
                      <a:pt x="3820" y="959"/>
                    </a:lnTo>
                    <a:lnTo>
                      <a:pt x="3820" y="965"/>
                    </a:lnTo>
                    <a:lnTo>
                      <a:pt x="3820" y="965"/>
                    </a:lnTo>
                    <a:lnTo>
                      <a:pt x="3820" y="971"/>
                    </a:lnTo>
                    <a:lnTo>
                      <a:pt x="3820" y="971"/>
                    </a:lnTo>
                    <a:lnTo>
                      <a:pt x="3820" y="971"/>
                    </a:lnTo>
                    <a:lnTo>
                      <a:pt x="3820" y="983"/>
                    </a:lnTo>
                    <a:lnTo>
                      <a:pt x="3820" y="989"/>
                    </a:lnTo>
                    <a:lnTo>
                      <a:pt x="3833" y="983"/>
                    </a:lnTo>
                    <a:lnTo>
                      <a:pt x="3833" y="983"/>
                    </a:lnTo>
                    <a:moveTo>
                      <a:pt x="208" y="1838"/>
                    </a:moveTo>
                    <a:lnTo>
                      <a:pt x="208" y="1838"/>
                    </a:lnTo>
                    <a:lnTo>
                      <a:pt x="208" y="1844"/>
                    </a:lnTo>
                    <a:lnTo>
                      <a:pt x="214" y="1844"/>
                    </a:lnTo>
                    <a:lnTo>
                      <a:pt x="214" y="1844"/>
                    </a:lnTo>
                    <a:lnTo>
                      <a:pt x="214" y="1844"/>
                    </a:lnTo>
                    <a:lnTo>
                      <a:pt x="214" y="1851"/>
                    </a:lnTo>
                    <a:lnTo>
                      <a:pt x="214" y="1851"/>
                    </a:lnTo>
                    <a:lnTo>
                      <a:pt x="214" y="1851"/>
                    </a:lnTo>
                    <a:lnTo>
                      <a:pt x="208" y="1851"/>
                    </a:lnTo>
                    <a:lnTo>
                      <a:pt x="208" y="1844"/>
                    </a:lnTo>
                    <a:lnTo>
                      <a:pt x="208" y="1844"/>
                    </a:lnTo>
                    <a:lnTo>
                      <a:pt x="201" y="1844"/>
                    </a:lnTo>
                    <a:lnTo>
                      <a:pt x="201" y="1844"/>
                    </a:lnTo>
                    <a:lnTo>
                      <a:pt x="201" y="1838"/>
                    </a:lnTo>
                    <a:lnTo>
                      <a:pt x="201" y="1844"/>
                    </a:lnTo>
                    <a:lnTo>
                      <a:pt x="208" y="1844"/>
                    </a:lnTo>
                    <a:lnTo>
                      <a:pt x="208" y="1838"/>
                    </a:lnTo>
                    <a:moveTo>
                      <a:pt x="1965" y="1325"/>
                    </a:moveTo>
                    <a:lnTo>
                      <a:pt x="1971" y="1325"/>
                    </a:lnTo>
                    <a:lnTo>
                      <a:pt x="1971" y="1325"/>
                    </a:lnTo>
                    <a:lnTo>
                      <a:pt x="1971" y="1325"/>
                    </a:lnTo>
                    <a:lnTo>
                      <a:pt x="1977" y="1325"/>
                    </a:lnTo>
                    <a:lnTo>
                      <a:pt x="1977" y="1325"/>
                    </a:lnTo>
                    <a:lnTo>
                      <a:pt x="1984" y="1325"/>
                    </a:lnTo>
                    <a:lnTo>
                      <a:pt x="1984" y="1325"/>
                    </a:lnTo>
                    <a:lnTo>
                      <a:pt x="1990" y="1325"/>
                    </a:lnTo>
                    <a:lnTo>
                      <a:pt x="1990" y="1325"/>
                    </a:lnTo>
                    <a:lnTo>
                      <a:pt x="1990" y="1325"/>
                    </a:lnTo>
                    <a:lnTo>
                      <a:pt x="1990" y="1325"/>
                    </a:lnTo>
                    <a:lnTo>
                      <a:pt x="1996" y="1325"/>
                    </a:lnTo>
                    <a:lnTo>
                      <a:pt x="2002" y="1325"/>
                    </a:lnTo>
                    <a:lnTo>
                      <a:pt x="2002" y="1325"/>
                    </a:lnTo>
                    <a:lnTo>
                      <a:pt x="2008" y="1325"/>
                    </a:lnTo>
                    <a:lnTo>
                      <a:pt x="2008" y="1325"/>
                    </a:lnTo>
                    <a:lnTo>
                      <a:pt x="2008" y="1325"/>
                    </a:lnTo>
                    <a:lnTo>
                      <a:pt x="2014" y="1325"/>
                    </a:lnTo>
                    <a:lnTo>
                      <a:pt x="2026" y="1325"/>
                    </a:lnTo>
                    <a:lnTo>
                      <a:pt x="2026" y="1325"/>
                    </a:lnTo>
                    <a:lnTo>
                      <a:pt x="2026" y="1325"/>
                    </a:lnTo>
                    <a:lnTo>
                      <a:pt x="2032" y="1325"/>
                    </a:lnTo>
                    <a:lnTo>
                      <a:pt x="2032" y="1325"/>
                    </a:lnTo>
                    <a:lnTo>
                      <a:pt x="2032" y="1325"/>
                    </a:lnTo>
                    <a:lnTo>
                      <a:pt x="2032" y="1325"/>
                    </a:lnTo>
                    <a:lnTo>
                      <a:pt x="2032" y="1325"/>
                    </a:lnTo>
                    <a:lnTo>
                      <a:pt x="2038" y="1325"/>
                    </a:lnTo>
                    <a:lnTo>
                      <a:pt x="2045" y="1325"/>
                    </a:lnTo>
                    <a:lnTo>
                      <a:pt x="2045" y="1331"/>
                    </a:lnTo>
                    <a:lnTo>
                      <a:pt x="2051" y="1331"/>
                    </a:lnTo>
                    <a:lnTo>
                      <a:pt x="2051" y="1331"/>
                    </a:lnTo>
                    <a:lnTo>
                      <a:pt x="2057" y="1331"/>
                    </a:lnTo>
                    <a:lnTo>
                      <a:pt x="2057" y="1331"/>
                    </a:lnTo>
                    <a:lnTo>
                      <a:pt x="2063" y="1331"/>
                    </a:lnTo>
                    <a:lnTo>
                      <a:pt x="2069" y="1331"/>
                    </a:lnTo>
                    <a:lnTo>
                      <a:pt x="2075" y="1331"/>
                    </a:lnTo>
                    <a:lnTo>
                      <a:pt x="2075" y="1331"/>
                    </a:lnTo>
                    <a:lnTo>
                      <a:pt x="2075" y="1331"/>
                    </a:lnTo>
                    <a:lnTo>
                      <a:pt x="2075" y="1331"/>
                    </a:lnTo>
                    <a:lnTo>
                      <a:pt x="2075" y="1331"/>
                    </a:lnTo>
                    <a:lnTo>
                      <a:pt x="2087" y="1331"/>
                    </a:lnTo>
                    <a:lnTo>
                      <a:pt x="2093" y="1331"/>
                    </a:lnTo>
                    <a:lnTo>
                      <a:pt x="2093" y="1331"/>
                    </a:lnTo>
                    <a:lnTo>
                      <a:pt x="2099" y="1331"/>
                    </a:lnTo>
                    <a:lnTo>
                      <a:pt x="2099" y="1331"/>
                    </a:lnTo>
                    <a:lnTo>
                      <a:pt x="2099" y="1331"/>
                    </a:lnTo>
                    <a:lnTo>
                      <a:pt x="2106" y="1331"/>
                    </a:lnTo>
                    <a:lnTo>
                      <a:pt x="2112" y="1331"/>
                    </a:lnTo>
                    <a:lnTo>
                      <a:pt x="2112" y="1331"/>
                    </a:lnTo>
                    <a:lnTo>
                      <a:pt x="2112" y="1331"/>
                    </a:lnTo>
                    <a:lnTo>
                      <a:pt x="2118" y="1331"/>
                    </a:lnTo>
                    <a:lnTo>
                      <a:pt x="2124" y="1331"/>
                    </a:lnTo>
                    <a:lnTo>
                      <a:pt x="2124" y="1331"/>
                    </a:lnTo>
                    <a:lnTo>
                      <a:pt x="2124" y="1331"/>
                    </a:lnTo>
                    <a:lnTo>
                      <a:pt x="2136" y="1331"/>
                    </a:lnTo>
                    <a:lnTo>
                      <a:pt x="2136" y="1331"/>
                    </a:lnTo>
                    <a:lnTo>
                      <a:pt x="2142" y="1331"/>
                    </a:lnTo>
                    <a:lnTo>
                      <a:pt x="2142" y="1331"/>
                    </a:lnTo>
                    <a:lnTo>
                      <a:pt x="2142" y="1331"/>
                    </a:lnTo>
                    <a:lnTo>
                      <a:pt x="2154" y="1331"/>
                    </a:lnTo>
                    <a:lnTo>
                      <a:pt x="2154" y="1331"/>
                    </a:lnTo>
                    <a:lnTo>
                      <a:pt x="2154" y="1331"/>
                    </a:lnTo>
                    <a:lnTo>
                      <a:pt x="2160" y="1331"/>
                    </a:lnTo>
                    <a:lnTo>
                      <a:pt x="2160" y="1331"/>
                    </a:lnTo>
                    <a:lnTo>
                      <a:pt x="2160" y="1331"/>
                    </a:lnTo>
                    <a:lnTo>
                      <a:pt x="2167" y="1331"/>
                    </a:lnTo>
                    <a:lnTo>
                      <a:pt x="2167" y="1331"/>
                    </a:lnTo>
                    <a:lnTo>
                      <a:pt x="2167" y="1331"/>
                    </a:lnTo>
                    <a:lnTo>
                      <a:pt x="2173" y="1331"/>
                    </a:lnTo>
                    <a:lnTo>
                      <a:pt x="2173" y="1331"/>
                    </a:lnTo>
                    <a:lnTo>
                      <a:pt x="2173" y="1331"/>
                    </a:lnTo>
                    <a:lnTo>
                      <a:pt x="2173" y="1331"/>
                    </a:lnTo>
                    <a:lnTo>
                      <a:pt x="2179" y="1331"/>
                    </a:lnTo>
                    <a:lnTo>
                      <a:pt x="2179" y="1331"/>
                    </a:lnTo>
                    <a:lnTo>
                      <a:pt x="2179" y="1331"/>
                    </a:lnTo>
                    <a:lnTo>
                      <a:pt x="2185" y="1331"/>
                    </a:lnTo>
                    <a:lnTo>
                      <a:pt x="2185" y="1331"/>
                    </a:lnTo>
                    <a:lnTo>
                      <a:pt x="2185" y="1331"/>
                    </a:lnTo>
                    <a:lnTo>
                      <a:pt x="2191" y="1331"/>
                    </a:lnTo>
                    <a:lnTo>
                      <a:pt x="2197" y="1331"/>
                    </a:lnTo>
                    <a:lnTo>
                      <a:pt x="2197" y="1331"/>
                    </a:lnTo>
                    <a:lnTo>
                      <a:pt x="2197" y="1331"/>
                    </a:lnTo>
                    <a:lnTo>
                      <a:pt x="2203" y="1331"/>
                    </a:lnTo>
                    <a:lnTo>
                      <a:pt x="2203" y="1338"/>
                    </a:lnTo>
                    <a:lnTo>
                      <a:pt x="2209" y="1338"/>
                    </a:lnTo>
                    <a:lnTo>
                      <a:pt x="2209" y="1338"/>
                    </a:lnTo>
                    <a:lnTo>
                      <a:pt x="2209" y="1338"/>
                    </a:lnTo>
                    <a:lnTo>
                      <a:pt x="2209" y="1338"/>
                    </a:lnTo>
                    <a:lnTo>
                      <a:pt x="2215" y="1338"/>
                    </a:lnTo>
                    <a:lnTo>
                      <a:pt x="2215" y="1338"/>
                    </a:lnTo>
                    <a:lnTo>
                      <a:pt x="2215" y="1338"/>
                    </a:lnTo>
                    <a:lnTo>
                      <a:pt x="2222" y="1338"/>
                    </a:lnTo>
                    <a:lnTo>
                      <a:pt x="2222" y="1338"/>
                    </a:lnTo>
                    <a:lnTo>
                      <a:pt x="2222" y="1338"/>
                    </a:lnTo>
                    <a:lnTo>
                      <a:pt x="2228" y="1338"/>
                    </a:lnTo>
                    <a:lnTo>
                      <a:pt x="2228" y="1338"/>
                    </a:lnTo>
                    <a:lnTo>
                      <a:pt x="2228" y="1338"/>
                    </a:lnTo>
                    <a:lnTo>
                      <a:pt x="2234" y="1338"/>
                    </a:lnTo>
                    <a:lnTo>
                      <a:pt x="2234" y="1338"/>
                    </a:lnTo>
                    <a:lnTo>
                      <a:pt x="2240" y="1338"/>
                    </a:lnTo>
                    <a:lnTo>
                      <a:pt x="2246" y="1338"/>
                    </a:lnTo>
                    <a:lnTo>
                      <a:pt x="2246" y="1338"/>
                    </a:lnTo>
                    <a:lnTo>
                      <a:pt x="2246" y="1338"/>
                    </a:lnTo>
                    <a:lnTo>
                      <a:pt x="2252" y="1338"/>
                    </a:lnTo>
                    <a:lnTo>
                      <a:pt x="2252" y="1338"/>
                    </a:lnTo>
                    <a:lnTo>
                      <a:pt x="2258" y="1338"/>
                    </a:lnTo>
                    <a:lnTo>
                      <a:pt x="2258" y="1338"/>
                    </a:lnTo>
                    <a:lnTo>
                      <a:pt x="2258" y="1338"/>
                    </a:lnTo>
                    <a:lnTo>
                      <a:pt x="2258" y="1338"/>
                    </a:lnTo>
                    <a:lnTo>
                      <a:pt x="2264" y="1338"/>
                    </a:lnTo>
                    <a:lnTo>
                      <a:pt x="2264" y="1338"/>
                    </a:lnTo>
                    <a:lnTo>
                      <a:pt x="2264" y="1338"/>
                    </a:lnTo>
                    <a:lnTo>
                      <a:pt x="2264" y="1338"/>
                    </a:lnTo>
                    <a:lnTo>
                      <a:pt x="2276" y="1338"/>
                    </a:lnTo>
                    <a:lnTo>
                      <a:pt x="2276" y="1338"/>
                    </a:lnTo>
                    <a:lnTo>
                      <a:pt x="2283" y="1338"/>
                    </a:lnTo>
                    <a:lnTo>
                      <a:pt x="2283" y="1338"/>
                    </a:lnTo>
                    <a:lnTo>
                      <a:pt x="2283" y="1338"/>
                    </a:lnTo>
                    <a:lnTo>
                      <a:pt x="2283" y="1338"/>
                    </a:lnTo>
                    <a:lnTo>
                      <a:pt x="2283" y="1338"/>
                    </a:lnTo>
                    <a:lnTo>
                      <a:pt x="2289" y="1338"/>
                    </a:lnTo>
                    <a:lnTo>
                      <a:pt x="2289" y="1338"/>
                    </a:lnTo>
                    <a:lnTo>
                      <a:pt x="2301" y="1338"/>
                    </a:lnTo>
                    <a:lnTo>
                      <a:pt x="2301" y="1338"/>
                    </a:lnTo>
                    <a:lnTo>
                      <a:pt x="2307" y="1338"/>
                    </a:lnTo>
                    <a:lnTo>
                      <a:pt x="2313" y="1338"/>
                    </a:lnTo>
                    <a:lnTo>
                      <a:pt x="2313" y="1338"/>
                    </a:lnTo>
                    <a:lnTo>
                      <a:pt x="2319" y="1338"/>
                    </a:lnTo>
                    <a:lnTo>
                      <a:pt x="2319" y="1338"/>
                    </a:lnTo>
                    <a:lnTo>
                      <a:pt x="2319" y="1338"/>
                    </a:lnTo>
                    <a:lnTo>
                      <a:pt x="2325" y="1338"/>
                    </a:lnTo>
                    <a:lnTo>
                      <a:pt x="2325" y="1338"/>
                    </a:lnTo>
                    <a:lnTo>
                      <a:pt x="2325" y="1338"/>
                    </a:lnTo>
                    <a:lnTo>
                      <a:pt x="2331" y="1338"/>
                    </a:lnTo>
                    <a:lnTo>
                      <a:pt x="2331" y="1338"/>
                    </a:lnTo>
                    <a:lnTo>
                      <a:pt x="2337" y="1338"/>
                    </a:lnTo>
                    <a:lnTo>
                      <a:pt x="2337" y="1338"/>
                    </a:lnTo>
                    <a:lnTo>
                      <a:pt x="2344" y="1338"/>
                    </a:lnTo>
                    <a:lnTo>
                      <a:pt x="2344" y="1338"/>
                    </a:lnTo>
                    <a:lnTo>
                      <a:pt x="2350" y="1338"/>
                    </a:lnTo>
                    <a:lnTo>
                      <a:pt x="2350" y="1338"/>
                    </a:lnTo>
                    <a:lnTo>
                      <a:pt x="2356" y="1338"/>
                    </a:lnTo>
                    <a:lnTo>
                      <a:pt x="2356" y="1338"/>
                    </a:lnTo>
                    <a:lnTo>
                      <a:pt x="2356" y="1338"/>
                    </a:lnTo>
                    <a:lnTo>
                      <a:pt x="2362" y="1338"/>
                    </a:lnTo>
                    <a:lnTo>
                      <a:pt x="2362" y="1338"/>
                    </a:lnTo>
                    <a:lnTo>
                      <a:pt x="2368" y="1338"/>
                    </a:lnTo>
                    <a:lnTo>
                      <a:pt x="2374" y="1338"/>
                    </a:lnTo>
                    <a:lnTo>
                      <a:pt x="2374" y="1338"/>
                    </a:lnTo>
                    <a:lnTo>
                      <a:pt x="2380" y="1338"/>
                    </a:lnTo>
                    <a:lnTo>
                      <a:pt x="2386" y="1338"/>
                    </a:lnTo>
                    <a:lnTo>
                      <a:pt x="2386" y="1338"/>
                    </a:lnTo>
                    <a:lnTo>
                      <a:pt x="2392" y="1338"/>
                    </a:lnTo>
                    <a:lnTo>
                      <a:pt x="2392" y="1338"/>
                    </a:lnTo>
                    <a:lnTo>
                      <a:pt x="2392" y="1338"/>
                    </a:lnTo>
                    <a:lnTo>
                      <a:pt x="2392" y="1338"/>
                    </a:lnTo>
                    <a:lnTo>
                      <a:pt x="2399" y="1338"/>
                    </a:lnTo>
                    <a:lnTo>
                      <a:pt x="2399" y="1338"/>
                    </a:lnTo>
                    <a:lnTo>
                      <a:pt x="2405" y="1338"/>
                    </a:lnTo>
                    <a:lnTo>
                      <a:pt x="2411" y="1338"/>
                    </a:lnTo>
                    <a:lnTo>
                      <a:pt x="2417" y="1338"/>
                    </a:lnTo>
                    <a:lnTo>
                      <a:pt x="2423" y="1338"/>
                    </a:lnTo>
                    <a:lnTo>
                      <a:pt x="2423" y="1338"/>
                    </a:lnTo>
                    <a:lnTo>
                      <a:pt x="2423" y="1338"/>
                    </a:lnTo>
                    <a:lnTo>
                      <a:pt x="2429" y="1338"/>
                    </a:lnTo>
                    <a:lnTo>
                      <a:pt x="2429" y="1338"/>
                    </a:lnTo>
                    <a:lnTo>
                      <a:pt x="2435" y="1338"/>
                    </a:lnTo>
                    <a:lnTo>
                      <a:pt x="2435" y="1338"/>
                    </a:lnTo>
                    <a:lnTo>
                      <a:pt x="2435" y="1338"/>
                    </a:lnTo>
                    <a:lnTo>
                      <a:pt x="2441" y="1338"/>
                    </a:lnTo>
                    <a:lnTo>
                      <a:pt x="2441" y="1338"/>
                    </a:lnTo>
                    <a:lnTo>
                      <a:pt x="2441" y="1338"/>
                    </a:lnTo>
                    <a:lnTo>
                      <a:pt x="2447" y="1338"/>
                    </a:lnTo>
                    <a:lnTo>
                      <a:pt x="2453" y="1338"/>
                    </a:lnTo>
                    <a:lnTo>
                      <a:pt x="2453" y="1338"/>
                    </a:lnTo>
                    <a:lnTo>
                      <a:pt x="2460" y="1338"/>
                    </a:lnTo>
                    <a:lnTo>
                      <a:pt x="2460" y="1338"/>
                    </a:lnTo>
                    <a:lnTo>
                      <a:pt x="2472" y="1338"/>
                    </a:lnTo>
                    <a:lnTo>
                      <a:pt x="2472" y="1338"/>
                    </a:lnTo>
                    <a:lnTo>
                      <a:pt x="2472" y="1338"/>
                    </a:lnTo>
                    <a:lnTo>
                      <a:pt x="2484" y="1338"/>
                    </a:lnTo>
                    <a:lnTo>
                      <a:pt x="2490" y="1338"/>
                    </a:lnTo>
                    <a:lnTo>
                      <a:pt x="2496" y="1338"/>
                    </a:lnTo>
                    <a:lnTo>
                      <a:pt x="2496" y="1338"/>
                    </a:lnTo>
                    <a:lnTo>
                      <a:pt x="2502" y="1338"/>
                    </a:lnTo>
                    <a:lnTo>
                      <a:pt x="2502" y="1338"/>
                    </a:lnTo>
                    <a:lnTo>
                      <a:pt x="2502" y="1338"/>
                    </a:lnTo>
                    <a:lnTo>
                      <a:pt x="2508" y="1344"/>
                    </a:lnTo>
                    <a:lnTo>
                      <a:pt x="2508" y="1344"/>
                    </a:lnTo>
                    <a:lnTo>
                      <a:pt x="2508" y="1344"/>
                    </a:lnTo>
                    <a:lnTo>
                      <a:pt x="2508" y="1344"/>
                    </a:lnTo>
                    <a:lnTo>
                      <a:pt x="2508" y="1344"/>
                    </a:lnTo>
                    <a:lnTo>
                      <a:pt x="2508" y="1344"/>
                    </a:lnTo>
                    <a:lnTo>
                      <a:pt x="2514" y="1344"/>
                    </a:lnTo>
                    <a:lnTo>
                      <a:pt x="2514" y="1344"/>
                    </a:lnTo>
                    <a:lnTo>
                      <a:pt x="2514" y="1344"/>
                    </a:lnTo>
                    <a:lnTo>
                      <a:pt x="2514" y="1344"/>
                    </a:lnTo>
                    <a:lnTo>
                      <a:pt x="2514" y="1350"/>
                    </a:lnTo>
                    <a:lnTo>
                      <a:pt x="2514" y="1350"/>
                    </a:lnTo>
                    <a:lnTo>
                      <a:pt x="2514" y="1350"/>
                    </a:lnTo>
                    <a:lnTo>
                      <a:pt x="2514" y="1350"/>
                    </a:lnTo>
                    <a:lnTo>
                      <a:pt x="2514" y="1350"/>
                    </a:lnTo>
                    <a:lnTo>
                      <a:pt x="2521" y="1350"/>
                    </a:lnTo>
                    <a:lnTo>
                      <a:pt x="2521" y="1350"/>
                    </a:lnTo>
                    <a:lnTo>
                      <a:pt x="2521" y="1350"/>
                    </a:lnTo>
                    <a:lnTo>
                      <a:pt x="2521" y="1350"/>
                    </a:lnTo>
                    <a:lnTo>
                      <a:pt x="2521" y="1350"/>
                    </a:lnTo>
                    <a:lnTo>
                      <a:pt x="2521" y="1350"/>
                    </a:lnTo>
                    <a:lnTo>
                      <a:pt x="2521" y="1356"/>
                    </a:lnTo>
                    <a:lnTo>
                      <a:pt x="2521" y="1356"/>
                    </a:lnTo>
                    <a:lnTo>
                      <a:pt x="2521" y="1356"/>
                    </a:lnTo>
                    <a:lnTo>
                      <a:pt x="2527" y="1356"/>
                    </a:lnTo>
                    <a:lnTo>
                      <a:pt x="2527" y="1356"/>
                    </a:lnTo>
                    <a:lnTo>
                      <a:pt x="2527" y="1356"/>
                    </a:lnTo>
                    <a:lnTo>
                      <a:pt x="2527" y="1356"/>
                    </a:lnTo>
                    <a:lnTo>
                      <a:pt x="2527" y="1350"/>
                    </a:lnTo>
                    <a:lnTo>
                      <a:pt x="2527" y="1350"/>
                    </a:lnTo>
                    <a:lnTo>
                      <a:pt x="2527" y="1350"/>
                    </a:lnTo>
                    <a:lnTo>
                      <a:pt x="2533" y="1350"/>
                    </a:lnTo>
                    <a:lnTo>
                      <a:pt x="2533" y="1350"/>
                    </a:lnTo>
                    <a:lnTo>
                      <a:pt x="2533" y="1350"/>
                    </a:lnTo>
                    <a:lnTo>
                      <a:pt x="2533" y="1350"/>
                    </a:lnTo>
                    <a:lnTo>
                      <a:pt x="2533" y="1350"/>
                    </a:lnTo>
                    <a:lnTo>
                      <a:pt x="2539" y="1350"/>
                    </a:lnTo>
                    <a:lnTo>
                      <a:pt x="2539" y="1350"/>
                    </a:lnTo>
                    <a:lnTo>
                      <a:pt x="2539" y="1350"/>
                    </a:lnTo>
                    <a:lnTo>
                      <a:pt x="2539" y="1356"/>
                    </a:lnTo>
                    <a:lnTo>
                      <a:pt x="2539" y="1356"/>
                    </a:lnTo>
                    <a:lnTo>
                      <a:pt x="2539" y="1356"/>
                    </a:lnTo>
                    <a:lnTo>
                      <a:pt x="2539" y="1356"/>
                    </a:lnTo>
                    <a:lnTo>
                      <a:pt x="2539" y="1356"/>
                    </a:lnTo>
                    <a:lnTo>
                      <a:pt x="2539" y="1356"/>
                    </a:lnTo>
                    <a:lnTo>
                      <a:pt x="2539" y="1356"/>
                    </a:lnTo>
                    <a:lnTo>
                      <a:pt x="2539" y="1356"/>
                    </a:lnTo>
                    <a:lnTo>
                      <a:pt x="2545" y="1356"/>
                    </a:lnTo>
                    <a:lnTo>
                      <a:pt x="2545" y="1356"/>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62"/>
                    </a:lnTo>
                    <a:lnTo>
                      <a:pt x="2545" y="1362"/>
                    </a:lnTo>
                    <a:lnTo>
                      <a:pt x="2545" y="1368"/>
                    </a:lnTo>
                    <a:lnTo>
                      <a:pt x="2545" y="1368"/>
                    </a:lnTo>
                    <a:lnTo>
                      <a:pt x="2545" y="1368"/>
                    </a:lnTo>
                    <a:lnTo>
                      <a:pt x="2539" y="1368"/>
                    </a:lnTo>
                    <a:lnTo>
                      <a:pt x="2539" y="1368"/>
                    </a:lnTo>
                    <a:lnTo>
                      <a:pt x="2539" y="1368"/>
                    </a:lnTo>
                    <a:lnTo>
                      <a:pt x="2539" y="1368"/>
                    </a:lnTo>
                    <a:lnTo>
                      <a:pt x="2539" y="1368"/>
                    </a:lnTo>
                    <a:lnTo>
                      <a:pt x="2539" y="1368"/>
                    </a:lnTo>
                    <a:lnTo>
                      <a:pt x="2533" y="1368"/>
                    </a:lnTo>
                    <a:lnTo>
                      <a:pt x="2533" y="1368"/>
                    </a:lnTo>
                    <a:lnTo>
                      <a:pt x="2533" y="1368"/>
                    </a:lnTo>
                    <a:lnTo>
                      <a:pt x="2533" y="1368"/>
                    </a:lnTo>
                    <a:lnTo>
                      <a:pt x="2533" y="1374"/>
                    </a:lnTo>
                    <a:lnTo>
                      <a:pt x="2533" y="1374"/>
                    </a:lnTo>
                    <a:lnTo>
                      <a:pt x="2533" y="1374"/>
                    </a:lnTo>
                    <a:lnTo>
                      <a:pt x="2533" y="1374"/>
                    </a:lnTo>
                    <a:lnTo>
                      <a:pt x="2533" y="1374"/>
                    </a:lnTo>
                    <a:lnTo>
                      <a:pt x="2533" y="1374"/>
                    </a:lnTo>
                    <a:lnTo>
                      <a:pt x="2527" y="1374"/>
                    </a:lnTo>
                    <a:lnTo>
                      <a:pt x="2527" y="1374"/>
                    </a:lnTo>
                    <a:lnTo>
                      <a:pt x="2527" y="1380"/>
                    </a:lnTo>
                    <a:lnTo>
                      <a:pt x="2527" y="1380"/>
                    </a:lnTo>
                    <a:lnTo>
                      <a:pt x="2527" y="1380"/>
                    </a:lnTo>
                    <a:lnTo>
                      <a:pt x="2527" y="1380"/>
                    </a:lnTo>
                    <a:lnTo>
                      <a:pt x="2527" y="1380"/>
                    </a:lnTo>
                    <a:lnTo>
                      <a:pt x="2527" y="1380"/>
                    </a:lnTo>
                    <a:lnTo>
                      <a:pt x="2527" y="1386"/>
                    </a:lnTo>
                    <a:lnTo>
                      <a:pt x="2527" y="1386"/>
                    </a:lnTo>
                    <a:lnTo>
                      <a:pt x="2527" y="1386"/>
                    </a:lnTo>
                    <a:lnTo>
                      <a:pt x="2527" y="1386"/>
                    </a:lnTo>
                    <a:lnTo>
                      <a:pt x="2527" y="1386"/>
                    </a:lnTo>
                    <a:lnTo>
                      <a:pt x="2527" y="1386"/>
                    </a:lnTo>
                    <a:lnTo>
                      <a:pt x="2521" y="1386"/>
                    </a:lnTo>
                    <a:lnTo>
                      <a:pt x="2521" y="1386"/>
                    </a:lnTo>
                    <a:lnTo>
                      <a:pt x="2521" y="1386"/>
                    </a:lnTo>
                    <a:lnTo>
                      <a:pt x="2521" y="1386"/>
                    </a:lnTo>
                    <a:lnTo>
                      <a:pt x="2521" y="1393"/>
                    </a:lnTo>
                    <a:lnTo>
                      <a:pt x="2521" y="1393"/>
                    </a:lnTo>
                    <a:lnTo>
                      <a:pt x="2527" y="1393"/>
                    </a:lnTo>
                    <a:lnTo>
                      <a:pt x="2527" y="1393"/>
                    </a:lnTo>
                    <a:lnTo>
                      <a:pt x="2527" y="1399"/>
                    </a:lnTo>
                    <a:lnTo>
                      <a:pt x="2527" y="1399"/>
                    </a:lnTo>
                    <a:lnTo>
                      <a:pt x="2527" y="1399"/>
                    </a:lnTo>
                    <a:lnTo>
                      <a:pt x="2527" y="1399"/>
                    </a:lnTo>
                    <a:lnTo>
                      <a:pt x="2527" y="1399"/>
                    </a:lnTo>
                    <a:lnTo>
                      <a:pt x="2533" y="1399"/>
                    </a:lnTo>
                    <a:lnTo>
                      <a:pt x="2533" y="1405"/>
                    </a:lnTo>
                    <a:lnTo>
                      <a:pt x="2533" y="1405"/>
                    </a:lnTo>
                    <a:lnTo>
                      <a:pt x="2533" y="1405"/>
                    </a:lnTo>
                    <a:lnTo>
                      <a:pt x="2533" y="1405"/>
                    </a:lnTo>
                    <a:lnTo>
                      <a:pt x="2533" y="1405"/>
                    </a:lnTo>
                    <a:lnTo>
                      <a:pt x="2539" y="1405"/>
                    </a:lnTo>
                    <a:lnTo>
                      <a:pt x="2539" y="1405"/>
                    </a:lnTo>
                    <a:lnTo>
                      <a:pt x="2539" y="1411"/>
                    </a:lnTo>
                    <a:lnTo>
                      <a:pt x="2539" y="1411"/>
                    </a:lnTo>
                    <a:lnTo>
                      <a:pt x="2539" y="1411"/>
                    </a:lnTo>
                    <a:lnTo>
                      <a:pt x="2539" y="1411"/>
                    </a:lnTo>
                    <a:lnTo>
                      <a:pt x="2539" y="1411"/>
                    </a:lnTo>
                    <a:lnTo>
                      <a:pt x="2539" y="1411"/>
                    </a:lnTo>
                    <a:lnTo>
                      <a:pt x="2545" y="1411"/>
                    </a:lnTo>
                    <a:lnTo>
                      <a:pt x="2545" y="1411"/>
                    </a:lnTo>
                    <a:lnTo>
                      <a:pt x="2545" y="1411"/>
                    </a:lnTo>
                    <a:lnTo>
                      <a:pt x="2539" y="1411"/>
                    </a:lnTo>
                    <a:lnTo>
                      <a:pt x="2539" y="1411"/>
                    </a:lnTo>
                    <a:lnTo>
                      <a:pt x="2539" y="1411"/>
                    </a:lnTo>
                    <a:lnTo>
                      <a:pt x="2539" y="1417"/>
                    </a:lnTo>
                    <a:lnTo>
                      <a:pt x="2539" y="1417"/>
                    </a:lnTo>
                    <a:lnTo>
                      <a:pt x="2539" y="1417"/>
                    </a:lnTo>
                    <a:lnTo>
                      <a:pt x="2545" y="1423"/>
                    </a:lnTo>
                    <a:lnTo>
                      <a:pt x="2545" y="1423"/>
                    </a:lnTo>
                    <a:lnTo>
                      <a:pt x="2545" y="1423"/>
                    </a:lnTo>
                    <a:lnTo>
                      <a:pt x="2545" y="1423"/>
                    </a:lnTo>
                    <a:lnTo>
                      <a:pt x="2545" y="1423"/>
                    </a:lnTo>
                    <a:lnTo>
                      <a:pt x="2545" y="1423"/>
                    </a:lnTo>
                    <a:lnTo>
                      <a:pt x="2545" y="1423"/>
                    </a:lnTo>
                    <a:lnTo>
                      <a:pt x="2545" y="1423"/>
                    </a:lnTo>
                    <a:lnTo>
                      <a:pt x="2545" y="1423"/>
                    </a:lnTo>
                    <a:lnTo>
                      <a:pt x="2545" y="1429"/>
                    </a:lnTo>
                    <a:lnTo>
                      <a:pt x="2545" y="1429"/>
                    </a:lnTo>
                    <a:lnTo>
                      <a:pt x="2545" y="1429"/>
                    </a:lnTo>
                    <a:lnTo>
                      <a:pt x="2551" y="1429"/>
                    </a:lnTo>
                    <a:lnTo>
                      <a:pt x="2551" y="1429"/>
                    </a:lnTo>
                    <a:lnTo>
                      <a:pt x="2551" y="1429"/>
                    </a:lnTo>
                    <a:lnTo>
                      <a:pt x="2551" y="1429"/>
                    </a:lnTo>
                    <a:lnTo>
                      <a:pt x="2551" y="1429"/>
                    </a:lnTo>
                    <a:lnTo>
                      <a:pt x="2551" y="1429"/>
                    </a:lnTo>
                    <a:lnTo>
                      <a:pt x="2557" y="1435"/>
                    </a:lnTo>
                    <a:lnTo>
                      <a:pt x="2557" y="1435"/>
                    </a:lnTo>
                    <a:lnTo>
                      <a:pt x="2557" y="1435"/>
                    </a:lnTo>
                    <a:lnTo>
                      <a:pt x="2557" y="1435"/>
                    </a:lnTo>
                    <a:lnTo>
                      <a:pt x="2557" y="1435"/>
                    </a:lnTo>
                    <a:lnTo>
                      <a:pt x="2563" y="1429"/>
                    </a:lnTo>
                    <a:lnTo>
                      <a:pt x="2563" y="1429"/>
                    </a:lnTo>
                    <a:lnTo>
                      <a:pt x="2563" y="1435"/>
                    </a:lnTo>
                    <a:lnTo>
                      <a:pt x="2563" y="1435"/>
                    </a:lnTo>
                    <a:lnTo>
                      <a:pt x="2563" y="1435"/>
                    </a:lnTo>
                    <a:lnTo>
                      <a:pt x="2563" y="1435"/>
                    </a:lnTo>
                    <a:lnTo>
                      <a:pt x="2563" y="1435"/>
                    </a:lnTo>
                    <a:lnTo>
                      <a:pt x="2563" y="1435"/>
                    </a:lnTo>
                    <a:lnTo>
                      <a:pt x="2563" y="1435"/>
                    </a:lnTo>
                    <a:lnTo>
                      <a:pt x="2569" y="1435"/>
                    </a:lnTo>
                    <a:lnTo>
                      <a:pt x="2569" y="1435"/>
                    </a:lnTo>
                    <a:lnTo>
                      <a:pt x="2569" y="1435"/>
                    </a:lnTo>
                    <a:lnTo>
                      <a:pt x="2569" y="1435"/>
                    </a:lnTo>
                    <a:lnTo>
                      <a:pt x="2569" y="1435"/>
                    </a:lnTo>
                    <a:lnTo>
                      <a:pt x="2569" y="1435"/>
                    </a:lnTo>
                    <a:lnTo>
                      <a:pt x="2569" y="1441"/>
                    </a:lnTo>
                    <a:lnTo>
                      <a:pt x="2569" y="1441"/>
                    </a:lnTo>
                    <a:lnTo>
                      <a:pt x="2569" y="1441"/>
                    </a:lnTo>
                    <a:lnTo>
                      <a:pt x="2569" y="1441"/>
                    </a:lnTo>
                    <a:lnTo>
                      <a:pt x="2569" y="1448"/>
                    </a:lnTo>
                    <a:lnTo>
                      <a:pt x="2569" y="1448"/>
                    </a:lnTo>
                    <a:lnTo>
                      <a:pt x="2569" y="1448"/>
                    </a:lnTo>
                    <a:lnTo>
                      <a:pt x="2569" y="1448"/>
                    </a:lnTo>
                    <a:lnTo>
                      <a:pt x="2569" y="1454"/>
                    </a:lnTo>
                    <a:lnTo>
                      <a:pt x="2569" y="1454"/>
                    </a:lnTo>
                    <a:lnTo>
                      <a:pt x="2569" y="1460"/>
                    </a:lnTo>
                    <a:lnTo>
                      <a:pt x="2569" y="1460"/>
                    </a:lnTo>
                    <a:lnTo>
                      <a:pt x="2569" y="1460"/>
                    </a:lnTo>
                    <a:lnTo>
                      <a:pt x="2569" y="1466"/>
                    </a:lnTo>
                    <a:lnTo>
                      <a:pt x="2569" y="1466"/>
                    </a:lnTo>
                    <a:lnTo>
                      <a:pt x="2569" y="1472"/>
                    </a:lnTo>
                    <a:lnTo>
                      <a:pt x="2569" y="1472"/>
                    </a:lnTo>
                    <a:lnTo>
                      <a:pt x="2569" y="1472"/>
                    </a:lnTo>
                    <a:lnTo>
                      <a:pt x="2569" y="1472"/>
                    </a:lnTo>
                    <a:lnTo>
                      <a:pt x="2569" y="1478"/>
                    </a:lnTo>
                    <a:lnTo>
                      <a:pt x="2569" y="1478"/>
                    </a:lnTo>
                    <a:lnTo>
                      <a:pt x="2569" y="1484"/>
                    </a:lnTo>
                    <a:lnTo>
                      <a:pt x="2569" y="1484"/>
                    </a:lnTo>
                    <a:lnTo>
                      <a:pt x="2569" y="1490"/>
                    </a:lnTo>
                    <a:lnTo>
                      <a:pt x="2569" y="1496"/>
                    </a:lnTo>
                    <a:lnTo>
                      <a:pt x="2569" y="1496"/>
                    </a:lnTo>
                    <a:lnTo>
                      <a:pt x="2569" y="1496"/>
                    </a:lnTo>
                    <a:lnTo>
                      <a:pt x="2569" y="1496"/>
                    </a:lnTo>
                    <a:lnTo>
                      <a:pt x="2569" y="1502"/>
                    </a:lnTo>
                    <a:lnTo>
                      <a:pt x="2569" y="1502"/>
                    </a:lnTo>
                    <a:lnTo>
                      <a:pt x="2569" y="1502"/>
                    </a:lnTo>
                    <a:lnTo>
                      <a:pt x="2569" y="1509"/>
                    </a:lnTo>
                    <a:lnTo>
                      <a:pt x="2569" y="1515"/>
                    </a:lnTo>
                    <a:lnTo>
                      <a:pt x="2569" y="1521"/>
                    </a:lnTo>
                    <a:lnTo>
                      <a:pt x="2569" y="1521"/>
                    </a:lnTo>
                    <a:lnTo>
                      <a:pt x="2569" y="1521"/>
                    </a:lnTo>
                    <a:lnTo>
                      <a:pt x="2569" y="1527"/>
                    </a:lnTo>
                    <a:lnTo>
                      <a:pt x="2569" y="1527"/>
                    </a:lnTo>
                    <a:lnTo>
                      <a:pt x="2569" y="1533"/>
                    </a:lnTo>
                    <a:lnTo>
                      <a:pt x="2569" y="1533"/>
                    </a:lnTo>
                    <a:lnTo>
                      <a:pt x="2569" y="1533"/>
                    </a:lnTo>
                    <a:lnTo>
                      <a:pt x="2569" y="1539"/>
                    </a:lnTo>
                    <a:lnTo>
                      <a:pt x="2569" y="1539"/>
                    </a:lnTo>
                    <a:lnTo>
                      <a:pt x="2569" y="1545"/>
                    </a:lnTo>
                    <a:lnTo>
                      <a:pt x="2569" y="1545"/>
                    </a:lnTo>
                    <a:lnTo>
                      <a:pt x="2569" y="1545"/>
                    </a:lnTo>
                    <a:lnTo>
                      <a:pt x="2569" y="1545"/>
                    </a:lnTo>
                    <a:lnTo>
                      <a:pt x="2569" y="1545"/>
                    </a:lnTo>
                    <a:lnTo>
                      <a:pt x="2569" y="1551"/>
                    </a:lnTo>
                    <a:lnTo>
                      <a:pt x="2569" y="1551"/>
                    </a:lnTo>
                    <a:lnTo>
                      <a:pt x="2569" y="1551"/>
                    </a:lnTo>
                    <a:lnTo>
                      <a:pt x="2569" y="1551"/>
                    </a:lnTo>
                    <a:lnTo>
                      <a:pt x="2569" y="1557"/>
                    </a:lnTo>
                    <a:lnTo>
                      <a:pt x="2569" y="1564"/>
                    </a:lnTo>
                    <a:lnTo>
                      <a:pt x="2569" y="1564"/>
                    </a:lnTo>
                    <a:lnTo>
                      <a:pt x="2569" y="1570"/>
                    </a:lnTo>
                    <a:lnTo>
                      <a:pt x="2569" y="1570"/>
                    </a:lnTo>
                    <a:lnTo>
                      <a:pt x="2569" y="1576"/>
                    </a:lnTo>
                    <a:lnTo>
                      <a:pt x="2569" y="1576"/>
                    </a:lnTo>
                    <a:lnTo>
                      <a:pt x="2569" y="1576"/>
                    </a:lnTo>
                    <a:lnTo>
                      <a:pt x="2569" y="1576"/>
                    </a:lnTo>
                    <a:lnTo>
                      <a:pt x="2569" y="1582"/>
                    </a:lnTo>
                    <a:lnTo>
                      <a:pt x="2569" y="1582"/>
                    </a:lnTo>
                    <a:lnTo>
                      <a:pt x="2569" y="1582"/>
                    </a:lnTo>
                    <a:lnTo>
                      <a:pt x="2569" y="1588"/>
                    </a:lnTo>
                    <a:lnTo>
                      <a:pt x="2569" y="1588"/>
                    </a:lnTo>
                    <a:lnTo>
                      <a:pt x="2569" y="1588"/>
                    </a:lnTo>
                    <a:lnTo>
                      <a:pt x="2569" y="1594"/>
                    </a:lnTo>
                    <a:lnTo>
                      <a:pt x="2569" y="1600"/>
                    </a:lnTo>
                    <a:lnTo>
                      <a:pt x="2569" y="1600"/>
                    </a:lnTo>
                    <a:lnTo>
                      <a:pt x="2569" y="1606"/>
                    </a:lnTo>
                    <a:lnTo>
                      <a:pt x="2569" y="1606"/>
                    </a:lnTo>
                    <a:lnTo>
                      <a:pt x="2569" y="1612"/>
                    </a:lnTo>
                    <a:lnTo>
                      <a:pt x="2569" y="1612"/>
                    </a:lnTo>
                    <a:lnTo>
                      <a:pt x="2569" y="1619"/>
                    </a:lnTo>
                    <a:lnTo>
                      <a:pt x="2569" y="1619"/>
                    </a:lnTo>
                    <a:lnTo>
                      <a:pt x="2569" y="1619"/>
                    </a:lnTo>
                    <a:lnTo>
                      <a:pt x="2569" y="1619"/>
                    </a:lnTo>
                    <a:lnTo>
                      <a:pt x="2569" y="1625"/>
                    </a:lnTo>
                    <a:lnTo>
                      <a:pt x="2569" y="1625"/>
                    </a:lnTo>
                    <a:lnTo>
                      <a:pt x="2569" y="1625"/>
                    </a:lnTo>
                    <a:lnTo>
                      <a:pt x="2569" y="1625"/>
                    </a:lnTo>
                    <a:lnTo>
                      <a:pt x="2569" y="1631"/>
                    </a:lnTo>
                    <a:lnTo>
                      <a:pt x="2569" y="1631"/>
                    </a:lnTo>
                    <a:lnTo>
                      <a:pt x="2569" y="1631"/>
                    </a:lnTo>
                    <a:lnTo>
                      <a:pt x="2569" y="1637"/>
                    </a:lnTo>
                    <a:lnTo>
                      <a:pt x="2569" y="1637"/>
                    </a:lnTo>
                    <a:lnTo>
                      <a:pt x="2569" y="1637"/>
                    </a:lnTo>
                    <a:lnTo>
                      <a:pt x="2569" y="1637"/>
                    </a:lnTo>
                    <a:lnTo>
                      <a:pt x="2569" y="1637"/>
                    </a:lnTo>
                    <a:lnTo>
                      <a:pt x="2569" y="1643"/>
                    </a:lnTo>
                    <a:lnTo>
                      <a:pt x="2569" y="1649"/>
                    </a:lnTo>
                    <a:lnTo>
                      <a:pt x="2569" y="1649"/>
                    </a:lnTo>
                    <a:lnTo>
                      <a:pt x="2569" y="1655"/>
                    </a:lnTo>
                    <a:lnTo>
                      <a:pt x="2569" y="1661"/>
                    </a:lnTo>
                    <a:lnTo>
                      <a:pt x="2569" y="1661"/>
                    </a:lnTo>
                    <a:lnTo>
                      <a:pt x="2569" y="1661"/>
                    </a:lnTo>
                    <a:lnTo>
                      <a:pt x="2569" y="1661"/>
                    </a:lnTo>
                    <a:lnTo>
                      <a:pt x="2569" y="1661"/>
                    </a:lnTo>
                    <a:lnTo>
                      <a:pt x="2569" y="1667"/>
                    </a:lnTo>
                    <a:lnTo>
                      <a:pt x="2569" y="1667"/>
                    </a:lnTo>
                    <a:lnTo>
                      <a:pt x="2569" y="1667"/>
                    </a:lnTo>
                    <a:lnTo>
                      <a:pt x="2569" y="1673"/>
                    </a:lnTo>
                    <a:lnTo>
                      <a:pt x="2569" y="1673"/>
                    </a:lnTo>
                    <a:lnTo>
                      <a:pt x="2569" y="1673"/>
                    </a:lnTo>
                    <a:lnTo>
                      <a:pt x="2569" y="1673"/>
                    </a:lnTo>
                    <a:lnTo>
                      <a:pt x="2569" y="1680"/>
                    </a:lnTo>
                    <a:lnTo>
                      <a:pt x="2569" y="1680"/>
                    </a:lnTo>
                    <a:lnTo>
                      <a:pt x="2569" y="1680"/>
                    </a:lnTo>
                    <a:lnTo>
                      <a:pt x="2569" y="1686"/>
                    </a:lnTo>
                    <a:lnTo>
                      <a:pt x="2569" y="1686"/>
                    </a:lnTo>
                    <a:lnTo>
                      <a:pt x="2569" y="1686"/>
                    </a:lnTo>
                    <a:lnTo>
                      <a:pt x="2563" y="1686"/>
                    </a:lnTo>
                    <a:lnTo>
                      <a:pt x="2563" y="1686"/>
                    </a:lnTo>
                    <a:lnTo>
                      <a:pt x="2557" y="1686"/>
                    </a:lnTo>
                    <a:lnTo>
                      <a:pt x="2551" y="1686"/>
                    </a:lnTo>
                    <a:lnTo>
                      <a:pt x="2551" y="1686"/>
                    </a:lnTo>
                    <a:lnTo>
                      <a:pt x="2551" y="1686"/>
                    </a:lnTo>
                    <a:lnTo>
                      <a:pt x="2545" y="1686"/>
                    </a:lnTo>
                    <a:lnTo>
                      <a:pt x="2545" y="1686"/>
                    </a:lnTo>
                    <a:lnTo>
                      <a:pt x="2545" y="1686"/>
                    </a:lnTo>
                    <a:lnTo>
                      <a:pt x="2539" y="1686"/>
                    </a:lnTo>
                    <a:lnTo>
                      <a:pt x="2533" y="1686"/>
                    </a:lnTo>
                    <a:lnTo>
                      <a:pt x="2533" y="1686"/>
                    </a:lnTo>
                    <a:lnTo>
                      <a:pt x="2533" y="1686"/>
                    </a:lnTo>
                    <a:lnTo>
                      <a:pt x="2533" y="1686"/>
                    </a:lnTo>
                    <a:lnTo>
                      <a:pt x="2527" y="1686"/>
                    </a:lnTo>
                    <a:lnTo>
                      <a:pt x="2521" y="1686"/>
                    </a:lnTo>
                    <a:lnTo>
                      <a:pt x="2521" y="1686"/>
                    </a:lnTo>
                    <a:lnTo>
                      <a:pt x="2508" y="1686"/>
                    </a:lnTo>
                    <a:lnTo>
                      <a:pt x="2502" y="1686"/>
                    </a:lnTo>
                    <a:lnTo>
                      <a:pt x="2496" y="1686"/>
                    </a:lnTo>
                    <a:lnTo>
                      <a:pt x="2490" y="1686"/>
                    </a:lnTo>
                    <a:lnTo>
                      <a:pt x="2490" y="1686"/>
                    </a:lnTo>
                    <a:lnTo>
                      <a:pt x="2484" y="1686"/>
                    </a:lnTo>
                    <a:lnTo>
                      <a:pt x="2484" y="1686"/>
                    </a:lnTo>
                    <a:lnTo>
                      <a:pt x="2478" y="1686"/>
                    </a:lnTo>
                    <a:lnTo>
                      <a:pt x="2478" y="1686"/>
                    </a:lnTo>
                    <a:lnTo>
                      <a:pt x="2478" y="1686"/>
                    </a:lnTo>
                    <a:lnTo>
                      <a:pt x="2478" y="1686"/>
                    </a:lnTo>
                    <a:lnTo>
                      <a:pt x="2472" y="1686"/>
                    </a:lnTo>
                    <a:lnTo>
                      <a:pt x="2472" y="1686"/>
                    </a:lnTo>
                    <a:lnTo>
                      <a:pt x="2472" y="1686"/>
                    </a:lnTo>
                    <a:lnTo>
                      <a:pt x="2466" y="1686"/>
                    </a:lnTo>
                    <a:lnTo>
                      <a:pt x="2466" y="1686"/>
                    </a:lnTo>
                    <a:lnTo>
                      <a:pt x="2466" y="1686"/>
                    </a:lnTo>
                    <a:lnTo>
                      <a:pt x="2460" y="1686"/>
                    </a:lnTo>
                    <a:lnTo>
                      <a:pt x="2460" y="1686"/>
                    </a:lnTo>
                    <a:lnTo>
                      <a:pt x="2460" y="1686"/>
                    </a:lnTo>
                    <a:lnTo>
                      <a:pt x="2453" y="1686"/>
                    </a:lnTo>
                    <a:lnTo>
                      <a:pt x="2453" y="1686"/>
                    </a:lnTo>
                    <a:lnTo>
                      <a:pt x="2453" y="1686"/>
                    </a:lnTo>
                    <a:lnTo>
                      <a:pt x="2447" y="1686"/>
                    </a:lnTo>
                    <a:lnTo>
                      <a:pt x="2447" y="1686"/>
                    </a:lnTo>
                    <a:lnTo>
                      <a:pt x="2441" y="1686"/>
                    </a:lnTo>
                    <a:lnTo>
                      <a:pt x="2429" y="1686"/>
                    </a:lnTo>
                    <a:lnTo>
                      <a:pt x="2429" y="1686"/>
                    </a:lnTo>
                    <a:lnTo>
                      <a:pt x="2429" y="1686"/>
                    </a:lnTo>
                    <a:lnTo>
                      <a:pt x="2423" y="1686"/>
                    </a:lnTo>
                    <a:lnTo>
                      <a:pt x="2423" y="1686"/>
                    </a:lnTo>
                    <a:lnTo>
                      <a:pt x="2423" y="1686"/>
                    </a:lnTo>
                    <a:lnTo>
                      <a:pt x="2417" y="1686"/>
                    </a:lnTo>
                    <a:lnTo>
                      <a:pt x="2411" y="1686"/>
                    </a:lnTo>
                    <a:lnTo>
                      <a:pt x="2405" y="1686"/>
                    </a:lnTo>
                    <a:lnTo>
                      <a:pt x="2405" y="1686"/>
                    </a:lnTo>
                    <a:lnTo>
                      <a:pt x="2399" y="1686"/>
                    </a:lnTo>
                    <a:lnTo>
                      <a:pt x="2392" y="1686"/>
                    </a:lnTo>
                    <a:lnTo>
                      <a:pt x="2386" y="1686"/>
                    </a:lnTo>
                    <a:lnTo>
                      <a:pt x="2386" y="1686"/>
                    </a:lnTo>
                    <a:lnTo>
                      <a:pt x="2386" y="1686"/>
                    </a:lnTo>
                    <a:lnTo>
                      <a:pt x="2380" y="1686"/>
                    </a:lnTo>
                    <a:lnTo>
                      <a:pt x="2380" y="1686"/>
                    </a:lnTo>
                    <a:lnTo>
                      <a:pt x="2380" y="1686"/>
                    </a:lnTo>
                    <a:lnTo>
                      <a:pt x="2374" y="1686"/>
                    </a:lnTo>
                    <a:lnTo>
                      <a:pt x="2374" y="1686"/>
                    </a:lnTo>
                    <a:lnTo>
                      <a:pt x="2374" y="1686"/>
                    </a:lnTo>
                    <a:lnTo>
                      <a:pt x="2368" y="1686"/>
                    </a:lnTo>
                    <a:lnTo>
                      <a:pt x="2368" y="1686"/>
                    </a:lnTo>
                    <a:lnTo>
                      <a:pt x="2362" y="1686"/>
                    </a:lnTo>
                    <a:lnTo>
                      <a:pt x="2362" y="1686"/>
                    </a:lnTo>
                    <a:lnTo>
                      <a:pt x="2362" y="1686"/>
                    </a:lnTo>
                    <a:lnTo>
                      <a:pt x="2356" y="1686"/>
                    </a:lnTo>
                    <a:lnTo>
                      <a:pt x="2356" y="1686"/>
                    </a:lnTo>
                    <a:lnTo>
                      <a:pt x="2356" y="1686"/>
                    </a:lnTo>
                    <a:lnTo>
                      <a:pt x="2350" y="1686"/>
                    </a:lnTo>
                    <a:lnTo>
                      <a:pt x="2350" y="1686"/>
                    </a:lnTo>
                    <a:lnTo>
                      <a:pt x="2344" y="1686"/>
                    </a:lnTo>
                    <a:lnTo>
                      <a:pt x="2344" y="1686"/>
                    </a:lnTo>
                    <a:lnTo>
                      <a:pt x="2337" y="1686"/>
                    </a:lnTo>
                    <a:lnTo>
                      <a:pt x="2331" y="1686"/>
                    </a:lnTo>
                    <a:lnTo>
                      <a:pt x="2313" y="1686"/>
                    </a:lnTo>
                    <a:lnTo>
                      <a:pt x="2307" y="1686"/>
                    </a:lnTo>
                    <a:lnTo>
                      <a:pt x="2307" y="1686"/>
                    </a:lnTo>
                    <a:lnTo>
                      <a:pt x="2301" y="1686"/>
                    </a:lnTo>
                    <a:lnTo>
                      <a:pt x="2301" y="1686"/>
                    </a:lnTo>
                    <a:lnTo>
                      <a:pt x="2301" y="1686"/>
                    </a:lnTo>
                    <a:lnTo>
                      <a:pt x="2295" y="1686"/>
                    </a:lnTo>
                    <a:lnTo>
                      <a:pt x="2295" y="1686"/>
                    </a:lnTo>
                    <a:lnTo>
                      <a:pt x="2295" y="1686"/>
                    </a:lnTo>
                    <a:lnTo>
                      <a:pt x="2289" y="1686"/>
                    </a:lnTo>
                    <a:lnTo>
                      <a:pt x="2283" y="1686"/>
                    </a:lnTo>
                    <a:lnTo>
                      <a:pt x="2283" y="1686"/>
                    </a:lnTo>
                    <a:lnTo>
                      <a:pt x="2276" y="1686"/>
                    </a:lnTo>
                    <a:lnTo>
                      <a:pt x="2270" y="1686"/>
                    </a:lnTo>
                    <a:lnTo>
                      <a:pt x="2270" y="1686"/>
                    </a:lnTo>
                    <a:lnTo>
                      <a:pt x="2252" y="1686"/>
                    </a:lnTo>
                    <a:lnTo>
                      <a:pt x="2246" y="1686"/>
                    </a:lnTo>
                    <a:lnTo>
                      <a:pt x="2246" y="1686"/>
                    </a:lnTo>
                    <a:lnTo>
                      <a:pt x="2246" y="1686"/>
                    </a:lnTo>
                    <a:lnTo>
                      <a:pt x="2246" y="1686"/>
                    </a:lnTo>
                    <a:lnTo>
                      <a:pt x="2240" y="1686"/>
                    </a:lnTo>
                    <a:lnTo>
                      <a:pt x="2240" y="1686"/>
                    </a:lnTo>
                    <a:lnTo>
                      <a:pt x="2240" y="1686"/>
                    </a:lnTo>
                    <a:lnTo>
                      <a:pt x="2228" y="1686"/>
                    </a:lnTo>
                    <a:lnTo>
                      <a:pt x="2228" y="1686"/>
                    </a:lnTo>
                    <a:lnTo>
                      <a:pt x="2228" y="1686"/>
                    </a:lnTo>
                    <a:lnTo>
                      <a:pt x="2222" y="1686"/>
                    </a:lnTo>
                    <a:lnTo>
                      <a:pt x="2222" y="1686"/>
                    </a:lnTo>
                    <a:lnTo>
                      <a:pt x="2209" y="1686"/>
                    </a:lnTo>
                    <a:lnTo>
                      <a:pt x="2203" y="1686"/>
                    </a:lnTo>
                    <a:lnTo>
                      <a:pt x="2197" y="1686"/>
                    </a:lnTo>
                    <a:lnTo>
                      <a:pt x="2197" y="1686"/>
                    </a:lnTo>
                    <a:lnTo>
                      <a:pt x="2191" y="1686"/>
                    </a:lnTo>
                    <a:lnTo>
                      <a:pt x="2191" y="1686"/>
                    </a:lnTo>
                    <a:lnTo>
                      <a:pt x="2185" y="1686"/>
                    </a:lnTo>
                    <a:lnTo>
                      <a:pt x="2179" y="1686"/>
                    </a:lnTo>
                    <a:lnTo>
                      <a:pt x="2173" y="1686"/>
                    </a:lnTo>
                    <a:lnTo>
                      <a:pt x="2167" y="1686"/>
                    </a:lnTo>
                    <a:lnTo>
                      <a:pt x="2167" y="1686"/>
                    </a:lnTo>
                    <a:lnTo>
                      <a:pt x="2167" y="1686"/>
                    </a:lnTo>
                    <a:lnTo>
                      <a:pt x="2160" y="1686"/>
                    </a:lnTo>
                    <a:lnTo>
                      <a:pt x="2142" y="1680"/>
                    </a:lnTo>
                    <a:lnTo>
                      <a:pt x="2142" y="1680"/>
                    </a:lnTo>
                    <a:lnTo>
                      <a:pt x="2136" y="1680"/>
                    </a:lnTo>
                    <a:lnTo>
                      <a:pt x="2136" y="1680"/>
                    </a:lnTo>
                    <a:lnTo>
                      <a:pt x="2130" y="1680"/>
                    </a:lnTo>
                    <a:lnTo>
                      <a:pt x="2130" y="1680"/>
                    </a:lnTo>
                    <a:lnTo>
                      <a:pt x="2124" y="1680"/>
                    </a:lnTo>
                    <a:lnTo>
                      <a:pt x="2124" y="1680"/>
                    </a:lnTo>
                    <a:lnTo>
                      <a:pt x="2124" y="1680"/>
                    </a:lnTo>
                    <a:lnTo>
                      <a:pt x="2118" y="1680"/>
                    </a:lnTo>
                    <a:lnTo>
                      <a:pt x="2118" y="1680"/>
                    </a:lnTo>
                    <a:lnTo>
                      <a:pt x="2118" y="1680"/>
                    </a:lnTo>
                    <a:lnTo>
                      <a:pt x="2112" y="1680"/>
                    </a:lnTo>
                    <a:lnTo>
                      <a:pt x="2112" y="1680"/>
                    </a:lnTo>
                    <a:lnTo>
                      <a:pt x="2106" y="1680"/>
                    </a:lnTo>
                    <a:lnTo>
                      <a:pt x="2099" y="1680"/>
                    </a:lnTo>
                    <a:lnTo>
                      <a:pt x="2087" y="1680"/>
                    </a:lnTo>
                    <a:lnTo>
                      <a:pt x="2087" y="1680"/>
                    </a:lnTo>
                    <a:lnTo>
                      <a:pt x="2087" y="1680"/>
                    </a:lnTo>
                    <a:lnTo>
                      <a:pt x="2081" y="1680"/>
                    </a:lnTo>
                    <a:lnTo>
                      <a:pt x="2075" y="1680"/>
                    </a:lnTo>
                    <a:lnTo>
                      <a:pt x="2069" y="1680"/>
                    </a:lnTo>
                    <a:lnTo>
                      <a:pt x="2069" y="1680"/>
                    </a:lnTo>
                    <a:lnTo>
                      <a:pt x="2063" y="1680"/>
                    </a:lnTo>
                    <a:lnTo>
                      <a:pt x="2057" y="1680"/>
                    </a:lnTo>
                    <a:lnTo>
                      <a:pt x="2051" y="1680"/>
                    </a:lnTo>
                    <a:lnTo>
                      <a:pt x="2038" y="1680"/>
                    </a:lnTo>
                    <a:lnTo>
                      <a:pt x="2038" y="1680"/>
                    </a:lnTo>
                    <a:lnTo>
                      <a:pt x="2038" y="1680"/>
                    </a:lnTo>
                    <a:lnTo>
                      <a:pt x="2032" y="1680"/>
                    </a:lnTo>
                    <a:lnTo>
                      <a:pt x="2026" y="1680"/>
                    </a:lnTo>
                    <a:lnTo>
                      <a:pt x="2026" y="1680"/>
                    </a:lnTo>
                    <a:lnTo>
                      <a:pt x="2020" y="1680"/>
                    </a:lnTo>
                    <a:lnTo>
                      <a:pt x="2020" y="1680"/>
                    </a:lnTo>
                    <a:lnTo>
                      <a:pt x="2014" y="1680"/>
                    </a:lnTo>
                    <a:lnTo>
                      <a:pt x="2008" y="1673"/>
                    </a:lnTo>
                    <a:lnTo>
                      <a:pt x="2008" y="1673"/>
                    </a:lnTo>
                    <a:lnTo>
                      <a:pt x="2008" y="1673"/>
                    </a:lnTo>
                    <a:lnTo>
                      <a:pt x="2002" y="1673"/>
                    </a:lnTo>
                    <a:lnTo>
                      <a:pt x="2002" y="1673"/>
                    </a:lnTo>
                    <a:lnTo>
                      <a:pt x="2002" y="1673"/>
                    </a:lnTo>
                    <a:lnTo>
                      <a:pt x="1996" y="1673"/>
                    </a:lnTo>
                    <a:lnTo>
                      <a:pt x="1996" y="1673"/>
                    </a:lnTo>
                    <a:lnTo>
                      <a:pt x="1990" y="1673"/>
                    </a:lnTo>
                    <a:lnTo>
                      <a:pt x="1990" y="1673"/>
                    </a:lnTo>
                    <a:lnTo>
                      <a:pt x="1990" y="1673"/>
                    </a:lnTo>
                    <a:lnTo>
                      <a:pt x="1984" y="1673"/>
                    </a:lnTo>
                    <a:lnTo>
                      <a:pt x="1984" y="1673"/>
                    </a:lnTo>
                    <a:lnTo>
                      <a:pt x="1977" y="1673"/>
                    </a:lnTo>
                    <a:lnTo>
                      <a:pt x="1965" y="1673"/>
                    </a:lnTo>
                    <a:lnTo>
                      <a:pt x="1959" y="1673"/>
                    </a:lnTo>
                    <a:lnTo>
                      <a:pt x="1953" y="1673"/>
                    </a:lnTo>
                    <a:lnTo>
                      <a:pt x="1947" y="1673"/>
                    </a:lnTo>
                    <a:lnTo>
                      <a:pt x="1941" y="1673"/>
                    </a:lnTo>
                    <a:lnTo>
                      <a:pt x="1935" y="1673"/>
                    </a:lnTo>
                    <a:lnTo>
                      <a:pt x="1929" y="1673"/>
                    </a:lnTo>
                    <a:lnTo>
                      <a:pt x="1929" y="1673"/>
                    </a:lnTo>
                    <a:lnTo>
                      <a:pt x="1929" y="1673"/>
                    </a:lnTo>
                    <a:lnTo>
                      <a:pt x="1916" y="1673"/>
                    </a:lnTo>
                    <a:lnTo>
                      <a:pt x="1916" y="1673"/>
                    </a:lnTo>
                    <a:lnTo>
                      <a:pt x="1916" y="1673"/>
                    </a:lnTo>
                    <a:lnTo>
                      <a:pt x="1910" y="1673"/>
                    </a:lnTo>
                    <a:lnTo>
                      <a:pt x="1904" y="1673"/>
                    </a:lnTo>
                    <a:lnTo>
                      <a:pt x="1904" y="1673"/>
                    </a:lnTo>
                    <a:lnTo>
                      <a:pt x="1892" y="1673"/>
                    </a:lnTo>
                    <a:lnTo>
                      <a:pt x="1892" y="1673"/>
                    </a:lnTo>
                    <a:lnTo>
                      <a:pt x="1892" y="1667"/>
                    </a:lnTo>
                    <a:lnTo>
                      <a:pt x="1892" y="1667"/>
                    </a:lnTo>
                    <a:lnTo>
                      <a:pt x="1892" y="1667"/>
                    </a:lnTo>
                    <a:lnTo>
                      <a:pt x="1892" y="1655"/>
                    </a:lnTo>
                    <a:lnTo>
                      <a:pt x="1892" y="1655"/>
                    </a:lnTo>
                    <a:lnTo>
                      <a:pt x="1892" y="1655"/>
                    </a:lnTo>
                    <a:lnTo>
                      <a:pt x="1892" y="1655"/>
                    </a:lnTo>
                    <a:lnTo>
                      <a:pt x="1892" y="1643"/>
                    </a:lnTo>
                    <a:lnTo>
                      <a:pt x="1892" y="1637"/>
                    </a:lnTo>
                    <a:lnTo>
                      <a:pt x="1892" y="1637"/>
                    </a:lnTo>
                    <a:lnTo>
                      <a:pt x="1892" y="1637"/>
                    </a:lnTo>
                    <a:lnTo>
                      <a:pt x="1892" y="1631"/>
                    </a:lnTo>
                    <a:lnTo>
                      <a:pt x="1892" y="1631"/>
                    </a:lnTo>
                    <a:lnTo>
                      <a:pt x="1892" y="1631"/>
                    </a:lnTo>
                    <a:lnTo>
                      <a:pt x="1892" y="1625"/>
                    </a:lnTo>
                    <a:lnTo>
                      <a:pt x="1892" y="1625"/>
                    </a:lnTo>
                    <a:lnTo>
                      <a:pt x="1892" y="1625"/>
                    </a:lnTo>
                    <a:lnTo>
                      <a:pt x="1892" y="1625"/>
                    </a:lnTo>
                    <a:lnTo>
                      <a:pt x="1892" y="1619"/>
                    </a:lnTo>
                    <a:lnTo>
                      <a:pt x="1892" y="1612"/>
                    </a:lnTo>
                    <a:lnTo>
                      <a:pt x="1892" y="1612"/>
                    </a:lnTo>
                    <a:lnTo>
                      <a:pt x="1892" y="1606"/>
                    </a:lnTo>
                    <a:lnTo>
                      <a:pt x="1892" y="1606"/>
                    </a:lnTo>
                    <a:lnTo>
                      <a:pt x="1892" y="1606"/>
                    </a:lnTo>
                    <a:lnTo>
                      <a:pt x="1898" y="1600"/>
                    </a:lnTo>
                    <a:lnTo>
                      <a:pt x="1898" y="1594"/>
                    </a:lnTo>
                    <a:lnTo>
                      <a:pt x="1898" y="1594"/>
                    </a:lnTo>
                    <a:lnTo>
                      <a:pt x="1898" y="1594"/>
                    </a:lnTo>
                    <a:lnTo>
                      <a:pt x="1898" y="1594"/>
                    </a:lnTo>
                    <a:lnTo>
                      <a:pt x="1898" y="1588"/>
                    </a:lnTo>
                    <a:lnTo>
                      <a:pt x="1898" y="1582"/>
                    </a:lnTo>
                    <a:lnTo>
                      <a:pt x="1898" y="1582"/>
                    </a:lnTo>
                    <a:lnTo>
                      <a:pt x="1898" y="1576"/>
                    </a:lnTo>
                    <a:lnTo>
                      <a:pt x="1898" y="1576"/>
                    </a:lnTo>
                    <a:lnTo>
                      <a:pt x="1898" y="1570"/>
                    </a:lnTo>
                    <a:lnTo>
                      <a:pt x="1898" y="1570"/>
                    </a:lnTo>
                    <a:lnTo>
                      <a:pt x="1898" y="1564"/>
                    </a:lnTo>
                    <a:lnTo>
                      <a:pt x="1898" y="1551"/>
                    </a:lnTo>
                    <a:lnTo>
                      <a:pt x="1898" y="1545"/>
                    </a:lnTo>
                    <a:lnTo>
                      <a:pt x="1898" y="1539"/>
                    </a:lnTo>
                    <a:lnTo>
                      <a:pt x="1898" y="1539"/>
                    </a:lnTo>
                    <a:lnTo>
                      <a:pt x="1898" y="1539"/>
                    </a:lnTo>
                    <a:lnTo>
                      <a:pt x="1898" y="1527"/>
                    </a:lnTo>
                    <a:lnTo>
                      <a:pt x="1898" y="1521"/>
                    </a:lnTo>
                    <a:lnTo>
                      <a:pt x="1898" y="1521"/>
                    </a:lnTo>
                    <a:lnTo>
                      <a:pt x="1898" y="1515"/>
                    </a:lnTo>
                    <a:lnTo>
                      <a:pt x="1898" y="1515"/>
                    </a:lnTo>
                    <a:lnTo>
                      <a:pt x="1898" y="1509"/>
                    </a:lnTo>
                    <a:lnTo>
                      <a:pt x="1898" y="1509"/>
                    </a:lnTo>
                    <a:lnTo>
                      <a:pt x="1898" y="1509"/>
                    </a:lnTo>
                    <a:lnTo>
                      <a:pt x="1898" y="1502"/>
                    </a:lnTo>
                    <a:lnTo>
                      <a:pt x="1898" y="1502"/>
                    </a:lnTo>
                    <a:lnTo>
                      <a:pt x="1904" y="1502"/>
                    </a:lnTo>
                    <a:lnTo>
                      <a:pt x="1904" y="1496"/>
                    </a:lnTo>
                    <a:lnTo>
                      <a:pt x="1904" y="1496"/>
                    </a:lnTo>
                    <a:lnTo>
                      <a:pt x="1904" y="1496"/>
                    </a:lnTo>
                    <a:lnTo>
                      <a:pt x="1904" y="1490"/>
                    </a:lnTo>
                    <a:lnTo>
                      <a:pt x="1904" y="1490"/>
                    </a:lnTo>
                    <a:lnTo>
                      <a:pt x="1904" y="1490"/>
                    </a:lnTo>
                    <a:lnTo>
                      <a:pt x="1904" y="1484"/>
                    </a:lnTo>
                    <a:lnTo>
                      <a:pt x="1904" y="1484"/>
                    </a:lnTo>
                    <a:lnTo>
                      <a:pt x="1904" y="1478"/>
                    </a:lnTo>
                    <a:lnTo>
                      <a:pt x="1904" y="1472"/>
                    </a:lnTo>
                    <a:lnTo>
                      <a:pt x="1904" y="1472"/>
                    </a:lnTo>
                    <a:lnTo>
                      <a:pt x="1904" y="1466"/>
                    </a:lnTo>
                    <a:lnTo>
                      <a:pt x="1904" y="1466"/>
                    </a:lnTo>
                    <a:lnTo>
                      <a:pt x="1904" y="1466"/>
                    </a:lnTo>
                    <a:lnTo>
                      <a:pt x="1904" y="1460"/>
                    </a:lnTo>
                    <a:lnTo>
                      <a:pt x="1904" y="1460"/>
                    </a:lnTo>
                    <a:lnTo>
                      <a:pt x="1904" y="1460"/>
                    </a:lnTo>
                    <a:lnTo>
                      <a:pt x="1904" y="1429"/>
                    </a:lnTo>
                    <a:lnTo>
                      <a:pt x="1904" y="1423"/>
                    </a:lnTo>
                    <a:lnTo>
                      <a:pt x="1904" y="1423"/>
                    </a:lnTo>
                    <a:lnTo>
                      <a:pt x="1910" y="1399"/>
                    </a:lnTo>
                    <a:lnTo>
                      <a:pt x="1910" y="1393"/>
                    </a:lnTo>
                    <a:lnTo>
                      <a:pt x="1910" y="1393"/>
                    </a:lnTo>
                    <a:lnTo>
                      <a:pt x="1910" y="1386"/>
                    </a:lnTo>
                    <a:lnTo>
                      <a:pt x="1910" y="1380"/>
                    </a:lnTo>
                    <a:lnTo>
                      <a:pt x="1910" y="1374"/>
                    </a:lnTo>
                    <a:lnTo>
                      <a:pt x="1910" y="1374"/>
                    </a:lnTo>
                    <a:lnTo>
                      <a:pt x="1910" y="1368"/>
                    </a:lnTo>
                    <a:lnTo>
                      <a:pt x="1910" y="1362"/>
                    </a:lnTo>
                    <a:lnTo>
                      <a:pt x="1910" y="1362"/>
                    </a:lnTo>
                    <a:lnTo>
                      <a:pt x="1910" y="1356"/>
                    </a:lnTo>
                    <a:lnTo>
                      <a:pt x="1910" y="1338"/>
                    </a:lnTo>
                    <a:lnTo>
                      <a:pt x="1910" y="1338"/>
                    </a:lnTo>
                    <a:lnTo>
                      <a:pt x="1910" y="1325"/>
                    </a:lnTo>
                    <a:lnTo>
                      <a:pt x="1910" y="1319"/>
                    </a:lnTo>
                    <a:lnTo>
                      <a:pt x="1922" y="1319"/>
                    </a:lnTo>
                    <a:lnTo>
                      <a:pt x="1929" y="1319"/>
                    </a:lnTo>
                    <a:lnTo>
                      <a:pt x="1929" y="1319"/>
                    </a:lnTo>
                    <a:lnTo>
                      <a:pt x="1935" y="1319"/>
                    </a:lnTo>
                    <a:lnTo>
                      <a:pt x="1935" y="1319"/>
                    </a:lnTo>
                    <a:lnTo>
                      <a:pt x="1935" y="1319"/>
                    </a:lnTo>
                    <a:lnTo>
                      <a:pt x="1935" y="1319"/>
                    </a:lnTo>
                    <a:lnTo>
                      <a:pt x="1953" y="1325"/>
                    </a:lnTo>
                    <a:lnTo>
                      <a:pt x="1953" y="1325"/>
                    </a:lnTo>
                    <a:lnTo>
                      <a:pt x="1959" y="1325"/>
                    </a:lnTo>
                    <a:lnTo>
                      <a:pt x="1965" y="1325"/>
                    </a:lnTo>
                    <a:lnTo>
                      <a:pt x="1965" y="1325"/>
                    </a:lnTo>
                    <a:lnTo>
                      <a:pt x="1965" y="1325"/>
                    </a:lnTo>
                    <a:lnTo>
                      <a:pt x="1965" y="1325"/>
                    </a:lnTo>
                    <a:moveTo>
                      <a:pt x="4541" y="892"/>
                    </a:moveTo>
                    <a:lnTo>
                      <a:pt x="4541" y="892"/>
                    </a:lnTo>
                    <a:lnTo>
                      <a:pt x="4541" y="892"/>
                    </a:lnTo>
                    <a:lnTo>
                      <a:pt x="4541" y="892"/>
                    </a:lnTo>
                    <a:lnTo>
                      <a:pt x="4541" y="892"/>
                    </a:lnTo>
                    <a:moveTo>
                      <a:pt x="4705" y="513"/>
                    </a:moveTo>
                    <a:lnTo>
                      <a:pt x="4705" y="507"/>
                    </a:lnTo>
                    <a:lnTo>
                      <a:pt x="4705" y="513"/>
                    </a:lnTo>
                    <a:lnTo>
                      <a:pt x="4705" y="513"/>
                    </a:lnTo>
                    <a:lnTo>
                      <a:pt x="4705" y="513"/>
                    </a:lnTo>
                    <a:lnTo>
                      <a:pt x="4705" y="513"/>
                    </a:lnTo>
                    <a:lnTo>
                      <a:pt x="4705" y="513"/>
                    </a:lnTo>
                    <a:lnTo>
                      <a:pt x="4705" y="513"/>
                    </a:lnTo>
                    <a:lnTo>
                      <a:pt x="4699" y="513"/>
                    </a:lnTo>
                    <a:lnTo>
                      <a:pt x="4699" y="513"/>
                    </a:lnTo>
                    <a:lnTo>
                      <a:pt x="4705" y="513"/>
                    </a:lnTo>
                    <a:lnTo>
                      <a:pt x="4705" y="513"/>
                    </a:lnTo>
                    <a:lnTo>
                      <a:pt x="4705" y="513"/>
                    </a:lnTo>
                    <a:moveTo>
                      <a:pt x="3125" y="2449"/>
                    </a:moveTo>
                    <a:lnTo>
                      <a:pt x="3131" y="2449"/>
                    </a:lnTo>
                    <a:lnTo>
                      <a:pt x="3131" y="2449"/>
                    </a:lnTo>
                    <a:lnTo>
                      <a:pt x="3137" y="2443"/>
                    </a:lnTo>
                    <a:lnTo>
                      <a:pt x="3137" y="2443"/>
                    </a:lnTo>
                    <a:lnTo>
                      <a:pt x="3137" y="2449"/>
                    </a:lnTo>
                    <a:lnTo>
                      <a:pt x="3131" y="2449"/>
                    </a:lnTo>
                    <a:lnTo>
                      <a:pt x="3131" y="2449"/>
                    </a:lnTo>
                    <a:lnTo>
                      <a:pt x="3125" y="2449"/>
                    </a:lnTo>
                    <a:moveTo>
                      <a:pt x="3027" y="617"/>
                    </a:moveTo>
                    <a:lnTo>
                      <a:pt x="3027" y="617"/>
                    </a:lnTo>
                    <a:lnTo>
                      <a:pt x="3027" y="617"/>
                    </a:lnTo>
                    <a:lnTo>
                      <a:pt x="3027" y="617"/>
                    </a:lnTo>
                    <a:lnTo>
                      <a:pt x="3027" y="617"/>
                    </a:lnTo>
                    <a:lnTo>
                      <a:pt x="3027" y="617"/>
                    </a:lnTo>
                    <a:lnTo>
                      <a:pt x="3027" y="617"/>
                    </a:lnTo>
                    <a:lnTo>
                      <a:pt x="3027" y="617"/>
                    </a:lnTo>
                    <a:lnTo>
                      <a:pt x="3021" y="617"/>
                    </a:lnTo>
                    <a:lnTo>
                      <a:pt x="3021" y="617"/>
                    </a:lnTo>
                    <a:lnTo>
                      <a:pt x="3021" y="617"/>
                    </a:lnTo>
                    <a:lnTo>
                      <a:pt x="3021" y="617"/>
                    </a:lnTo>
                    <a:lnTo>
                      <a:pt x="3021" y="617"/>
                    </a:lnTo>
                    <a:lnTo>
                      <a:pt x="3021" y="617"/>
                    </a:lnTo>
                    <a:lnTo>
                      <a:pt x="3021" y="617"/>
                    </a:lnTo>
                    <a:lnTo>
                      <a:pt x="3021" y="617"/>
                    </a:lnTo>
                    <a:lnTo>
                      <a:pt x="3015" y="617"/>
                    </a:lnTo>
                    <a:lnTo>
                      <a:pt x="3009" y="611"/>
                    </a:lnTo>
                    <a:lnTo>
                      <a:pt x="3009" y="611"/>
                    </a:lnTo>
                    <a:lnTo>
                      <a:pt x="2997" y="605"/>
                    </a:lnTo>
                    <a:lnTo>
                      <a:pt x="2997" y="605"/>
                    </a:lnTo>
                    <a:lnTo>
                      <a:pt x="2990" y="605"/>
                    </a:lnTo>
                    <a:lnTo>
                      <a:pt x="2990" y="605"/>
                    </a:lnTo>
                    <a:lnTo>
                      <a:pt x="2990" y="605"/>
                    </a:lnTo>
                    <a:lnTo>
                      <a:pt x="2990" y="605"/>
                    </a:lnTo>
                    <a:lnTo>
                      <a:pt x="2984" y="605"/>
                    </a:lnTo>
                    <a:lnTo>
                      <a:pt x="2972" y="599"/>
                    </a:lnTo>
                    <a:lnTo>
                      <a:pt x="2966" y="599"/>
                    </a:lnTo>
                    <a:lnTo>
                      <a:pt x="2960" y="599"/>
                    </a:lnTo>
                    <a:lnTo>
                      <a:pt x="2954" y="599"/>
                    </a:lnTo>
                    <a:lnTo>
                      <a:pt x="2948" y="599"/>
                    </a:lnTo>
                    <a:lnTo>
                      <a:pt x="2942" y="593"/>
                    </a:lnTo>
                    <a:lnTo>
                      <a:pt x="2936" y="593"/>
                    </a:lnTo>
                    <a:lnTo>
                      <a:pt x="2929" y="593"/>
                    </a:lnTo>
                    <a:lnTo>
                      <a:pt x="2929" y="593"/>
                    </a:lnTo>
                    <a:lnTo>
                      <a:pt x="2923" y="593"/>
                    </a:lnTo>
                    <a:lnTo>
                      <a:pt x="2917" y="586"/>
                    </a:lnTo>
                    <a:lnTo>
                      <a:pt x="2917" y="586"/>
                    </a:lnTo>
                    <a:lnTo>
                      <a:pt x="2917" y="586"/>
                    </a:lnTo>
                    <a:lnTo>
                      <a:pt x="2917" y="586"/>
                    </a:lnTo>
                    <a:lnTo>
                      <a:pt x="2911" y="586"/>
                    </a:lnTo>
                    <a:lnTo>
                      <a:pt x="2911" y="586"/>
                    </a:lnTo>
                    <a:lnTo>
                      <a:pt x="2911" y="586"/>
                    </a:lnTo>
                    <a:lnTo>
                      <a:pt x="2911" y="586"/>
                    </a:lnTo>
                    <a:lnTo>
                      <a:pt x="2911" y="586"/>
                    </a:lnTo>
                    <a:lnTo>
                      <a:pt x="2911" y="580"/>
                    </a:lnTo>
                    <a:lnTo>
                      <a:pt x="2911" y="580"/>
                    </a:lnTo>
                    <a:lnTo>
                      <a:pt x="2911" y="580"/>
                    </a:lnTo>
                    <a:lnTo>
                      <a:pt x="2911" y="580"/>
                    </a:lnTo>
                    <a:lnTo>
                      <a:pt x="2911" y="580"/>
                    </a:lnTo>
                    <a:lnTo>
                      <a:pt x="2911" y="580"/>
                    </a:lnTo>
                    <a:lnTo>
                      <a:pt x="2911" y="574"/>
                    </a:lnTo>
                    <a:lnTo>
                      <a:pt x="2911" y="574"/>
                    </a:lnTo>
                    <a:lnTo>
                      <a:pt x="2905" y="574"/>
                    </a:lnTo>
                    <a:lnTo>
                      <a:pt x="2905" y="574"/>
                    </a:lnTo>
                    <a:lnTo>
                      <a:pt x="2905" y="574"/>
                    </a:lnTo>
                    <a:lnTo>
                      <a:pt x="2905" y="574"/>
                    </a:lnTo>
                    <a:lnTo>
                      <a:pt x="2905" y="574"/>
                    </a:lnTo>
                    <a:lnTo>
                      <a:pt x="2905" y="574"/>
                    </a:lnTo>
                    <a:lnTo>
                      <a:pt x="2905" y="568"/>
                    </a:lnTo>
                    <a:lnTo>
                      <a:pt x="2905" y="568"/>
                    </a:lnTo>
                    <a:lnTo>
                      <a:pt x="2905"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3" y="568"/>
                    </a:lnTo>
                    <a:lnTo>
                      <a:pt x="2893" y="568"/>
                    </a:lnTo>
                    <a:lnTo>
                      <a:pt x="2893" y="568"/>
                    </a:lnTo>
                    <a:lnTo>
                      <a:pt x="2893" y="568"/>
                    </a:lnTo>
                    <a:lnTo>
                      <a:pt x="2893" y="568"/>
                    </a:lnTo>
                    <a:lnTo>
                      <a:pt x="2893" y="568"/>
                    </a:lnTo>
                    <a:lnTo>
                      <a:pt x="2893" y="568"/>
                    </a:lnTo>
                    <a:lnTo>
                      <a:pt x="2887" y="568"/>
                    </a:lnTo>
                    <a:lnTo>
                      <a:pt x="2887" y="568"/>
                    </a:lnTo>
                    <a:lnTo>
                      <a:pt x="2887" y="562"/>
                    </a:lnTo>
                    <a:moveTo>
                      <a:pt x="2887" y="562"/>
                    </a:moveTo>
                    <a:lnTo>
                      <a:pt x="2893" y="562"/>
                    </a:lnTo>
                    <a:lnTo>
                      <a:pt x="2893" y="562"/>
                    </a:lnTo>
                    <a:lnTo>
                      <a:pt x="2899" y="562"/>
                    </a:lnTo>
                    <a:lnTo>
                      <a:pt x="2899" y="556"/>
                    </a:lnTo>
                    <a:lnTo>
                      <a:pt x="2905" y="556"/>
                    </a:lnTo>
                    <a:lnTo>
                      <a:pt x="2911" y="556"/>
                    </a:lnTo>
                    <a:lnTo>
                      <a:pt x="2911" y="550"/>
                    </a:lnTo>
                    <a:lnTo>
                      <a:pt x="2917" y="550"/>
                    </a:lnTo>
                    <a:lnTo>
                      <a:pt x="2917" y="550"/>
                    </a:lnTo>
                    <a:lnTo>
                      <a:pt x="2923" y="550"/>
                    </a:lnTo>
                    <a:lnTo>
                      <a:pt x="2923" y="544"/>
                    </a:lnTo>
                    <a:lnTo>
                      <a:pt x="2923" y="544"/>
                    </a:lnTo>
                    <a:lnTo>
                      <a:pt x="2923" y="544"/>
                    </a:lnTo>
                    <a:lnTo>
                      <a:pt x="2929" y="544"/>
                    </a:lnTo>
                    <a:lnTo>
                      <a:pt x="2929" y="538"/>
                    </a:lnTo>
                    <a:lnTo>
                      <a:pt x="2936" y="538"/>
                    </a:lnTo>
                    <a:lnTo>
                      <a:pt x="2936" y="531"/>
                    </a:lnTo>
                    <a:lnTo>
                      <a:pt x="2936" y="531"/>
                    </a:lnTo>
                    <a:lnTo>
                      <a:pt x="2942" y="531"/>
                    </a:lnTo>
                    <a:lnTo>
                      <a:pt x="2948" y="531"/>
                    </a:lnTo>
                    <a:lnTo>
                      <a:pt x="2948" y="531"/>
                    </a:lnTo>
                    <a:lnTo>
                      <a:pt x="2948" y="531"/>
                    </a:lnTo>
                    <a:lnTo>
                      <a:pt x="2948" y="531"/>
                    </a:lnTo>
                    <a:lnTo>
                      <a:pt x="2948" y="531"/>
                    </a:lnTo>
                    <a:lnTo>
                      <a:pt x="2954" y="531"/>
                    </a:lnTo>
                    <a:lnTo>
                      <a:pt x="2954" y="525"/>
                    </a:lnTo>
                    <a:lnTo>
                      <a:pt x="2960" y="525"/>
                    </a:lnTo>
                    <a:lnTo>
                      <a:pt x="2960" y="525"/>
                    </a:lnTo>
                    <a:lnTo>
                      <a:pt x="2960" y="525"/>
                    </a:lnTo>
                    <a:lnTo>
                      <a:pt x="2966" y="525"/>
                    </a:lnTo>
                    <a:lnTo>
                      <a:pt x="2966" y="525"/>
                    </a:lnTo>
                    <a:lnTo>
                      <a:pt x="2972" y="525"/>
                    </a:lnTo>
                    <a:lnTo>
                      <a:pt x="2978" y="519"/>
                    </a:lnTo>
                    <a:lnTo>
                      <a:pt x="2978" y="519"/>
                    </a:lnTo>
                    <a:lnTo>
                      <a:pt x="2984" y="513"/>
                    </a:lnTo>
                    <a:lnTo>
                      <a:pt x="2984" y="513"/>
                    </a:lnTo>
                    <a:lnTo>
                      <a:pt x="2984" y="507"/>
                    </a:lnTo>
                    <a:lnTo>
                      <a:pt x="2990" y="507"/>
                    </a:lnTo>
                    <a:lnTo>
                      <a:pt x="2990" y="507"/>
                    </a:lnTo>
                    <a:lnTo>
                      <a:pt x="2990" y="507"/>
                    </a:lnTo>
                    <a:lnTo>
                      <a:pt x="2990" y="507"/>
                    </a:lnTo>
                    <a:lnTo>
                      <a:pt x="2990" y="507"/>
                    </a:lnTo>
                    <a:lnTo>
                      <a:pt x="2997" y="507"/>
                    </a:lnTo>
                    <a:lnTo>
                      <a:pt x="2997" y="507"/>
                    </a:lnTo>
                    <a:lnTo>
                      <a:pt x="2997" y="507"/>
                    </a:lnTo>
                    <a:lnTo>
                      <a:pt x="2997" y="507"/>
                    </a:lnTo>
                    <a:lnTo>
                      <a:pt x="2997" y="507"/>
                    </a:lnTo>
                    <a:lnTo>
                      <a:pt x="2997" y="507"/>
                    </a:lnTo>
                    <a:lnTo>
                      <a:pt x="3003" y="507"/>
                    </a:lnTo>
                    <a:lnTo>
                      <a:pt x="3003" y="507"/>
                    </a:lnTo>
                    <a:lnTo>
                      <a:pt x="3003" y="507"/>
                    </a:lnTo>
                    <a:lnTo>
                      <a:pt x="3003" y="501"/>
                    </a:lnTo>
                    <a:lnTo>
                      <a:pt x="3003" y="501"/>
                    </a:lnTo>
                    <a:lnTo>
                      <a:pt x="3003" y="495"/>
                    </a:lnTo>
                    <a:lnTo>
                      <a:pt x="3009" y="495"/>
                    </a:lnTo>
                    <a:lnTo>
                      <a:pt x="3009" y="495"/>
                    </a:lnTo>
                    <a:lnTo>
                      <a:pt x="3009" y="495"/>
                    </a:lnTo>
                    <a:lnTo>
                      <a:pt x="3015" y="489"/>
                    </a:lnTo>
                    <a:lnTo>
                      <a:pt x="3015" y="489"/>
                    </a:lnTo>
                    <a:lnTo>
                      <a:pt x="3015" y="489"/>
                    </a:lnTo>
                    <a:lnTo>
                      <a:pt x="3015" y="489"/>
                    </a:lnTo>
                    <a:lnTo>
                      <a:pt x="3015" y="483"/>
                    </a:lnTo>
                    <a:lnTo>
                      <a:pt x="3021" y="483"/>
                    </a:lnTo>
                    <a:lnTo>
                      <a:pt x="3021" y="483"/>
                    </a:lnTo>
                    <a:lnTo>
                      <a:pt x="3021" y="476"/>
                    </a:lnTo>
                    <a:lnTo>
                      <a:pt x="3027" y="476"/>
                    </a:lnTo>
                    <a:lnTo>
                      <a:pt x="3027" y="476"/>
                    </a:lnTo>
                    <a:lnTo>
                      <a:pt x="3027" y="476"/>
                    </a:lnTo>
                    <a:lnTo>
                      <a:pt x="3027" y="476"/>
                    </a:lnTo>
                    <a:lnTo>
                      <a:pt x="3027" y="476"/>
                    </a:lnTo>
                    <a:lnTo>
                      <a:pt x="3033" y="470"/>
                    </a:lnTo>
                    <a:lnTo>
                      <a:pt x="3039" y="470"/>
                    </a:lnTo>
                    <a:lnTo>
                      <a:pt x="3039" y="464"/>
                    </a:lnTo>
                    <a:lnTo>
                      <a:pt x="3039" y="464"/>
                    </a:lnTo>
                    <a:lnTo>
                      <a:pt x="3039" y="458"/>
                    </a:lnTo>
                    <a:lnTo>
                      <a:pt x="3045" y="458"/>
                    </a:lnTo>
                    <a:lnTo>
                      <a:pt x="3045" y="458"/>
                    </a:lnTo>
                    <a:lnTo>
                      <a:pt x="3052" y="452"/>
                    </a:lnTo>
                    <a:lnTo>
                      <a:pt x="3052" y="452"/>
                    </a:lnTo>
                    <a:lnTo>
                      <a:pt x="3052" y="452"/>
                    </a:lnTo>
                    <a:lnTo>
                      <a:pt x="3058" y="452"/>
                    </a:lnTo>
                    <a:lnTo>
                      <a:pt x="3058" y="452"/>
                    </a:lnTo>
                    <a:lnTo>
                      <a:pt x="3058" y="452"/>
                    </a:lnTo>
                    <a:lnTo>
                      <a:pt x="3058" y="446"/>
                    </a:lnTo>
                    <a:lnTo>
                      <a:pt x="3064" y="446"/>
                    </a:lnTo>
                    <a:lnTo>
                      <a:pt x="3064" y="446"/>
                    </a:lnTo>
                    <a:lnTo>
                      <a:pt x="3064" y="446"/>
                    </a:lnTo>
                    <a:lnTo>
                      <a:pt x="3070" y="446"/>
                    </a:lnTo>
                    <a:lnTo>
                      <a:pt x="3070" y="446"/>
                    </a:lnTo>
                    <a:lnTo>
                      <a:pt x="3070" y="446"/>
                    </a:lnTo>
                    <a:lnTo>
                      <a:pt x="3076" y="446"/>
                    </a:lnTo>
                    <a:lnTo>
                      <a:pt x="3076" y="446"/>
                    </a:lnTo>
                    <a:lnTo>
                      <a:pt x="3082" y="446"/>
                    </a:lnTo>
                    <a:lnTo>
                      <a:pt x="3088" y="446"/>
                    </a:lnTo>
                    <a:lnTo>
                      <a:pt x="3088" y="446"/>
                    </a:lnTo>
                    <a:lnTo>
                      <a:pt x="3094" y="446"/>
                    </a:lnTo>
                    <a:lnTo>
                      <a:pt x="3094" y="446"/>
                    </a:lnTo>
                    <a:lnTo>
                      <a:pt x="3094" y="446"/>
                    </a:lnTo>
                    <a:lnTo>
                      <a:pt x="3094" y="452"/>
                    </a:lnTo>
                    <a:lnTo>
                      <a:pt x="3094" y="452"/>
                    </a:lnTo>
                    <a:lnTo>
                      <a:pt x="3094" y="452"/>
                    </a:lnTo>
                    <a:lnTo>
                      <a:pt x="3094" y="452"/>
                    </a:lnTo>
                    <a:lnTo>
                      <a:pt x="3088" y="452"/>
                    </a:lnTo>
                    <a:lnTo>
                      <a:pt x="3088" y="452"/>
                    </a:lnTo>
                    <a:lnTo>
                      <a:pt x="3088" y="452"/>
                    </a:lnTo>
                    <a:lnTo>
                      <a:pt x="3082" y="452"/>
                    </a:lnTo>
                    <a:lnTo>
                      <a:pt x="3082" y="452"/>
                    </a:lnTo>
                    <a:lnTo>
                      <a:pt x="3076" y="452"/>
                    </a:lnTo>
                    <a:lnTo>
                      <a:pt x="3076" y="458"/>
                    </a:lnTo>
                    <a:lnTo>
                      <a:pt x="3076" y="458"/>
                    </a:lnTo>
                    <a:lnTo>
                      <a:pt x="3076" y="458"/>
                    </a:lnTo>
                    <a:lnTo>
                      <a:pt x="3076" y="458"/>
                    </a:lnTo>
                    <a:lnTo>
                      <a:pt x="3082" y="458"/>
                    </a:lnTo>
                    <a:lnTo>
                      <a:pt x="3082" y="464"/>
                    </a:lnTo>
                    <a:lnTo>
                      <a:pt x="3076" y="464"/>
                    </a:lnTo>
                    <a:lnTo>
                      <a:pt x="3076" y="464"/>
                    </a:lnTo>
                    <a:lnTo>
                      <a:pt x="3076" y="464"/>
                    </a:lnTo>
                    <a:lnTo>
                      <a:pt x="3076" y="464"/>
                    </a:lnTo>
                    <a:lnTo>
                      <a:pt x="3070" y="464"/>
                    </a:lnTo>
                    <a:lnTo>
                      <a:pt x="3070" y="470"/>
                    </a:lnTo>
                    <a:lnTo>
                      <a:pt x="3070" y="470"/>
                    </a:lnTo>
                    <a:lnTo>
                      <a:pt x="3064" y="470"/>
                    </a:lnTo>
                    <a:lnTo>
                      <a:pt x="3064" y="476"/>
                    </a:lnTo>
                    <a:lnTo>
                      <a:pt x="3064" y="476"/>
                    </a:lnTo>
                    <a:lnTo>
                      <a:pt x="3058" y="476"/>
                    </a:lnTo>
                    <a:lnTo>
                      <a:pt x="3058" y="476"/>
                    </a:lnTo>
                    <a:lnTo>
                      <a:pt x="3058" y="476"/>
                    </a:lnTo>
                    <a:lnTo>
                      <a:pt x="3058" y="483"/>
                    </a:lnTo>
                    <a:lnTo>
                      <a:pt x="3058" y="483"/>
                    </a:lnTo>
                    <a:lnTo>
                      <a:pt x="3058" y="483"/>
                    </a:lnTo>
                    <a:lnTo>
                      <a:pt x="3058" y="483"/>
                    </a:lnTo>
                    <a:lnTo>
                      <a:pt x="3058" y="489"/>
                    </a:lnTo>
                    <a:lnTo>
                      <a:pt x="3058" y="489"/>
                    </a:lnTo>
                    <a:lnTo>
                      <a:pt x="3058" y="489"/>
                    </a:lnTo>
                    <a:lnTo>
                      <a:pt x="3052" y="489"/>
                    </a:lnTo>
                    <a:lnTo>
                      <a:pt x="3052" y="489"/>
                    </a:lnTo>
                    <a:lnTo>
                      <a:pt x="3052" y="489"/>
                    </a:lnTo>
                    <a:lnTo>
                      <a:pt x="3052" y="489"/>
                    </a:lnTo>
                    <a:lnTo>
                      <a:pt x="3052" y="489"/>
                    </a:lnTo>
                    <a:lnTo>
                      <a:pt x="3052" y="495"/>
                    </a:lnTo>
                    <a:lnTo>
                      <a:pt x="3052" y="495"/>
                    </a:lnTo>
                    <a:lnTo>
                      <a:pt x="3052" y="495"/>
                    </a:lnTo>
                    <a:lnTo>
                      <a:pt x="3052" y="501"/>
                    </a:lnTo>
                    <a:lnTo>
                      <a:pt x="3045" y="501"/>
                    </a:lnTo>
                    <a:lnTo>
                      <a:pt x="3045" y="501"/>
                    </a:lnTo>
                    <a:lnTo>
                      <a:pt x="3045" y="501"/>
                    </a:lnTo>
                    <a:lnTo>
                      <a:pt x="3045" y="507"/>
                    </a:lnTo>
                    <a:lnTo>
                      <a:pt x="3039" y="507"/>
                    </a:lnTo>
                    <a:lnTo>
                      <a:pt x="3039" y="507"/>
                    </a:lnTo>
                    <a:lnTo>
                      <a:pt x="3039" y="513"/>
                    </a:lnTo>
                    <a:lnTo>
                      <a:pt x="3039" y="513"/>
                    </a:lnTo>
                    <a:lnTo>
                      <a:pt x="3039" y="519"/>
                    </a:lnTo>
                    <a:lnTo>
                      <a:pt x="3039" y="525"/>
                    </a:lnTo>
                    <a:lnTo>
                      <a:pt x="3039" y="525"/>
                    </a:lnTo>
                    <a:lnTo>
                      <a:pt x="3045" y="525"/>
                    </a:lnTo>
                    <a:lnTo>
                      <a:pt x="3045" y="525"/>
                    </a:lnTo>
                    <a:lnTo>
                      <a:pt x="3045" y="525"/>
                    </a:lnTo>
                    <a:lnTo>
                      <a:pt x="3045" y="525"/>
                    </a:lnTo>
                    <a:lnTo>
                      <a:pt x="3052" y="519"/>
                    </a:lnTo>
                    <a:lnTo>
                      <a:pt x="3052" y="519"/>
                    </a:lnTo>
                    <a:lnTo>
                      <a:pt x="3052" y="519"/>
                    </a:lnTo>
                    <a:lnTo>
                      <a:pt x="3052" y="513"/>
                    </a:lnTo>
                    <a:lnTo>
                      <a:pt x="3058" y="513"/>
                    </a:lnTo>
                    <a:lnTo>
                      <a:pt x="3058" y="513"/>
                    </a:lnTo>
                    <a:lnTo>
                      <a:pt x="3058" y="513"/>
                    </a:lnTo>
                    <a:lnTo>
                      <a:pt x="3064" y="507"/>
                    </a:lnTo>
                    <a:lnTo>
                      <a:pt x="3064" y="507"/>
                    </a:lnTo>
                    <a:lnTo>
                      <a:pt x="3070" y="507"/>
                    </a:lnTo>
                    <a:lnTo>
                      <a:pt x="3064" y="507"/>
                    </a:lnTo>
                    <a:lnTo>
                      <a:pt x="3064" y="513"/>
                    </a:lnTo>
                    <a:lnTo>
                      <a:pt x="3064" y="513"/>
                    </a:lnTo>
                    <a:lnTo>
                      <a:pt x="3064" y="513"/>
                    </a:lnTo>
                    <a:lnTo>
                      <a:pt x="3070" y="513"/>
                    </a:lnTo>
                    <a:lnTo>
                      <a:pt x="3070" y="513"/>
                    </a:lnTo>
                    <a:lnTo>
                      <a:pt x="3070" y="513"/>
                    </a:lnTo>
                    <a:lnTo>
                      <a:pt x="3076" y="513"/>
                    </a:lnTo>
                    <a:lnTo>
                      <a:pt x="3076" y="513"/>
                    </a:lnTo>
                    <a:lnTo>
                      <a:pt x="3076" y="513"/>
                    </a:lnTo>
                    <a:lnTo>
                      <a:pt x="3082" y="513"/>
                    </a:lnTo>
                    <a:lnTo>
                      <a:pt x="3082" y="513"/>
                    </a:lnTo>
                    <a:lnTo>
                      <a:pt x="3088" y="513"/>
                    </a:lnTo>
                    <a:lnTo>
                      <a:pt x="3088" y="513"/>
                    </a:lnTo>
                    <a:lnTo>
                      <a:pt x="3088" y="513"/>
                    </a:lnTo>
                    <a:lnTo>
                      <a:pt x="3094" y="513"/>
                    </a:lnTo>
                    <a:lnTo>
                      <a:pt x="3094" y="513"/>
                    </a:lnTo>
                    <a:lnTo>
                      <a:pt x="3094" y="513"/>
                    </a:lnTo>
                    <a:lnTo>
                      <a:pt x="3094" y="513"/>
                    </a:lnTo>
                    <a:lnTo>
                      <a:pt x="3094" y="513"/>
                    </a:lnTo>
                    <a:lnTo>
                      <a:pt x="3094" y="513"/>
                    </a:lnTo>
                    <a:lnTo>
                      <a:pt x="3094" y="513"/>
                    </a:lnTo>
                    <a:lnTo>
                      <a:pt x="3100" y="513"/>
                    </a:lnTo>
                    <a:lnTo>
                      <a:pt x="3100" y="513"/>
                    </a:lnTo>
                    <a:lnTo>
                      <a:pt x="3100" y="513"/>
                    </a:lnTo>
                    <a:lnTo>
                      <a:pt x="3100" y="513"/>
                    </a:lnTo>
                    <a:lnTo>
                      <a:pt x="3100" y="519"/>
                    </a:lnTo>
                    <a:lnTo>
                      <a:pt x="3100" y="519"/>
                    </a:lnTo>
                    <a:lnTo>
                      <a:pt x="3100" y="519"/>
                    </a:lnTo>
                    <a:lnTo>
                      <a:pt x="3100" y="519"/>
                    </a:lnTo>
                    <a:lnTo>
                      <a:pt x="3106" y="519"/>
                    </a:lnTo>
                    <a:lnTo>
                      <a:pt x="3100" y="519"/>
                    </a:lnTo>
                    <a:lnTo>
                      <a:pt x="3100" y="513"/>
                    </a:lnTo>
                    <a:lnTo>
                      <a:pt x="3106" y="513"/>
                    </a:lnTo>
                    <a:lnTo>
                      <a:pt x="3106" y="519"/>
                    </a:lnTo>
                    <a:lnTo>
                      <a:pt x="3106" y="519"/>
                    </a:lnTo>
                    <a:lnTo>
                      <a:pt x="3106" y="519"/>
                    </a:lnTo>
                    <a:lnTo>
                      <a:pt x="3106" y="519"/>
                    </a:lnTo>
                    <a:lnTo>
                      <a:pt x="3106" y="519"/>
                    </a:lnTo>
                    <a:lnTo>
                      <a:pt x="3106" y="519"/>
                    </a:lnTo>
                    <a:lnTo>
                      <a:pt x="3106" y="519"/>
                    </a:lnTo>
                    <a:lnTo>
                      <a:pt x="3113" y="519"/>
                    </a:lnTo>
                    <a:lnTo>
                      <a:pt x="3113" y="519"/>
                    </a:lnTo>
                    <a:lnTo>
                      <a:pt x="3113" y="525"/>
                    </a:lnTo>
                    <a:lnTo>
                      <a:pt x="3113" y="525"/>
                    </a:lnTo>
                    <a:lnTo>
                      <a:pt x="3113" y="531"/>
                    </a:lnTo>
                    <a:lnTo>
                      <a:pt x="3119" y="531"/>
                    </a:lnTo>
                    <a:lnTo>
                      <a:pt x="3119" y="531"/>
                    </a:lnTo>
                    <a:lnTo>
                      <a:pt x="3119" y="538"/>
                    </a:lnTo>
                    <a:lnTo>
                      <a:pt x="3119" y="538"/>
                    </a:lnTo>
                    <a:lnTo>
                      <a:pt x="3125" y="538"/>
                    </a:lnTo>
                    <a:lnTo>
                      <a:pt x="3125" y="538"/>
                    </a:lnTo>
                    <a:lnTo>
                      <a:pt x="3125" y="544"/>
                    </a:lnTo>
                    <a:lnTo>
                      <a:pt x="3125" y="544"/>
                    </a:lnTo>
                    <a:lnTo>
                      <a:pt x="3125" y="544"/>
                    </a:lnTo>
                    <a:lnTo>
                      <a:pt x="3131" y="544"/>
                    </a:lnTo>
                    <a:lnTo>
                      <a:pt x="3131" y="544"/>
                    </a:lnTo>
                    <a:lnTo>
                      <a:pt x="3131" y="544"/>
                    </a:lnTo>
                    <a:lnTo>
                      <a:pt x="3131" y="544"/>
                    </a:lnTo>
                    <a:lnTo>
                      <a:pt x="3131" y="550"/>
                    </a:lnTo>
                    <a:lnTo>
                      <a:pt x="3131" y="550"/>
                    </a:lnTo>
                    <a:lnTo>
                      <a:pt x="3131" y="550"/>
                    </a:lnTo>
                    <a:lnTo>
                      <a:pt x="3131" y="550"/>
                    </a:lnTo>
                    <a:lnTo>
                      <a:pt x="3131" y="550"/>
                    </a:lnTo>
                    <a:lnTo>
                      <a:pt x="3131" y="550"/>
                    </a:lnTo>
                    <a:lnTo>
                      <a:pt x="3137" y="556"/>
                    </a:lnTo>
                    <a:lnTo>
                      <a:pt x="3137" y="556"/>
                    </a:lnTo>
                    <a:lnTo>
                      <a:pt x="3143" y="556"/>
                    </a:lnTo>
                    <a:lnTo>
                      <a:pt x="3149" y="556"/>
                    </a:lnTo>
                    <a:lnTo>
                      <a:pt x="3149" y="550"/>
                    </a:lnTo>
                    <a:lnTo>
                      <a:pt x="3149" y="550"/>
                    </a:lnTo>
                    <a:lnTo>
                      <a:pt x="3155" y="550"/>
                    </a:lnTo>
                    <a:lnTo>
                      <a:pt x="3155" y="550"/>
                    </a:lnTo>
                    <a:lnTo>
                      <a:pt x="3155" y="550"/>
                    </a:lnTo>
                    <a:lnTo>
                      <a:pt x="3155" y="550"/>
                    </a:lnTo>
                    <a:lnTo>
                      <a:pt x="3161" y="550"/>
                    </a:lnTo>
                    <a:lnTo>
                      <a:pt x="3161" y="550"/>
                    </a:lnTo>
                    <a:lnTo>
                      <a:pt x="3161" y="550"/>
                    </a:lnTo>
                    <a:lnTo>
                      <a:pt x="3161" y="550"/>
                    </a:lnTo>
                    <a:lnTo>
                      <a:pt x="3161" y="550"/>
                    </a:lnTo>
                    <a:lnTo>
                      <a:pt x="3167" y="550"/>
                    </a:lnTo>
                    <a:lnTo>
                      <a:pt x="3167" y="556"/>
                    </a:lnTo>
                    <a:lnTo>
                      <a:pt x="3167" y="556"/>
                    </a:lnTo>
                    <a:lnTo>
                      <a:pt x="3167" y="556"/>
                    </a:lnTo>
                    <a:lnTo>
                      <a:pt x="3167" y="556"/>
                    </a:lnTo>
                    <a:lnTo>
                      <a:pt x="3174" y="556"/>
                    </a:lnTo>
                    <a:lnTo>
                      <a:pt x="3174" y="556"/>
                    </a:lnTo>
                    <a:lnTo>
                      <a:pt x="3174" y="556"/>
                    </a:lnTo>
                    <a:lnTo>
                      <a:pt x="3174" y="556"/>
                    </a:lnTo>
                    <a:lnTo>
                      <a:pt x="3174" y="556"/>
                    </a:lnTo>
                    <a:lnTo>
                      <a:pt x="3174" y="556"/>
                    </a:lnTo>
                    <a:lnTo>
                      <a:pt x="3180" y="556"/>
                    </a:lnTo>
                    <a:lnTo>
                      <a:pt x="3180" y="556"/>
                    </a:lnTo>
                    <a:lnTo>
                      <a:pt x="3180" y="556"/>
                    </a:lnTo>
                    <a:lnTo>
                      <a:pt x="3180" y="550"/>
                    </a:lnTo>
                    <a:lnTo>
                      <a:pt x="3180" y="550"/>
                    </a:lnTo>
                    <a:lnTo>
                      <a:pt x="3180" y="550"/>
                    </a:lnTo>
                    <a:lnTo>
                      <a:pt x="3186" y="550"/>
                    </a:lnTo>
                    <a:lnTo>
                      <a:pt x="3186" y="550"/>
                    </a:lnTo>
                    <a:lnTo>
                      <a:pt x="3186" y="556"/>
                    </a:lnTo>
                    <a:lnTo>
                      <a:pt x="3186" y="556"/>
                    </a:lnTo>
                    <a:lnTo>
                      <a:pt x="3186" y="556"/>
                    </a:lnTo>
                    <a:lnTo>
                      <a:pt x="3186" y="550"/>
                    </a:lnTo>
                    <a:lnTo>
                      <a:pt x="3186" y="550"/>
                    </a:lnTo>
                    <a:lnTo>
                      <a:pt x="3186" y="550"/>
                    </a:lnTo>
                    <a:lnTo>
                      <a:pt x="3186" y="550"/>
                    </a:lnTo>
                    <a:lnTo>
                      <a:pt x="3186" y="544"/>
                    </a:lnTo>
                    <a:lnTo>
                      <a:pt x="3186" y="544"/>
                    </a:lnTo>
                    <a:lnTo>
                      <a:pt x="3186" y="544"/>
                    </a:lnTo>
                    <a:lnTo>
                      <a:pt x="3186" y="544"/>
                    </a:lnTo>
                    <a:lnTo>
                      <a:pt x="3192" y="544"/>
                    </a:lnTo>
                    <a:lnTo>
                      <a:pt x="3192" y="544"/>
                    </a:lnTo>
                    <a:lnTo>
                      <a:pt x="3192" y="550"/>
                    </a:lnTo>
                    <a:lnTo>
                      <a:pt x="3192" y="550"/>
                    </a:lnTo>
                    <a:lnTo>
                      <a:pt x="3192" y="550"/>
                    </a:lnTo>
                    <a:lnTo>
                      <a:pt x="3192" y="550"/>
                    </a:lnTo>
                    <a:lnTo>
                      <a:pt x="3192" y="550"/>
                    </a:lnTo>
                    <a:lnTo>
                      <a:pt x="3192" y="550"/>
                    </a:lnTo>
                    <a:lnTo>
                      <a:pt x="3192" y="550"/>
                    </a:lnTo>
                    <a:lnTo>
                      <a:pt x="3192" y="550"/>
                    </a:lnTo>
                    <a:lnTo>
                      <a:pt x="3192" y="550"/>
                    </a:lnTo>
                    <a:lnTo>
                      <a:pt x="3198" y="550"/>
                    </a:lnTo>
                    <a:lnTo>
                      <a:pt x="3198" y="550"/>
                    </a:lnTo>
                    <a:lnTo>
                      <a:pt x="3198" y="544"/>
                    </a:lnTo>
                    <a:lnTo>
                      <a:pt x="3204" y="544"/>
                    </a:lnTo>
                    <a:lnTo>
                      <a:pt x="3204" y="544"/>
                    </a:lnTo>
                    <a:lnTo>
                      <a:pt x="3204" y="544"/>
                    </a:lnTo>
                    <a:lnTo>
                      <a:pt x="3204" y="538"/>
                    </a:lnTo>
                    <a:lnTo>
                      <a:pt x="3204" y="544"/>
                    </a:lnTo>
                    <a:lnTo>
                      <a:pt x="3204" y="538"/>
                    </a:lnTo>
                    <a:lnTo>
                      <a:pt x="3210" y="538"/>
                    </a:lnTo>
                    <a:lnTo>
                      <a:pt x="3210" y="538"/>
                    </a:lnTo>
                    <a:lnTo>
                      <a:pt x="3222" y="525"/>
                    </a:lnTo>
                    <a:lnTo>
                      <a:pt x="3228" y="525"/>
                    </a:lnTo>
                    <a:lnTo>
                      <a:pt x="3228" y="525"/>
                    </a:lnTo>
                    <a:lnTo>
                      <a:pt x="3228" y="525"/>
                    </a:lnTo>
                    <a:lnTo>
                      <a:pt x="3228" y="525"/>
                    </a:lnTo>
                    <a:lnTo>
                      <a:pt x="3235" y="525"/>
                    </a:lnTo>
                    <a:lnTo>
                      <a:pt x="3235" y="525"/>
                    </a:lnTo>
                    <a:lnTo>
                      <a:pt x="3241" y="525"/>
                    </a:lnTo>
                    <a:lnTo>
                      <a:pt x="3241" y="519"/>
                    </a:lnTo>
                    <a:lnTo>
                      <a:pt x="3247" y="519"/>
                    </a:lnTo>
                    <a:lnTo>
                      <a:pt x="3247" y="519"/>
                    </a:lnTo>
                    <a:lnTo>
                      <a:pt x="3253" y="519"/>
                    </a:lnTo>
                    <a:lnTo>
                      <a:pt x="3253" y="519"/>
                    </a:lnTo>
                    <a:lnTo>
                      <a:pt x="3259" y="519"/>
                    </a:lnTo>
                    <a:lnTo>
                      <a:pt x="3259" y="519"/>
                    </a:lnTo>
                    <a:lnTo>
                      <a:pt x="3265" y="519"/>
                    </a:lnTo>
                    <a:lnTo>
                      <a:pt x="3271" y="519"/>
                    </a:lnTo>
                    <a:lnTo>
                      <a:pt x="3271" y="519"/>
                    </a:lnTo>
                    <a:lnTo>
                      <a:pt x="3277" y="519"/>
                    </a:lnTo>
                    <a:lnTo>
                      <a:pt x="3277" y="519"/>
                    </a:lnTo>
                    <a:lnTo>
                      <a:pt x="3283" y="519"/>
                    </a:lnTo>
                    <a:lnTo>
                      <a:pt x="3290" y="513"/>
                    </a:lnTo>
                    <a:lnTo>
                      <a:pt x="3296" y="507"/>
                    </a:lnTo>
                    <a:lnTo>
                      <a:pt x="3296" y="507"/>
                    </a:lnTo>
                    <a:lnTo>
                      <a:pt x="3302" y="507"/>
                    </a:lnTo>
                    <a:lnTo>
                      <a:pt x="3314" y="507"/>
                    </a:lnTo>
                    <a:lnTo>
                      <a:pt x="3314" y="507"/>
                    </a:lnTo>
                    <a:lnTo>
                      <a:pt x="3314" y="501"/>
                    </a:lnTo>
                    <a:lnTo>
                      <a:pt x="3320" y="501"/>
                    </a:lnTo>
                    <a:lnTo>
                      <a:pt x="3320" y="501"/>
                    </a:lnTo>
                    <a:lnTo>
                      <a:pt x="3320" y="501"/>
                    </a:lnTo>
                    <a:lnTo>
                      <a:pt x="3320" y="507"/>
                    </a:lnTo>
                    <a:lnTo>
                      <a:pt x="3314" y="507"/>
                    </a:lnTo>
                    <a:lnTo>
                      <a:pt x="3314" y="513"/>
                    </a:lnTo>
                    <a:lnTo>
                      <a:pt x="3314" y="513"/>
                    </a:lnTo>
                    <a:lnTo>
                      <a:pt x="3314" y="513"/>
                    </a:lnTo>
                    <a:lnTo>
                      <a:pt x="3314" y="513"/>
                    </a:lnTo>
                    <a:lnTo>
                      <a:pt x="3314" y="519"/>
                    </a:lnTo>
                    <a:lnTo>
                      <a:pt x="3314" y="519"/>
                    </a:lnTo>
                    <a:lnTo>
                      <a:pt x="3314" y="525"/>
                    </a:lnTo>
                    <a:lnTo>
                      <a:pt x="3314" y="525"/>
                    </a:lnTo>
                    <a:lnTo>
                      <a:pt x="3320" y="525"/>
                    </a:lnTo>
                    <a:lnTo>
                      <a:pt x="3320" y="531"/>
                    </a:lnTo>
                    <a:lnTo>
                      <a:pt x="3314" y="531"/>
                    </a:lnTo>
                    <a:lnTo>
                      <a:pt x="3314" y="531"/>
                    </a:lnTo>
                    <a:lnTo>
                      <a:pt x="3314" y="531"/>
                    </a:lnTo>
                    <a:lnTo>
                      <a:pt x="3314" y="531"/>
                    </a:lnTo>
                    <a:lnTo>
                      <a:pt x="3314" y="531"/>
                    </a:lnTo>
                    <a:lnTo>
                      <a:pt x="3320" y="538"/>
                    </a:lnTo>
                    <a:lnTo>
                      <a:pt x="3320" y="538"/>
                    </a:lnTo>
                    <a:lnTo>
                      <a:pt x="3320" y="538"/>
                    </a:lnTo>
                    <a:lnTo>
                      <a:pt x="3326" y="538"/>
                    </a:lnTo>
                    <a:lnTo>
                      <a:pt x="3326" y="538"/>
                    </a:lnTo>
                    <a:lnTo>
                      <a:pt x="3326" y="538"/>
                    </a:lnTo>
                    <a:lnTo>
                      <a:pt x="3326" y="531"/>
                    </a:lnTo>
                    <a:lnTo>
                      <a:pt x="3326" y="538"/>
                    </a:lnTo>
                    <a:lnTo>
                      <a:pt x="3326" y="538"/>
                    </a:lnTo>
                    <a:lnTo>
                      <a:pt x="3332" y="538"/>
                    </a:lnTo>
                    <a:lnTo>
                      <a:pt x="3332" y="538"/>
                    </a:lnTo>
                    <a:lnTo>
                      <a:pt x="3332" y="538"/>
                    </a:lnTo>
                    <a:lnTo>
                      <a:pt x="3332" y="538"/>
                    </a:lnTo>
                    <a:lnTo>
                      <a:pt x="3332" y="538"/>
                    </a:lnTo>
                    <a:lnTo>
                      <a:pt x="3332" y="538"/>
                    </a:lnTo>
                    <a:lnTo>
                      <a:pt x="3338" y="538"/>
                    </a:lnTo>
                    <a:lnTo>
                      <a:pt x="3338" y="538"/>
                    </a:lnTo>
                    <a:lnTo>
                      <a:pt x="3344" y="538"/>
                    </a:lnTo>
                    <a:lnTo>
                      <a:pt x="3344" y="531"/>
                    </a:lnTo>
                    <a:lnTo>
                      <a:pt x="3344" y="531"/>
                    </a:lnTo>
                    <a:lnTo>
                      <a:pt x="3351" y="531"/>
                    </a:lnTo>
                    <a:lnTo>
                      <a:pt x="3351" y="531"/>
                    </a:lnTo>
                    <a:lnTo>
                      <a:pt x="3351" y="531"/>
                    </a:lnTo>
                    <a:lnTo>
                      <a:pt x="3351" y="538"/>
                    </a:lnTo>
                    <a:lnTo>
                      <a:pt x="3357" y="538"/>
                    </a:lnTo>
                    <a:lnTo>
                      <a:pt x="3357" y="538"/>
                    </a:lnTo>
                    <a:lnTo>
                      <a:pt x="3357" y="538"/>
                    </a:lnTo>
                    <a:lnTo>
                      <a:pt x="3363" y="538"/>
                    </a:lnTo>
                    <a:lnTo>
                      <a:pt x="3363" y="538"/>
                    </a:lnTo>
                    <a:lnTo>
                      <a:pt x="3363" y="538"/>
                    </a:lnTo>
                    <a:lnTo>
                      <a:pt x="3363" y="538"/>
                    </a:lnTo>
                    <a:lnTo>
                      <a:pt x="3363" y="531"/>
                    </a:lnTo>
                    <a:lnTo>
                      <a:pt x="3363" y="531"/>
                    </a:lnTo>
                    <a:lnTo>
                      <a:pt x="3363" y="531"/>
                    </a:lnTo>
                    <a:lnTo>
                      <a:pt x="3363" y="531"/>
                    </a:lnTo>
                    <a:lnTo>
                      <a:pt x="3369" y="525"/>
                    </a:lnTo>
                    <a:lnTo>
                      <a:pt x="3369" y="525"/>
                    </a:lnTo>
                    <a:lnTo>
                      <a:pt x="3369" y="525"/>
                    </a:lnTo>
                    <a:lnTo>
                      <a:pt x="3375" y="525"/>
                    </a:lnTo>
                    <a:lnTo>
                      <a:pt x="3375" y="525"/>
                    </a:lnTo>
                    <a:lnTo>
                      <a:pt x="3375" y="525"/>
                    </a:lnTo>
                    <a:lnTo>
                      <a:pt x="3375" y="525"/>
                    </a:lnTo>
                    <a:lnTo>
                      <a:pt x="3381" y="525"/>
                    </a:lnTo>
                    <a:lnTo>
                      <a:pt x="3381" y="525"/>
                    </a:lnTo>
                    <a:lnTo>
                      <a:pt x="3381" y="519"/>
                    </a:lnTo>
                    <a:lnTo>
                      <a:pt x="3381" y="519"/>
                    </a:lnTo>
                    <a:lnTo>
                      <a:pt x="3387" y="525"/>
                    </a:lnTo>
                    <a:lnTo>
                      <a:pt x="3387" y="525"/>
                    </a:lnTo>
                    <a:lnTo>
                      <a:pt x="3387" y="519"/>
                    </a:lnTo>
                    <a:lnTo>
                      <a:pt x="3387" y="519"/>
                    </a:lnTo>
                    <a:lnTo>
                      <a:pt x="3387" y="519"/>
                    </a:lnTo>
                    <a:lnTo>
                      <a:pt x="3387" y="525"/>
                    </a:lnTo>
                    <a:lnTo>
                      <a:pt x="3393" y="525"/>
                    </a:lnTo>
                    <a:lnTo>
                      <a:pt x="3393" y="531"/>
                    </a:lnTo>
                    <a:lnTo>
                      <a:pt x="3387" y="538"/>
                    </a:lnTo>
                    <a:lnTo>
                      <a:pt x="3393" y="538"/>
                    </a:lnTo>
                    <a:lnTo>
                      <a:pt x="3393" y="544"/>
                    </a:lnTo>
                    <a:lnTo>
                      <a:pt x="3393" y="544"/>
                    </a:lnTo>
                    <a:lnTo>
                      <a:pt x="3393" y="544"/>
                    </a:lnTo>
                    <a:lnTo>
                      <a:pt x="3393" y="550"/>
                    </a:lnTo>
                    <a:lnTo>
                      <a:pt x="3393" y="556"/>
                    </a:lnTo>
                    <a:lnTo>
                      <a:pt x="3393" y="556"/>
                    </a:lnTo>
                    <a:lnTo>
                      <a:pt x="3393" y="556"/>
                    </a:lnTo>
                    <a:lnTo>
                      <a:pt x="3393" y="556"/>
                    </a:lnTo>
                    <a:lnTo>
                      <a:pt x="3393" y="556"/>
                    </a:lnTo>
                    <a:lnTo>
                      <a:pt x="3393" y="556"/>
                    </a:lnTo>
                    <a:lnTo>
                      <a:pt x="3387" y="556"/>
                    </a:lnTo>
                    <a:lnTo>
                      <a:pt x="3387" y="556"/>
                    </a:lnTo>
                    <a:lnTo>
                      <a:pt x="3387" y="556"/>
                    </a:lnTo>
                    <a:lnTo>
                      <a:pt x="3381" y="562"/>
                    </a:lnTo>
                    <a:lnTo>
                      <a:pt x="3387" y="562"/>
                    </a:lnTo>
                    <a:lnTo>
                      <a:pt x="3387" y="562"/>
                    </a:lnTo>
                    <a:lnTo>
                      <a:pt x="3387" y="562"/>
                    </a:lnTo>
                    <a:lnTo>
                      <a:pt x="3387" y="568"/>
                    </a:lnTo>
                    <a:lnTo>
                      <a:pt x="3387" y="562"/>
                    </a:lnTo>
                    <a:lnTo>
                      <a:pt x="3387" y="562"/>
                    </a:lnTo>
                    <a:lnTo>
                      <a:pt x="3393" y="562"/>
                    </a:lnTo>
                    <a:lnTo>
                      <a:pt x="3393" y="562"/>
                    </a:lnTo>
                    <a:lnTo>
                      <a:pt x="3393" y="562"/>
                    </a:lnTo>
                    <a:lnTo>
                      <a:pt x="3399" y="568"/>
                    </a:lnTo>
                    <a:lnTo>
                      <a:pt x="3399" y="568"/>
                    </a:lnTo>
                    <a:lnTo>
                      <a:pt x="3399" y="568"/>
                    </a:lnTo>
                    <a:lnTo>
                      <a:pt x="3405" y="568"/>
                    </a:lnTo>
                    <a:lnTo>
                      <a:pt x="3405" y="568"/>
                    </a:lnTo>
                    <a:lnTo>
                      <a:pt x="3399" y="568"/>
                    </a:lnTo>
                    <a:lnTo>
                      <a:pt x="3399" y="568"/>
                    </a:lnTo>
                    <a:lnTo>
                      <a:pt x="3399" y="568"/>
                    </a:lnTo>
                    <a:lnTo>
                      <a:pt x="3399" y="574"/>
                    </a:lnTo>
                    <a:lnTo>
                      <a:pt x="3399" y="574"/>
                    </a:lnTo>
                    <a:lnTo>
                      <a:pt x="3399" y="574"/>
                    </a:lnTo>
                    <a:lnTo>
                      <a:pt x="3399" y="574"/>
                    </a:lnTo>
                    <a:lnTo>
                      <a:pt x="3405" y="574"/>
                    </a:lnTo>
                    <a:lnTo>
                      <a:pt x="3405" y="574"/>
                    </a:lnTo>
                    <a:lnTo>
                      <a:pt x="3405" y="580"/>
                    </a:lnTo>
                    <a:lnTo>
                      <a:pt x="3412" y="580"/>
                    </a:lnTo>
                    <a:lnTo>
                      <a:pt x="3412" y="580"/>
                    </a:lnTo>
                    <a:lnTo>
                      <a:pt x="3412" y="580"/>
                    </a:lnTo>
                    <a:lnTo>
                      <a:pt x="3412" y="580"/>
                    </a:lnTo>
                    <a:lnTo>
                      <a:pt x="3418" y="580"/>
                    </a:lnTo>
                    <a:lnTo>
                      <a:pt x="3418" y="580"/>
                    </a:lnTo>
                    <a:lnTo>
                      <a:pt x="3418" y="580"/>
                    </a:lnTo>
                    <a:lnTo>
                      <a:pt x="3424" y="580"/>
                    </a:lnTo>
                    <a:lnTo>
                      <a:pt x="3424" y="580"/>
                    </a:lnTo>
                    <a:lnTo>
                      <a:pt x="3424" y="580"/>
                    </a:lnTo>
                    <a:lnTo>
                      <a:pt x="3424" y="580"/>
                    </a:lnTo>
                    <a:lnTo>
                      <a:pt x="3424" y="580"/>
                    </a:lnTo>
                    <a:lnTo>
                      <a:pt x="3424" y="574"/>
                    </a:lnTo>
                    <a:lnTo>
                      <a:pt x="3424" y="574"/>
                    </a:lnTo>
                    <a:lnTo>
                      <a:pt x="3424" y="574"/>
                    </a:lnTo>
                    <a:lnTo>
                      <a:pt x="3424" y="574"/>
                    </a:lnTo>
                    <a:lnTo>
                      <a:pt x="3418" y="568"/>
                    </a:lnTo>
                    <a:lnTo>
                      <a:pt x="3418" y="568"/>
                    </a:lnTo>
                    <a:lnTo>
                      <a:pt x="3424" y="568"/>
                    </a:lnTo>
                    <a:lnTo>
                      <a:pt x="3424" y="568"/>
                    </a:lnTo>
                    <a:lnTo>
                      <a:pt x="3424" y="568"/>
                    </a:lnTo>
                    <a:lnTo>
                      <a:pt x="3424" y="568"/>
                    </a:lnTo>
                    <a:lnTo>
                      <a:pt x="3424" y="568"/>
                    </a:lnTo>
                    <a:lnTo>
                      <a:pt x="3430" y="568"/>
                    </a:lnTo>
                    <a:lnTo>
                      <a:pt x="3430" y="568"/>
                    </a:lnTo>
                    <a:lnTo>
                      <a:pt x="3430" y="568"/>
                    </a:lnTo>
                    <a:lnTo>
                      <a:pt x="3430" y="568"/>
                    </a:lnTo>
                    <a:lnTo>
                      <a:pt x="3436" y="568"/>
                    </a:lnTo>
                    <a:lnTo>
                      <a:pt x="3436" y="568"/>
                    </a:lnTo>
                    <a:lnTo>
                      <a:pt x="3436" y="568"/>
                    </a:lnTo>
                    <a:lnTo>
                      <a:pt x="3436" y="568"/>
                    </a:lnTo>
                    <a:lnTo>
                      <a:pt x="3436" y="568"/>
                    </a:lnTo>
                    <a:lnTo>
                      <a:pt x="3436" y="568"/>
                    </a:lnTo>
                    <a:lnTo>
                      <a:pt x="3442" y="568"/>
                    </a:lnTo>
                    <a:lnTo>
                      <a:pt x="3442" y="568"/>
                    </a:lnTo>
                    <a:lnTo>
                      <a:pt x="3442" y="568"/>
                    </a:lnTo>
                    <a:lnTo>
                      <a:pt x="3442" y="574"/>
                    </a:lnTo>
                    <a:lnTo>
                      <a:pt x="3442" y="574"/>
                    </a:lnTo>
                    <a:lnTo>
                      <a:pt x="3442" y="574"/>
                    </a:lnTo>
                    <a:lnTo>
                      <a:pt x="3442" y="574"/>
                    </a:lnTo>
                    <a:lnTo>
                      <a:pt x="3448" y="574"/>
                    </a:lnTo>
                    <a:lnTo>
                      <a:pt x="3448" y="574"/>
                    </a:lnTo>
                    <a:lnTo>
                      <a:pt x="3448" y="580"/>
                    </a:lnTo>
                    <a:lnTo>
                      <a:pt x="3448" y="580"/>
                    </a:lnTo>
                    <a:lnTo>
                      <a:pt x="3448" y="586"/>
                    </a:lnTo>
                    <a:lnTo>
                      <a:pt x="3448" y="586"/>
                    </a:lnTo>
                    <a:lnTo>
                      <a:pt x="3442" y="586"/>
                    </a:lnTo>
                    <a:lnTo>
                      <a:pt x="3442" y="586"/>
                    </a:lnTo>
                    <a:lnTo>
                      <a:pt x="3436" y="586"/>
                    </a:lnTo>
                    <a:lnTo>
                      <a:pt x="3436" y="586"/>
                    </a:lnTo>
                    <a:lnTo>
                      <a:pt x="3436" y="586"/>
                    </a:lnTo>
                    <a:lnTo>
                      <a:pt x="3430" y="586"/>
                    </a:lnTo>
                    <a:lnTo>
                      <a:pt x="3430" y="586"/>
                    </a:lnTo>
                    <a:lnTo>
                      <a:pt x="3430" y="586"/>
                    </a:lnTo>
                    <a:lnTo>
                      <a:pt x="3430" y="586"/>
                    </a:lnTo>
                    <a:lnTo>
                      <a:pt x="3430" y="586"/>
                    </a:lnTo>
                    <a:lnTo>
                      <a:pt x="3424" y="586"/>
                    </a:lnTo>
                    <a:lnTo>
                      <a:pt x="3424" y="586"/>
                    </a:lnTo>
                    <a:lnTo>
                      <a:pt x="3424" y="586"/>
                    </a:lnTo>
                    <a:lnTo>
                      <a:pt x="3424" y="586"/>
                    </a:lnTo>
                    <a:lnTo>
                      <a:pt x="3424" y="586"/>
                    </a:lnTo>
                    <a:lnTo>
                      <a:pt x="3424" y="586"/>
                    </a:lnTo>
                    <a:lnTo>
                      <a:pt x="3418" y="586"/>
                    </a:lnTo>
                    <a:lnTo>
                      <a:pt x="3418" y="586"/>
                    </a:lnTo>
                    <a:lnTo>
                      <a:pt x="3418" y="586"/>
                    </a:lnTo>
                    <a:lnTo>
                      <a:pt x="3418" y="586"/>
                    </a:lnTo>
                    <a:lnTo>
                      <a:pt x="3412" y="586"/>
                    </a:lnTo>
                    <a:lnTo>
                      <a:pt x="3412" y="586"/>
                    </a:lnTo>
                    <a:lnTo>
                      <a:pt x="3412" y="586"/>
                    </a:lnTo>
                    <a:lnTo>
                      <a:pt x="3405" y="586"/>
                    </a:lnTo>
                    <a:lnTo>
                      <a:pt x="3405" y="586"/>
                    </a:lnTo>
                    <a:lnTo>
                      <a:pt x="3399" y="586"/>
                    </a:lnTo>
                    <a:lnTo>
                      <a:pt x="3399" y="586"/>
                    </a:lnTo>
                    <a:lnTo>
                      <a:pt x="3399" y="586"/>
                    </a:lnTo>
                    <a:lnTo>
                      <a:pt x="3399" y="586"/>
                    </a:lnTo>
                    <a:lnTo>
                      <a:pt x="3399" y="586"/>
                    </a:lnTo>
                    <a:lnTo>
                      <a:pt x="3393" y="586"/>
                    </a:lnTo>
                    <a:lnTo>
                      <a:pt x="3393" y="586"/>
                    </a:lnTo>
                    <a:lnTo>
                      <a:pt x="3387" y="586"/>
                    </a:lnTo>
                    <a:lnTo>
                      <a:pt x="3387" y="586"/>
                    </a:lnTo>
                    <a:lnTo>
                      <a:pt x="3381" y="586"/>
                    </a:lnTo>
                    <a:lnTo>
                      <a:pt x="3381" y="593"/>
                    </a:lnTo>
                    <a:lnTo>
                      <a:pt x="3375" y="593"/>
                    </a:lnTo>
                    <a:lnTo>
                      <a:pt x="3375" y="593"/>
                    </a:lnTo>
                    <a:lnTo>
                      <a:pt x="3375" y="586"/>
                    </a:lnTo>
                    <a:lnTo>
                      <a:pt x="3369" y="586"/>
                    </a:lnTo>
                    <a:lnTo>
                      <a:pt x="3369" y="586"/>
                    </a:lnTo>
                    <a:lnTo>
                      <a:pt x="3369" y="586"/>
                    </a:lnTo>
                    <a:lnTo>
                      <a:pt x="3369" y="586"/>
                    </a:lnTo>
                    <a:lnTo>
                      <a:pt x="3369" y="586"/>
                    </a:lnTo>
                    <a:lnTo>
                      <a:pt x="3363" y="586"/>
                    </a:lnTo>
                    <a:lnTo>
                      <a:pt x="3369" y="586"/>
                    </a:lnTo>
                    <a:lnTo>
                      <a:pt x="3363" y="593"/>
                    </a:lnTo>
                    <a:lnTo>
                      <a:pt x="3363" y="593"/>
                    </a:lnTo>
                    <a:lnTo>
                      <a:pt x="3363" y="586"/>
                    </a:lnTo>
                    <a:lnTo>
                      <a:pt x="3363" y="586"/>
                    </a:lnTo>
                    <a:lnTo>
                      <a:pt x="3363" y="586"/>
                    </a:lnTo>
                    <a:lnTo>
                      <a:pt x="3363" y="586"/>
                    </a:lnTo>
                    <a:lnTo>
                      <a:pt x="3363" y="586"/>
                    </a:lnTo>
                    <a:lnTo>
                      <a:pt x="3363" y="586"/>
                    </a:lnTo>
                    <a:lnTo>
                      <a:pt x="3363" y="586"/>
                    </a:lnTo>
                    <a:lnTo>
                      <a:pt x="3357" y="586"/>
                    </a:lnTo>
                    <a:lnTo>
                      <a:pt x="3357" y="580"/>
                    </a:lnTo>
                    <a:lnTo>
                      <a:pt x="3357" y="580"/>
                    </a:lnTo>
                    <a:lnTo>
                      <a:pt x="3351" y="580"/>
                    </a:lnTo>
                    <a:lnTo>
                      <a:pt x="3351" y="586"/>
                    </a:lnTo>
                    <a:lnTo>
                      <a:pt x="3351" y="586"/>
                    </a:lnTo>
                    <a:lnTo>
                      <a:pt x="3351" y="593"/>
                    </a:lnTo>
                    <a:lnTo>
                      <a:pt x="3351" y="593"/>
                    </a:lnTo>
                    <a:lnTo>
                      <a:pt x="3351" y="593"/>
                    </a:lnTo>
                    <a:lnTo>
                      <a:pt x="3351" y="593"/>
                    </a:lnTo>
                    <a:lnTo>
                      <a:pt x="3351" y="593"/>
                    </a:lnTo>
                    <a:lnTo>
                      <a:pt x="3351" y="593"/>
                    </a:lnTo>
                    <a:lnTo>
                      <a:pt x="3351" y="599"/>
                    </a:lnTo>
                    <a:lnTo>
                      <a:pt x="3351" y="599"/>
                    </a:lnTo>
                    <a:lnTo>
                      <a:pt x="3351" y="599"/>
                    </a:lnTo>
                    <a:lnTo>
                      <a:pt x="3351" y="599"/>
                    </a:lnTo>
                    <a:lnTo>
                      <a:pt x="3351" y="605"/>
                    </a:lnTo>
                    <a:lnTo>
                      <a:pt x="3351" y="605"/>
                    </a:lnTo>
                    <a:lnTo>
                      <a:pt x="3351" y="605"/>
                    </a:lnTo>
                    <a:lnTo>
                      <a:pt x="3351" y="605"/>
                    </a:lnTo>
                    <a:lnTo>
                      <a:pt x="3351" y="605"/>
                    </a:lnTo>
                    <a:lnTo>
                      <a:pt x="3351" y="605"/>
                    </a:lnTo>
                    <a:lnTo>
                      <a:pt x="3351" y="605"/>
                    </a:lnTo>
                    <a:lnTo>
                      <a:pt x="3344" y="605"/>
                    </a:lnTo>
                    <a:lnTo>
                      <a:pt x="3344" y="605"/>
                    </a:lnTo>
                    <a:lnTo>
                      <a:pt x="3344" y="605"/>
                    </a:lnTo>
                    <a:lnTo>
                      <a:pt x="3344" y="599"/>
                    </a:lnTo>
                    <a:lnTo>
                      <a:pt x="3338" y="599"/>
                    </a:lnTo>
                    <a:lnTo>
                      <a:pt x="3338" y="599"/>
                    </a:lnTo>
                    <a:lnTo>
                      <a:pt x="3338" y="599"/>
                    </a:lnTo>
                    <a:lnTo>
                      <a:pt x="3338" y="599"/>
                    </a:lnTo>
                    <a:lnTo>
                      <a:pt x="3332" y="599"/>
                    </a:lnTo>
                    <a:lnTo>
                      <a:pt x="3332" y="593"/>
                    </a:lnTo>
                    <a:lnTo>
                      <a:pt x="3332" y="593"/>
                    </a:lnTo>
                    <a:lnTo>
                      <a:pt x="3326" y="593"/>
                    </a:lnTo>
                    <a:lnTo>
                      <a:pt x="3326" y="586"/>
                    </a:lnTo>
                    <a:lnTo>
                      <a:pt x="3320" y="586"/>
                    </a:lnTo>
                    <a:lnTo>
                      <a:pt x="3320" y="586"/>
                    </a:lnTo>
                    <a:lnTo>
                      <a:pt x="3320" y="586"/>
                    </a:lnTo>
                    <a:lnTo>
                      <a:pt x="3314" y="586"/>
                    </a:lnTo>
                    <a:lnTo>
                      <a:pt x="3314" y="586"/>
                    </a:lnTo>
                    <a:lnTo>
                      <a:pt x="3314" y="586"/>
                    </a:lnTo>
                    <a:lnTo>
                      <a:pt x="3314" y="586"/>
                    </a:lnTo>
                    <a:lnTo>
                      <a:pt x="3308" y="586"/>
                    </a:lnTo>
                    <a:lnTo>
                      <a:pt x="3308" y="586"/>
                    </a:lnTo>
                    <a:lnTo>
                      <a:pt x="3302" y="586"/>
                    </a:lnTo>
                    <a:lnTo>
                      <a:pt x="3302" y="586"/>
                    </a:lnTo>
                    <a:lnTo>
                      <a:pt x="3302" y="586"/>
                    </a:lnTo>
                    <a:lnTo>
                      <a:pt x="3296" y="586"/>
                    </a:lnTo>
                    <a:lnTo>
                      <a:pt x="3296" y="586"/>
                    </a:lnTo>
                    <a:lnTo>
                      <a:pt x="3296" y="586"/>
                    </a:lnTo>
                    <a:lnTo>
                      <a:pt x="3296" y="586"/>
                    </a:lnTo>
                    <a:lnTo>
                      <a:pt x="3296" y="586"/>
                    </a:lnTo>
                    <a:lnTo>
                      <a:pt x="3290" y="586"/>
                    </a:lnTo>
                    <a:lnTo>
                      <a:pt x="3290" y="586"/>
                    </a:lnTo>
                    <a:lnTo>
                      <a:pt x="3290" y="586"/>
                    </a:lnTo>
                    <a:lnTo>
                      <a:pt x="3290" y="586"/>
                    </a:lnTo>
                    <a:lnTo>
                      <a:pt x="3290" y="586"/>
                    </a:lnTo>
                    <a:lnTo>
                      <a:pt x="3283" y="586"/>
                    </a:lnTo>
                    <a:lnTo>
                      <a:pt x="3283" y="586"/>
                    </a:lnTo>
                    <a:lnTo>
                      <a:pt x="3283" y="586"/>
                    </a:lnTo>
                    <a:lnTo>
                      <a:pt x="3277" y="593"/>
                    </a:lnTo>
                    <a:lnTo>
                      <a:pt x="3277" y="593"/>
                    </a:lnTo>
                    <a:lnTo>
                      <a:pt x="3277" y="599"/>
                    </a:lnTo>
                    <a:lnTo>
                      <a:pt x="3277" y="599"/>
                    </a:lnTo>
                    <a:lnTo>
                      <a:pt x="3277" y="599"/>
                    </a:lnTo>
                    <a:lnTo>
                      <a:pt x="3271" y="599"/>
                    </a:lnTo>
                    <a:lnTo>
                      <a:pt x="3271" y="599"/>
                    </a:lnTo>
                    <a:lnTo>
                      <a:pt x="3271" y="599"/>
                    </a:lnTo>
                    <a:lnTo>
                      <a:pt x="3265" y="599"/>
                    </a:lnTo>
                    <a:lnTo>
                      <a:pt x="3265" y="599"/>
                    </a:lnTo>
                    <a:lnTo>
                      <a:pt x="3265" y="599"/>
                    </a:lnTo>
                    <a:lnTo>
                      <a:pt x="3259" y="599"/>
                    </a:lnTo>
                    <a:lnTo>
                      <a:pt x="3259" y="605"/>
                    </a:lnTo>
                    <a:lnTo>
                      <a:pt x="3259" y="605"/>
                    </a:lnTo>
                    <a:lnTo>
                      <a:pt x="3259" y="605"/>
                    </a:lnTo>
                    <a:lnTo>
                      <a:pt x="3259" y="605"/>
                    </a:lnTo>
                    <a:lnTo>
                      <a:pt x="3253" y="605"/>
                    </a:lnTo>
                    <a:lnTo>
                      <a:pt x="3253" y="605"/>
                    </a:lnTo>
                    <a:lnTo>
                      <a:pt x="3253" y="605"/>
                    </a:lnTo>
                    <a:lnTo>
                      <a:pt x="3253" y="605"/>
                    </a:lnTo>
                    <a:lnTo>
                      <a:pt x="3253" y="611"/>
                    </a:lnTo>
                    <a:lnTo>
                      <a:pt x="3253" y="611"/>
                    </a:lnTo>
                    <a:lnTo>
                      <a:pt x="3253" y="605"/>
                    </a:lnTo>
                    <a:lnTo>
                      <a:pt x="3247" y="605"/>
                    </a:lnTo>
                    <a:lnTo>
                      <a:pt x="3241" y="605"/>
                    </a:lnTo>
                    <a:lnTo>
                      <a:pt x="3241" y="605"/>
                    </a:lnTo>
                    <a:lnTo>
                      <a:pt x="3241" y="605"/>
                    </a:lnTo>
                    <a:lnTo>
                      <a:pt x="3235" y="605"/>
                    </a:lnTo>
                    <a:lnTo>
                      <a:pt x="3235" y="605"/>
                    </a:lnTo>
                    <a:lnTo>
                      <a:pt x="3235" y="605"/>
                    </a:lnTo>
                    <a:lnTo>
                      <a:pt x="3228" y="605"/>
                    </a:lnTo>
                    <a:lnTo>
                      <a:pt x="3228" y="605"/>
                    </a:lnTo>
                    <a:lnTo>
                      <a:pt x="3228" y="605"/>
                    </a:lnTo>
                    <a:lnTo>
                      <a:pt x="3228" y="611"/>
                    </a:lnTo>
                    <a:lnTo>
                      <a:pt x="3228" y="611"/>
                    </a:lnTo>
                    <a:lnTo>
                      <a:pt x="3228" y="605"/>
                    </a:lnTo>
                    <a:lnTo>
                      <a:pt x="3222" y="611"/>
                    </a:lnTo>
                    <a:lnTo>
                      <a:pt x="3222" y="611"/>
                    </a:lnTo>
                    <a:lnTo>
                      <a:pt x="3222" y="611"/>
                    </a:lnTo>
                    <a:lnTo>
                      <a:pt x="3222" y="617"/>
                    </a:lnTo>
                    <a:lnTo>
                      <a:pt x="3222" y="623"/>
                    </a:lnTo>
                    <a:lnTo>
                      <a:pt x="3222" y="623"/>
                    </a:lnTo>
                    <a:lnTo>
                      <a:pt x="3222" y="629"/>
                    </a:lnTo>
                    <a:lnTo>
                      <a:pt x="3222" y="629"/>
                    </a:lnTo>
                    <a:lnTo>
                      <a:pt x="3216" y="629"/>
                    </a:lnTo>
                    <a:lnTo>
                      <a:pt x="3216" y="629"/>
                    </a:lnTo>
                    <a:lnTo>
                      <a:pt x="3216" y="629"/>
                    </a:lnTo>
                    <a:lnTo>
                      <a:pt x="3216" y="629"/>
                    </a:lnTo>
                    <a:lnTo>
                      <a:pt x="3216" y="629"/>
                    </a:lnTo>
                    <a:lnTo>
                      <a:pt x="3216" y="629"/>
                    </a:lnTo>
                    <a:lnTo>
                      <a:pt x="3216" y="629"/>
                    </a:lnTo>
                    <a:lnTo>
                      <a:pt x="3216" y="629"/>
                    </a:lnTo>
                    <a:lnTo>
                      <a:pt x="3210" y="629"/>
                    </a:lnTo>
                    <a:lnTo>
                      <a:pt x="3210" y="635"/>
                    </a:lnTo>
                    <a:lnTo>
                      <a:pt x="3210" y="635"/>
                    </a:lnTo>
                    <a:lnTo>
                      <a:pt x="3210" y="635"/>
                    </a:lnTo>
                    <a:lnTo>
                      <a:pt x="3210" y="635"/>
                    </a:lnTo>
                    <a:lnTo>
                      <a:pt x="3210" y="635"/>
                    </a:lnTo>
                    <a:lnTo>
                      <a:pt x="3210" y="635"/>
                    </a:lnTo>
                    <a:lnTo>
                      <a:pt x="3204" y="635"/>
                    </a:lnTo>
                    <a:lnTo>
                      <a:pt x="3204" y="635"/>
                    </a:lnTo>
                    <a:lnTo>
                      <a:pt x="3204" y="641"/>
                    </a:lnTo>
                    <a:lnTo>
                      <a:pt x="3204" y="641"/>
                    </a:lnTo>
                    <a:lnTo>
                      <a:pt x="3204" y="641"/>
                    </a:lnTo>
                    <a:lnTo>
                      <a:pt x="3204" y="641"/>
                    </a:lnTo>
                    <a:lnTo>
                      <a:pt x="3198" y="647"/>
                    </a:lnTo>
                    <a:lnTo>
                      <a:pt x="3204" y="647"/>
                    </a:lnTo>
                    <a:lnTo>
                      <a:pt x="3204" y="654"/>
                    </a:lnTo>
                    <a:lnTo>
                      <a:pt x="3204" y="647"/>
                    </a:lnTo>
                    <a:lnTo>
                      <a:pt x="3198" y="647"/>
                    </a:lnTo>
                    <a:lnTo>
                      <a:pt x="3198" y="647"/>
                    </a:lnTo>
                    <a:lnTo>
                      <a:pt x="3198" y="647"/>
                    </a:lnTo>
                    <a:lnTo>
                      <a:pt x="3198" y="647"/>
                    </a:lnTo>
                    <a:lnTo>
                      <a:pt x="3198" y="647"/>
                    </a:lnTo>
                    <a:lnTo>
                      <a:pt x="3192" y="647"/>
                    </a:lnTo>
                    <a:lnTo>
                      <a:pt x="3192" y="641"/>
                    </a:lnTo>
                    <a:lnTo>
                      <a:pt x="3192" y="641"/>
                    </a:lnTo>
                    <a:lnTo>
                      <a:pt x="3192" y="641"/>
                    </a:lnTo>
                    <a:lnTo>
                      <a:pt x="3198" y="641"/>
                    </a:lnTo>
                    <a:lnTo>
                      <a:pt x="3198" y="641"/>
                    </a:lnTo>
                    <a:lnTo>
                      <a:pt x="3198" y="641"/>
                    </a:lnTo>
                    <a:lnTo>
                      <a:pt x="3198" y="641"/>
                    </a:lnTo>
                    <a:lnTo>
                      <a:pt x="3198" y="635"/>
                    </a:lnTo>
                    <a:lnTo>
                      <a:pt x="3198" y="635"/>
                    </a:lnTo>
                    <a:lnTo>
                      <a:pt x="3198" y="635"/>
                    </a:lnTo>
                    <a:lnTo>
                      <a:pt x="3198" y="635"/>
                    </a:lnTo>
                    <a:lnTo>
                      <a:pt x="3198" y="635"/>
                    </a:lnTo>
                    <a:lnTo>
                      <a:pt x="3198" y="629"/>
                    </a:lnTo>
                    <a:lnTo>
                      <a:pt x="3198" y="629"/>
                    </a:lnTo>
                    <a:lnTo>
                      <a:pt x="3204" y="629"/>
                    </a:lnTo>
                    <a:lnTo>
                      <a:pt x="3204" y="629"/>
                    </a:lnTo>
                    <a:lnTo>
                      <a:pt x="3204" y="629"/>
                    </a:lnTo>
                    <a:lnTo>
                      <a:pt x="3204" y="629"/>
                    </a:lnTo>
                    <a:lnTo>
                      <a:pt x="3204" y="629"/>
                    </a:lnTo>
                    <a:lnTo>
                      <a:pt x="3204" y="629"/>
                    </a:lnTo>
                    <a:lnTo>
                      <a:pt x="3204" y="629"/>
                    </a:lnTo>
                    <a:lnTo>
                      <a:pt x="3204" y="629"/>
                    </a:lnTo>
                    <a:lnTo>
                      <a:pt x="3204" y="623"/>
                    </a:lnTo>
                    <a:lnTo>
                      <a:pt x="3204" y="623"/>
                    </a:lnTo>
                    <a:lnTo>
                      <a:pt x="3204" y="623"/>
                    </a:lnTo>
                    <a:lnTo>
                      <a:pt x="3204" y="623"/>
                    </a:lnTo>
                    <a:lnTo>
                      <a:pt x="3204" y="623"/>
                    </a:lnTo>
                    <a:lnTo>
                      <a:pt x="3204" y="617"/>
                    </a:lnTo>
                    <a:lnTo>
                      <a:pt x="3204" y="617"/>
                    </a:lnTo>
                    <a:lnTo>
                      <a:pt x="3204" y="617"/>
                    </a:lnTo>
                    <a:lnTo>
                      <a:pt x="3204" y="617"/>
                    </a:lnTo>
                    <a:lnTo>
                      <a:pt x="3204" y="617"/>
                    </a:lnTo>
                    <a:lnTo>
                      <a:pt x="3204" y="617"/>
                    </a:lnTo>
                    <a:lnTo>
                      <a:pt x="3198" y="617"/>
                    </a:lnTo>
                    <a:lnTo>
                      <a:pt x="3198" y="617"/>
                    </a:lnTo>
                    <a:lnTo>
                      <a:pt x="3198" y="623"/>
                    </a:lnTo>
                    <a:lnTo>
                      <a:pt x="3198" y="623"/>
                    </a:lnTo>
                    <a:lnTo>
                      <a:pt x="3198" y="623"/>
                    </a:lnTo>
                    <a:lnTo>
                      <a:pt x="3198" y="623"/>
                    </a:lnTo>
                    <a:lnTo>
                      <a:pt x="3192" y="623"/>
                    </a:lnTo>
                    <a:lnTo>
                      <a:pt x="3192" y="623"/>
                    </a:lnTo>
                    <a:lnTo>
                      <a:pt x="3186" y="623"/>
                    </a:lnTo>
                    <a:lnTo>
                      <a:pt x="3186" y="623"/>
                    </a:lnTo>
                    <a:lnTo>
                      <a:pt x="3186" y="623"/>
                    </a:lnTo>
                    <a:lnTo>
                      <a:pt x="3186" y="623"/>
                    </a:lnTo>
                    <a:lnTo>
                      <a:pt x="3186" y="629"/>
                    </a:lnTo>
                    <a:lnTo>
                      <a:pt x="3186" y="629"/>
                    </a:lnTo>
                    <a:lnTo>
                      <a:pt x="3186" y="629"/>
                    </a:lnTo>
                    <a:lnTo>
                      <a:pt x="3186" y="629"/>
                    </a:lnTo>
                    <a:lnTo>
                      <a:pt x="3186" y="635"/>
                    </a:lnTo>
                    <a:lnTo>
                      <a:pt x="3186" y="635"/>
                    </a:lnTo>
                    <a:lnTo>
                      <a:pt x="3186" y="635"/>
                    </a:lnTo>
                    <a:lnTo>
                      <a:pt x="3186" y="635"/>
                    </a:lnTo>
                    <a:lnTo>
                      <a:pt x="3186" y="635"/>
                    </a:lnTo>
                    <a:lnTo>
                      <a:pt x="3180" y="635"/>
                    </a:lnTo>
                    <a:lnTo>
                      <a:pt x="3186" y="641"/>
                    </a:lnTo>
                    <a:lnTo>
                      <a:pt x="3180" y="641"/>
                    </a:lnTo>
                    <a:lnTo>
                      <a:pt x="3180" y="641"/>
                    </a:lnTo>
                    <a:lnTo>
                      <a:pt x="3180" y="641"/>
                    </a:lnTo>
                    <a:lnTo>
                      <a:pt x="3180" y="641"/>
                    </a:lnTo>
                    <a:lnTo>
                      <a:pt x="3174" y="641"/>
                    </a:lnTo>
                    <a:lnTo>
                      <a:pt x="3174" y="641"/>
                    </a:lnTo>
                    <a:lnTo>
                      <a:pt x="3174" y="647"/>
                    </a:lnTo>
                    <a:lnTo>
                      <a:pt x="3174" y="647"/>
                    </a:lnTo>
                    <a:lnTo>
                      <a:pt x="3174" y="641"/>
                    </a:lnTo>
                    <a:lnTo>
                      <a:pt x="3174" y="641"/>
                    </a:lnTo>
                    <a:lnTo>
                      <a:pt x="3174" y="641"/>
                    </a:lnTo>
                    <a:lnTo>
                      <a:pt x="3174" y="641"/>
                    </a:lnTo>
                    <a:lnTo>
                      <a:pt x="3174" y="635"/>
                    </a:lnTo>
                    <a:lnTo>
                      <a:pt x="3174" y="635"/>
                    </a:lnTo>
                    <a:lnTo>
                      <a:pt x="3174" y="629"/>
                    </a:lnTo>
                    <a:lnTo>
                      <a:pt x="3167" y="629"/>
                    </a:lnTo>
                    <a:lnTo>
                      <a:pt x="3167" y="629"/>
                    </a:lnTo>
                    <a:lnTo>
                      <a:pt x="3167" y="629"/>
                    </a:lnTo>
                    <a:lnTo>
                      <a:pt x="3167" y="629"/>
                    </a:lnTo>
                    <a:lnTo>
                      <a:pt x="3167" y="629"/>
                    </a:lnTo>
                    <a:lnTo>
                      <a:pt x="3167" y="629"/>
                    </a:lnTo>
                    <a:lnTo>
                      <a:pt x="3161" y="629"/>
                    </a:lnTo>
                    <a:lnTo>
                      <a:pt x="3161" y="629"/>
                    </a:lnTo>
                    <a:lnTo>
                      <a:pt x="3167" y="635"/>
                    </a:lnTo>
                    <a:lnTo>
                      <a:pt x="3161" y="635"/>
                    </a:lnTo>
                    <a:lnTo>
                      <a:pt x="3161" y="635"/>
                    </a:lnTo>
                    <a:lnTo>
                      <a:pt x="3167" y="635"/>
                    </a:lnTo>
                    <a:lnTo>
                      <a:pt x="3167" y="641"/>
                    </a:lnTo>
                    <a:lnTo>
                      <a:pt x="3161" y="641"/>
                    </a:lnTo>
                    <a:lnTo>
                      <a:pt x="3167" y="641"/>
                    </a:lnTo>
                    <a:lnTo>
                      <a:pt x="3161" y="641"/>
                    </a:lnTo>
                    <a:lnTo>
                      <a:pt x="3161" y="641"/>
                    </a:lnTo>
                    <a:lnTo>
                      <a:pt x="3161" y="647"/>
                    </a:lnTo>
                    <a:lnTo>
                      <a:pt x="3161" y="647"/>
                    </a:lnTo>
                    <a:lnTo>
                      <a:pt x="3155" y="647"/>
                    </a:lnTo>
                    <a:lnTo>
                      <a:pt x="3155" y="654"/>
                    </a:lnTo>
                    <a:lnTo>
                      <a:pt x="3155" y="654"/>
                    </a:lnTo>
                    <a:lnTo>
                      <a:pt x="3155" y="654"/>
                    </a:lnTo>
                    <a:lnTo>
                      <a:pt x="3149" y="660"/>
                    </a:lnTo>
                    <a:lnTo>
                      <a:pt x="3149" y="666"/>
                    </a:lnTo>
                    <a:lnTo>
                      <a:pt x="3149" y="672"/>
                    </a:lnTo>
                    <a:lnTo>
                      <a:pt x="3149" y="672"/>
                    </a:lnTo>
                    <a:lnTo>
                      <a:pt x="3149" y="672"/>
                    </a:lnTo>
                    <a:lnTo>
                      <a:pt x="3149" y="672"/>
                    </a:lnTo>
                    <a:lnTo>
                      <a:pt x="3149" y="678"/>
                    </a:lnTo>
                    <a:lnTo>
                      <a:pt x="3149" y="678"/>
                    </a:lnTo>
                    <a:lnTo>
                      <a:pt x="3149" y="678"/>
                    </a:lnTo>
                    <a:lnTo>
                      <a:pt x="3149" y="678"/>
                    </a:lnTo>
                    <a:lnTo>
                      <a:pt x="3143" y="678"/>
                    </a:lnTo>
                    <a:lnTo>
                      <a:pt x="3143" y="678"/>
                    </a:lnTo>
                    <a:lnTo>
                      <a:pt x="3143" y="678"/>
                    </a:lnTo>
                    <a:lnTo>
                      <a:pt x="3143" y="684"/>
                    </a:lnTo>
                    <a:lnTo>
                      <a:pt x="3143" y="684"/>
                    </a:lnTo>
                    <a:lnTo>
                      <a:pt x="3137" y="690"/>
                    </a:lnTo>
                    <a:lnTo>
                      <a:pt x="3137" y="690"/>
                    </a:lnTo>
                    <a:lnTo>
                      <a:pt x="3137" y="690"/>
                    </a:lnTo>
                    <a:lnTo>
                      <a:pt x="3137" y="696"/>
                    </a:lnTo>
                    <a:lnTo>
                      <a:pt x="3137" y="702"/>
                    </a:lnTo>
                    <a:lnTo>
                      <a:pt x="3131" y="702"/>
                    </a:lnTo>
                    <a:lnTo>
                      <a:pt x="3131" y="709"/>
                    </a:lnTo>
                    <a:lnTo>
                      <a:pt x="3131" y="709"/>
                    </a:lnTo>
                    <a:lnTo>
                      <a:pt x="3125" y="709"/>
                    </a:lnTo>
                    <a:lnTo>
                      <a:pt x="3125" y="715"/>
                    </a:lnTo>
                    <a:lnTo>
                      <a:pt x="3125" y="715"/>
                    </a:lnTo>
                    <a:lnTo>
                      <a:pt x="3125" y="715"/>
                    </a:lnTo>
                    <a:lnTo>
                      <a:pt x="3131" y="715"/>
                    </a:lnTo>
                    <a:lnTo>
                      <a:pt x="3131" y="715"/>
                    </a:lnTo>
                    <a:lnTo>
                      <a:pt x="3125" y="715"/>
                    </a:lnTo>
                    <a:lnTo>
                      <a:pt x="3125" y="715"/>
                    </a:lnTo>
                    <a:lnTo>
                      <a:pt x="3125" y="715"/>
                    </a:lnTo>
                    <a:lnTo>
                      <a:pt x="3125" y="715"/>
                    </a:lnTo>
                    <a:lnTo>
                      <a:pt x="3125" y="715"/>
                    </a:lnTo>
                    <a:lnTo>
                      <a:pt x="3119" y="715"/>
                    </a:lnTo>
                    <a:lnTo>
                      <a:pt x="3125" y="715"/>
                    </a:lnTo>
                    <a:lnTo>
                      <a:pt x="3119" y="715"/>
                    </a:lnTo>
                    <a:lnTo>
                      <a:pt x="3119" y="709"/>
                    </a:lnTo>
                    <a:lnTo>
                      <a:pt x="3119" y="709"/>
                    </a:lnTo>
                    <a:lnTo>
                      <a:pt x="3119" y="709"/>
                    </a:lnTo>
                    <a:lnTo>
                      <a:pt x="3119" y="709"/>
                    </a:lnTo>
                    <a:lnTo>
                      <a:pt x="3119" y="709"/>
                    </a:lnTo>
                    <a:lnTo>
                      <a:pt x="3119" y="709"/>
                    </a:lnTo>
                    <a:lnTo>
                      <a:pt x="3119" y="709"/>
                    </a:lnTo>
                    <a:lnTo>
                      <a:pt x="3119" y="709"/>
                    </a:lnTo>
                    <a:lnTo>
                      <a:pt x="3119" y="702"/>
                    </a:lnTo>
                    <a:lnTo>
                      <a:pt x="3119" y="702"/>
                    </a:lnTo>
                    <a:lnTo>
                      <a:pt x="3119" y="702"/>
                    </a:lnTo>
                    <a:lnTo>
                      <a:pt x="3119" y="702"/>
                    </a:lnTo>
                    <a:lnTo>
                      <a:pt x="3119" y="702"/>
                    </a:lnTo>
                    <a:lnTo>
                      <a:pt x="3119" y="702"/>
                    </a:lnTo>
                    <a:lnTo>
                      <a:pt x="3119" y="702"/>
                    </a:lnTo>
                    <a:lnTo>
                      <a:pt x="3119" y="696"/>
                    </a:lnTo>
                    <a:lnTo>
                      <a:pt x="3119" y="696"/>
                    </a:lnTo>
                    <a:lnTo>
                      <a:pt x="3119" y="696"/>
                    </a:lnTo>
                    <a:lnTo>
                      <a:pt x="3119" y="696"/>
                    </a:lnTo>
                    <a:lnTo>
                      <a:pt x="3119" y="696"/>
                    </a:lnTo>
                    <a:lnTo>
                      <a:pt x="3119" y="690"/>
                    </a:lnTo>
                    <a:lnTo>
                      <a:pt x="3119" y="690"/>
                    </a:lnTo>
                    <a:lnTo>
                      <a:pt x="3119" y="690"/>
                    </a:lnTo>
                    <a:lnTo>
                      <a:pt x="3125" y="690"/>
                    </a:lnTo>
                    <a:lnTo>
                      <a:pt x="3125" y="690"/>
                    </a:lnTo>
                    <a:lnTo>
                      <a:pt x="3125" y="684"/>
                    </a:lnTo>
                    <a:lnTo>
                      <a:pt x="3119" y="684"/>
                    </a:lnTo>
                    <a:lnTo>
                      <a:pt x="3119" y="684"/>
                    </a:lnTo>
                    <a:lnTo>
                      <a:pt x="3119" y="684"/>
                    </a:lnTo>
                    <a:lnTo>
                      <a:pt x="3119" y="684"/>
                    </a:lnTo>
                    <a:lnTo>
                      <a:pt x="3119" y="684"/>
                    </a:lnTo>
                    <a:lnTo>
                      <a:pt x="3119" y="684"/>
                    </a:lnTo>
                    <a:lnTo>
                      <a:pt x="3119" y="684"/>
                    </a:lnTo>
                    <a:lnTo>
                      <a:pt x="3113" y="684"/>
                    </a:lnTo>
                    <a:lnTo>
                      <a:pt x="3113" y="684"/>
                    </a:lnTo>
                    <a:lnTo>
                      <a:pt x="3113" y="690"/>
                    </a:lnTo>
                    <a:lnTo>
                      <a:pt x="3113" y="690"/>
                    </a:lnTo>
                    <a:lnTo>
                      <a:pt x="3113" y="690"/>
                    </a:lnTo>
                    <a:lnTo>
                      <a:pt x="3113" y="690"/>
                    </a:lnTo>
                    <a:lnTo>
                      <a:pt x="3113" y="690"/>
                    </a:lnTo>
                    <a:lnTo>
                      <a:pt x="3113" y="690"/>
                    </a:lnTo>
                    <a:lnTo>
                      <a:pt x="3106" y="690"/>
                    </a:lnTo>
                    <a:lnTo>
                      <a:pt x="3106" y="690"/>
                    </a:lnTo>
                    <a:lnTo>
                      <a:pt x="3106" y="690"/>
                    </a:lnTo>
                    <a:lnTo>
                      <a:pt x="3106" y="690"/>
                    </a:lnTo>
                    <a:lnTo>
                      <a:pt x="3106" y="690"/>
                    </a:lnTo>
                    <a:lnTo>
                      <a:pt x="3106" y="690"/>
                    </a:lnTo>
                    <a:lnTo>
                      <a:pt x="3106" y="690"/>
                    </a:lnTo>
                    <a:lnTo>
                      <a:pt x="3106" y="690"/>
                    </a:lnTo>
                    <a:lnTo>
                      <a:pt x="3106" y="690"/>
                    </a:lnTo>
                    <a:lnTo>
                      <a:pt x="3100" y="690"/>
                    </a:lnTo>
                    <a:lnTo>
                      <a:pt x="3100" y="690"/>
                    </a:lnTo>
                    <a:lnTo>
                      <a:pt x="3100" y="690"/>
                    </a:lnTo>
                    <a:lnTo>
                      <a:pt x="3100" y="690"/>
                    </a:lnTo>
                    <a:lnTo>
                      <a:pt x="3100" y="684"/>
                    </a:lnTo>
                    <a:lnTo>
                      <a:pt x="3100" y="684"/>
                    </a:lnTo>
                    <a:lnTo>
                      <a:pt x="3106" y="684"/>
                    </a:lnTo>
                    <a:lnTo>
                      <a:pt x="3106" y="684"/>
                    </a:lnTo>
                    <a:lnTo>
                      <a:pt x="3106" y="684"/>
                    </a:lnTo>
                    <a:lnTo>
                      <a:pt x="3106" y="684"/>
                    </a:lnTo>
                    <a:lnTo>
                      <a:pt x="3106" y="684"/>
                    </a:lnTo>
                    <a:lnTo>
                      <a:pt x="3106" y="678"/>
                    </a:lnTo>
                    <a:lnTo>
                      <a:pt x="3106" y="678"/>
                    </a:lnTo>
                    <a:lnTo>
                      <a:pt x="3100" y="678"/>
                    </a:lnTo>
                    <a:lnTo>
                      <a:pt x="3106" y="678"/>
                    </a:lnTo>
                    <a:lnTo>
                      <a:pt x="3106" y="678"/>
                    </a:lnTo>
                    <a:lnTo>
                      <a:pt x="3106" y="678"/>
                    </a:lnTo>
                    <a:lnTo>
                      <a:pt x="3106" y="678"/>
                    </a:lnTo>
                    <a:lnTo>
                      <a:pt x="3106" y="672"/>
                    </a:lnTo>
                    <a:lnTo>
                      <a:pt x="3106" y="672"/>
                    </a:lnTo>
                    <a:lnTo>
                      <a:pt x="3106" y="672"/>
                    </a:lnTo>
                    <a:lnTo>
                      <a:pt x="3106" y="672"/>
                    </a:lnTo>
                    <a:lnTo>
                      <a:pt x="3106" y="672"/>
                    </a:lnTo>
                    <a:lnTo>
                      <a:pt x="3106" y="672"/>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60"/>
                    </a:lnTo>
                    <a:lnTo>
                      <a:pt x="3106" y="660"/>
                    </a:lnTo>
                    <a:lnTo>
                      <a:pt x="3106" y="660"/>
                    </a:lnTo>
                    <a:lnTo>
                      <a:pt x="3106" y="660"/>
                    </a:lnTo>
                    <a:lnTo>
                      <a:pt x="3106" y="660"/>
                    </a:lnTo>
                    <a:lnTo>
                      <a:pt x="3106" y="660"/>
                    </a:lnTo>
                    <a:lnTo>
                      <a:pt x="3106" y="660"/>
                    </a:lnTo>
                    <a:lnTo>
                      <a:pt x="3106" y="654"/>
                    </a:lnTo>
                    <a:lnTo>
                      <a:pt x="3106" y="654"/>
                    </a:lnTo>
                    <a:lnTo>
                      <a:pt x="3106" y="654"/>
                    </a:lnTo>
                    <a:lnTo>
                      <a:pt x="3106" y="654"/>
                    </a:lnTo>
                    <a:lnTo>
                      <a:pt x="3106" y="654"/>
                    </a:lnTo>
                    <a:lnTo>
                      <a:pt x="3106" y="654"/>
                    </a:lnTo>
                    <a:lnTo>
                      <a:pt x="3106" y="654"/>
                    </a:lnTo>
                    <a:lnTo>
                      <a:pt x="3106" y="654"/>
                    </a:lnTo>
                    <a:lnTo>
                      <a:pt x="3106" y="647"/>
                    </a:lnTo>
                    <a:lnTo>
                      <a:pt x="3106" y="647"/>
                    </a:lnTo>
                    <a:lnTo>
                      <a:pt x="3106" y="647"/>
                    </a:lnTo>
                    <a:lnTo>
                      <a:pt x="3106" y="647"/>
                    </a:lnTo>
                    <a:lnTo>
                      <a:pt x="3106" y="647"/>
                    </a:lnTo>
                    <a:lnTo>
                      <a:pt x="3100" y="647"/>
                    </a:lnTo>
                    <a:lnTo>
                      <a:pt x="3100" y="647"/>
                    </a:lnTo>
                    <a:lnTo>
                      <a:pt x="3100" y="647"/>
                    </a:lnTo>
                    <a:lnTo>
                      <a:pt x="3100" y="641"/>
                    </a:lnTo>
                    <a:lnTo>
                      <a:pt x="3100" y="641"/>
                    </a:lnTo>
                    <a:lnTo>
                      <a:pt x="3100" y="641"/>
                    </a:lnTo>
                    <a:lnTo>
                      <a:pt x="3100" y="641"/>
                    </a:lnTo>
                    <a:lnTo>
                      <a:pt x="3100" y="641"/>
                    </a:lnTo>
                    <a:lnTo>
                      <a:pt x="3094" y="641"/>
                    </a:lnTo>
                    <a:lnTo>
                      <a:pt x="3094" y="641"/>
                    </a:lnTo>
                    <a:lnTo>
                      <a:pt x="3094" y="641"/>
                    </a:lnTo>
                    <a:lnTo>
                      <a:pt x="3094" y="641"/>
                    </a:lnTo>
                    <a:lnTo>
                      <a:pt x="3094" y="641"/>
                    </a:lnTo>
                    <a:lnTo>
                      <a:pt x="3094" y="641"/>
                    </a:lnTo>
                    <a:lnTo>
                      <a:pt x="3088" y="641"/>
                    </a:lnTo>
                    <a:lnTo>
                      <a:pt x="3088" y="641"/>
                    </a:lnTo>
                    <a:lnTo>
                      <a:pt x="3088" y="641"/>
                    </a:lnTo>
                    <a:lnTo>
                      <a:pt x="3088" y="641"/>
                    </a:lnTo>
                    <a:lnTo>
                      <a:pt x="3088" y="641"/>
                    </a:lnTo>
                    <a:lnTo>
                      <a:pt x="3088" y="641"/>
                    </a:lnTo>
                    <a:lnTo>
                      <a:pt x="3088" y="641"/>
                    </a:lnTo>
                    <a:lnTo>
                      <a:pt x="3088" y="641"/>
                    </a:lnTo>
                    <a:lnTo>
                      <a:pt x="3088" y="641"/>
                    </a:lnTo>
                    <a:lnTo>
                      <a:pt x="3082" y="641"/>
                    </a:lnTo>
                    <a:lnTo>
                      <a:pt x="3082" y="641"/>
                    </a:lnTo>
                    <a:lnTo>
                      <a:pt x="3082" y="641"/>
                    </a:lnTo>
                    <a:lnTo>
                      <a:pt x="3082" y="641"/>
                    </a:lnTo>
                    <a:lnTo>
                      <a:pt x="3082" y="641"/>
                    </a:lnTo>
                    <a:lnTo>
                      <a:pt x="3082" y="641"/>
                    </a:lnTo>
                    <a:lnTo>
                      <a:pt x="3082" y="641"/>
                    </a:lnTo>
                    <a:lnTo>
                      <a:pt x="3082" y="641"/>
                    </a:lnTo>
                    <a:lnTo>
                      <a:pt x="3076" y="635"/>
                    </a:lnTo>
                    <a:lnTo>
                      <a:pt x="3076" y="635"/>
                    </a:lnTo>
                    <a:lnTo>
                      <a:pt x="3082" y="635"/>
                    </a:lnTo>
                    <a:lnTo>
                      <a:pt x="3082" y="635"/>
                    </a:lnTo>
                    <a:lnTo>
                      <a:pt x="3082" y="635"/>
                    </a:lnTo>
                    <a:lnTo>
                      <a:pt x="3082" y="635"/>
                    </a:lnTo>
                    <a:lnTo>
                      <a:pt x="3082" y="629"/>
                    </a:lnTo>
                    <a:lnTo>
                      <a:pt x="3082" y="629"/>
                    </a:lnTo>
                    <a:lnTo>
                      <a:pt x="3082" y="629"/>
                    </a:lnTo>
                    <a:lnTo>
                      <a:pt x="3082" y="629"/>
                    </a:lnTo>
                    <a:lnTo>
                      <a:pt x="3082" y="629"/>
                    </a:lnTo>
                    <a:lnTo>
                      <a:pt x="3082" y="629"/>
                    </a:lnTo>
                    <a:lnTo>
                      <a:pt x="3082" y="629"/>
                    </a:lnTo>
                    <a:lnTo>
                      <a:pt x="3082" y="629"/>
                    </a:lnTo>
                    <a:lnTo>
                      <a:pt x="3082" y="623"/>
                    </a:lnTo>
                    <a:lnTo>
                      <a:pt x="3082" y="623"/>
                    </a:lnTo>
                    <a:lnTo>
                      <a:pt x="3076" y="623"/>
                    </a:lnTo>
                    <a:lnTo>
                      <a:pt x="3076" y="623"/>
                    </a:lnTo>
                    <a:lnTo>
                      <a:pt x="3076" y="623"/>
                    </a:lnTo>
                    <a:lnTo>
                      <a:pt x="3076" y="623"/>
                    </a:lnTo>
                    <a:lnTo>
                      <a:pt x="3076" y="623"/>
                    </a:lnTo>
                    <a:lnTo>
                      <a:pt x="3076" y="623"/>
                    </a:lnTo>
                    <a:lnTo>
                      <a:pt x="3076" y="623"/>
                    </a:lnTo>
                    <a:lnTo>
                      <a:pt x="3070" y="623"/>
                    </a:lnTo>
                    <a:lnTo>
                      <a:pt x="3070" y="623"/>
                    </a:lnTo>
                    <a:lnTo>
                      <a:pt x="3070" y="623"/>
                    </a:lnTo>
                    <a:lnTo>
                      <a:pt x="3070" y="623"/>
                    </a:lnTo>
                    <a:lnTo>
                      <a:pt x="3070" y="623"/>
                    </a:lnTo>
                    <a:lnTo>
                      <a:pt x="3070" y="623"/>
                    </a:lnTo>
                    <a:lnTo>
                      <a:pt x="3070" y="623"/>
                    </a:lnTo>
                    <a:lnTo>
                      <a:pt x="3070" y="623"/>
                    </a:lnTo>
                    <a:lnTo>
                      <a:pt x="3070" y="623"/>
                    </a:lnTo>
                    <a:lnTo>
                      <a:pt x="3064" y="623"/>
                    </a:lnTo>
                    <a:lnTo>
                      <a:pt x="3064" y="623"/>
                    </a:lnTo>
                    <a:lnTo>
                      <a:pt x="3064" y="623"/>
                    </a:lnTo>
                    <a:lnTo>
                      <a:pt x="3064" y="623"/>
                    </a:lnTo>
                    <a:lnTo>
                      <a:pt x="3064" y="623"/>
                    </a:lnTo>
                    <a:lnTo>
                      <a:pt x="3064" y="623"/>
                    </a:lnTo>
                    <a:lnTo>
                      <a:pt x="3064" y="623"/>
                    </a:lnTo>
                    <a:lnTo>
                      <a:pt x="3064" y="623"/>
                    </a:lnTo>
                    <a:lnTo>
                      <a:pt x="3058" y="623"/>
                    </a:lnTo>
                    <a:lnTo>
                      <a:pt x="3058" y="617"/>
                    </a:lnTo>
                    <a:lnTo>
                      <a:pt x="3058" y="617"/>
                    </a:lnTo>
                    <a:lnTo>
                      <a:pt x="3058" y="623"/>
                    </a:lnTo>
                    <a:lnTo>
                      <a:pt x="3052" y="623"/>
                    </a:lnTo>
                    <a:lnTo>
                      <a:pt x="3052" y="623"/>
                    </a:lnTo>
                    <a:lnTo>
                      <a:pt x="3052" y="617"/>
                    </a:lnTo>
                    <a:lnTo>
                      <a:pt x="3052" y="617"/>
                    </a:lnTo>
                    <a:lnTo>
                      <a:pt x="3052" y="617"/>
                    </a:lnTo>
                    <a:lnTo>
                      <a:pt x="3052" y="617"/>
                    </a:lnTo>
                    <a:lnTo>
                      <a:pt x="3052" y="617"/>
                    </a:lnTo>
                    <a:lnTo>
                      <a:pt x="3052" y="617"/>
                    </a:lnTo>
                    <a:lnTo>
                      <a:pt x="3045" y="617"/>
                    </a:lnTo>
                    <a:lnTo>
                      <a:pt x="3045" y="617"/>
                    </a:lnTo>
                    <a:lnTo>
                      <a:pt x="3045" y="617"/>
                    </a:lnTo>
                    <a:lnTo>
                      <a:pt x="3045" y="617"/>
                    </a:lnTo>
                    <a:lnTo>
                      <a:pt x="3045" y="617"/>
                    </a:lnTo>
                    <a:lnTo>
                      <a:pt x="3045" y="617"/>
                    </a:lnTo>
                    <a:lnTo>
                      <a:pt x="3045" y="617"/>
                    </a:lnTo>
                    <a:lnTo>
                      <a:pt x="3045" y="617"/>
                    </a:lnTo>
                    <a:lnTo>
                      <a:pt x="3045" y="617"/>
                    </a:lnTo>
                    <a:lnTo>
                      <a:pt x="3039" y="617"/>
                    </a:lnTo>
                    <a:lnTo>
                      <a:pt x="3039" y="617"/>
                    </a:lnTo>
                    <a:lnTo>
                      <a:pt x="3039" y="617"/>
                    </a:lnTo>
                    <a:lnTo>
                      <a:pt x="3039" y="617"/>
                    </a:lnTo>
                    <a:lnTo>
                      <a:pt x="3039" y="617"/>
                    </a:lnTo>
                    <a:lnTo>
                      <a:pt x="3039" y="617"/>
                    </a:lnTo>
                    <a:lnTo>
                      <a:pt x="3039" y="617"/>
                    </a:lnTo>
                    <a:lnTo>
                      <a:pt x="3039" y="617"/>
                    </a:lnTo>
                    <a:lnTo>
                      <a:pt x="3039" y="623"/>
                    </a:lnTo>
                    <a:lnTo>
                      <a:pt x="3039" y="623"/>
                    </a:lnTo>
                    <a:lnTo>
                      <a:pt x="3033" y="623"/>
                    </a:lnTo>
                    <a:lnTo>
                      <a:pt x="3033" y="623"/>
                    </a:lnTo>
                    <a:lnTo>
                      <a:pt x="3033" y="623"/>
                    </a:lnTo>
                    <a:lnTo>
                      <a:pt x="3033" y="617"/>
                    </a:lnTo>
                    <a:lnTo>
                      <a:pt x="3033" y="617"/>
                    </a:lnTo>
                    <a:lnTo>
                      <a:pt x="3033" y="617"/>
                    </a:lnTo>
                    <a:lnTo>
                      <a:pt x="3027" y="617"/>
                    </a:lnTo>
                    <a:moveTo>
                      <a:pt x="403" y="55"/>
                    </a:moveTo>
                    <a:lnTo>
                      <a:pt x="403" y="55"/>
                    </a:lnTo>
                    <a:lnTo>
                      <a:pt x="409" y="61"/>
                    </a:lnTo>
                    <a:lnTo>
                      <a:pt x="403" y="61"/>
                    </a:lnTo>
                    <a:lnTo>
                      <a:pt x="403" y="61"/>
                    </a:lnTo>
                    <a:lnTo>
                      <a:pt x="403" y="61"/>
                    </a:lnTo>
                    <a:lnTo>
                      <a:pt x="403" y="61"/>
                    </a:lnTo>
                    <a:lnTo>
                      <a:pt x="403" y="55"/>
                    </a:lnTo>
                    <a:lnTo>
                      <a:pt x="403" y="55"/>
                    </a:lnTo>
                    <a:lnTo>
                      <a:pt x="403" y="55"/>
                    </a:lnTo>
                    <a:moveTo>
                      <a:pt x="4498" y="928"/>
                    </a:moveTo>
                    <a:lnTo>
                      <a:pt x="4498" y="928"/>
                    </a:lnTo>
                    <a:lnTo>
                      <a:pt x="4498" y="928"/>
                    </a:lnTo>
                    <a:lnTo>
                      <a:pt x="4498" y="928"/>
                    </a:lnTo>
                    <a:lnTo>
                      <a:pt x="4492" y="928"/>
                    </a:lnTo>
                    <a:lnTo>
                      <a:pt x="4492" y="928"/>
                    </a:lnTo>
                    <a:lnTo>
                      <a:pt x="4492" y="935"/>
                    </a:lnTo>
                    <a:lnTo>
                      <a:pt x="4492" y="935"/>
                    </a:lnTo>
                    <a:lnTo>
                      <a:pt x="4492" y="935"/>
                    </a:lnTo>
                    <a:lnTo>
                      <a:pt x="4492" y="935"/>
                    </a:lnTo>
                    <a:lnTo>
                      <a:pt x="4492" y="928"/>
                    </a:lnTo>
                    <a:lnTo>
                      <a:pt x="4492" y="928"/>
                    </a:lnTo>
                    <a:lnTo>
                      <a:pt x="4492" y="928"/>
                    </a:lnTo>
                    <a:lnTo>
                      <a:pt x="4492" y="928"/>
                    </a:lnTo>
                    <a:lnTo>
                      <a:pt x="4498" y="928"/>
                    </a:lnTo>
                    <a:moveTo>
                      <a:pt x="1880" y="2510"/>
                    </a:moveTo>
                    <a:lnTo>
                      <a:pt x="1880" y="2510"/>
                    </a:lnTo>
                    <a:lnTo>
                      <a:pt x="1874" y="2510"/>
                    </a:lnTo>
                    <a:lnTo>
                      <a:pt x="1874" y="2510"/>
                    </a:lnTo>
                    <a:lnTo>
                      <a:pt x="1874" y="2510"/>
                    </a:lnTo>
                    <a:lnTo>
                      <a:pt x="1874" y="2510"/>
                    </a:lnTo>
                    <a:lnTo>
                      <a:pt x="1868" y="2510"/>
                    </a:lnTo>
                    <a:lnTo>
                      <a:pt x="1868" y="2504"/>
                    </a:lnTo>
                    <a:lnTo>
                      <a:pt x="1868" y="2504"/>
                    </a:lnTo>
                    <a:lnTo>
                      <a:pt x="1868" y="2504"/>
                    </a:lnTo>
                    <a:lnTo>
                      <a:pt x="1861" y="2504"/>
                    </a:lnTo>
                    <a:lnTo>
                      <a:pt x="1861" y="2504"/>
                    </a:lnTo>
                    <a:lnTo>
                      <a:pt x="1861" y="2504"/>
                    </a:lnTo>
                    <a:lnTo>
                      <a:pt x="1861" y="2504"/>
                    </a:lnTo>
                    <a:lnTo>
                      <a:pt x="1861" y="2504"/>
                    </a:lnTo>
                    <a:lnTo>
                      <a:pt x="1855" y="2504"/>
                    </a:lnTo>
                    <a:lnTo>
                      <a:pt x="1855" y="2504"/>
                    </a:lnTo>
                    <a:lnTo>
                      <a:pt x="1855" y="2504"/>
                    </a:lnTo>
                    <a:lnTo>
                      <a:pt x="1855" y="2504"/>
                    </a:lnTo>
                    <a:lnTo>
                      <a:pt x="1849" y="2504"/>
                    </a:lnTo>
                    <a:lnTo>
                      <a:pt x="1849" y="2504"/>
                    </a:lnTo>
                    <a:lnTo>
                      <a:pt x="1849" y="2504"/>
                    </a:lnTo>
                    <a:lnTo>
                      <a:pt x="1849" y="2504"/>
                    </a:lnTo>
                    <a:lnTo>
                      <a:pt x="1849" y="2504"/>
                    </a:lnTo>
                    <a:lnTo>
                      <a:pt x="1843" y="2504"/>
                    </a:lnTo>
                    <a:lnTo>
                      <a:pt x="1843" y="2504"/>
                    </a:lnTo>
                    <a:lnTo>
                      <a:pt x="1843" y="2504"/>
                    </a:lnTo>
                    <a:lnTo>
                      <a:pt x="1843" y="2504"/>
                    </a:lnTo>
                    <a:lnTo>
                      <a:pt x="1837" y="2504"/>
                    </a:lnTo>
                    <a:lnTo>
                      <a:pt x="1837" y="2504"/>
                    </a:lnTo>
                    <a:lnTo>
                      <a:pt x="1837" y="2504"/>
                    </a:lnTo>
                    <a:lnTo>
                      <a:pt x="1837" y="2504"/>
                    </a:lnTo>
                    <a:lnTo>
                      <a:pt x="1837" y="2504"/>
                    </a:lnTo>
                    <a:lnTo>
                      <a:pt x="1837" y="2504"/>
                    </a:lnTo>
                    <a:lnTo>
                      <a:pt x="1831" y="2504"/>
                    </a:lnTo>
                    <a:lnTo>
                      <a:pt x="1831" y="2504"/>
                    </a:lnTo>
                    <a:lnTo>
                      <a:pt x="1825" y="2504"/>
                    </a:lnTo>
                    <a:lnTo>
                      <a:pt x="1825" y="2498"/>
                    </a:lnTo>
                    <a:lnTo>
                      <a:pt x="1825" y="2498"/>
                    </a:lnTo>
                    <a:lnTo>
                      <a:pt x="1825" y="2498"/>
                    </a:lnTo>
                    <a:lnTo>
                      <a:pt x="1819" y="2498"/>
                    </a:lnTo>
                    <a:lnTo>
                      <a:pt x="1819" y="2492"/>
                    </a:lnTo>
                    <a:lnTo>
                      <a:pt x="1819" y="2492"/>
                    </a:lnTo>
                    <a:lnTo>
                      <a:pt x="1819" y="2492"/>
                    </a:lnTo>
                    <a:lnTo>
                      <a:pt x="1813" y="2492"/>
                    </a:lnTo>
                    <a:lnTo>
                      <a:pt x="1813" y="2492"/>
                    </a:lnTo>
                    <a:lnTo>
                      <a:pt x="1813" y="2492"/>
                    </a:lnTo>
                    <a:lnTo>
                      <a:pt x="1813" y="2492"/>
                    </a:lnTo>
                    <a:lnTo>
                      <a:pt x="1813" y="2492"/>
                    </a:lnTo>
                    <a:lnTo>
                      <a:pt x="1807" y="2492"/>
                    </a:lnTo>
                    <a:lnTo>
                      <a:pt x="1807" y="2492"/>
                    </a:lnTo>
                    <a:lnTo>
                      <a:pt x="1807" y="2492"/>
                    </a:lnTo>
                    <a:lnTo>
                      <a:pt x="1807" y="2498"/>
                    </a:lnTo>
                    <a:lnTo>
                      <a:pt x="1807" y="2498"/>
                    </a:lnTo>
                    <a:lnTo>
                      <a:pt x="1807" y="2498"/>
                    </a:lnTo>
                    <a:lnTo>
                      <a:pt x="1807" y="2504"/>
                    </a:lnTo>
                    <a:lnTo>
                      <a:pt x="1807" y="2504"/>
                    </a:lnTo>
                    <a:lnTo>
                      <a:pt x="1800" y="2504"/>
                    </a:lnTo>
                    <a:lnTo>
                      <a:pt x="1800" y="2504"/>
                    </a:lnTo>
                    <a:lnTo>
                      <a:pt x="1800" y="2504"/>
                    </a:lnTo>
                    <a:lnTo>
                      <a:pt x="1794" y="2504"/>
                    </a:lnTo>
                    <a:lnTo>
                      <a:pt x="1794" y="2504"/>
                    </a:lnTo>
                    <a:lnTo>
                      <a:pt x="1794" y="2504"/>
                    </a:lnTo>
                    <a:lnTo>
                      <a:pt x="1788" y="2504"/>
                    </a:lnTo>
                    <a:lnTo>
                      <a:pt x="1788" y="2504"/>
                    </a:lnTo>
                    <a:lnTo>
                      <a:pt x="1788" y="2504"/>
                    </a:lnTo>
                    <a:lnTo>
                      <a:pt x="1788" y="2504"/>
                    </a:lnTo>
                    <a:lnTo>
                      <a:pt x="1788" y="2504"/>
                    </a:lnTo>
                    <a:lnTo>
                      <a:pt x="1782" y="2504"/>
                    </a:lnTo>
                    <a:lnTo>
                      <a:pt x="1782" y="2504"/>
                    </a:lnTo>
                    <a:lnTo>
                      <a:pt x="1782" y="2504"/>
                    </a:lnTo>
                    <a:lnTo>
                      <a:pt x="1782" y="2504"/>
                    </a:lnTo>
                    <a:lnTo>
                      <a:pt x="1782" y="2504"/>
                    </a:lnTo>
                    <a:lnTo>
                      <a:pt x="1776" y="2504"/>
                    </a:lnTo>
                    <a:lnTo>
                      <a:pt x="1776" y="2504"/>
                    </a:lnTo>
                    <a:lnTo>
                      <a:pt x="1776" y="2504"/>
                    </a:lnTo>
                    <a:lnTo>
                      <a:pt x="1776" y="2504"/>
                    </a:lnTo>
                    <a:lnTo>
                      <a:pt x="1776" y="2504"/>
                    </a:lnTo>
                    <a:lnTo>
                      <a:pt x="1770" y="2504"/>
                    </a:lnTo>
                    <a:lnTo>
                      <a:pt x="1770" y="2510"/>
                    </a:lnTo>
                    <a:lnTo>
                      <a:pt x="1770" y="2510"/>
                    </a:lnTo>
                    <a:lnTo>
                      <a:pt x="1770" y="2510"/>
                    </a:lnTo>
                    <a:lnTo>
                      <a:pt x="1770" y="2510"/>
                    </a:lnTo>
                    <a:lnTo>
                      <a:pt x="1770" y="2516"/>
                    </a:lnTo>
                    <a:lnTo>
                      <a:pt x="1770" y="2516"/>
                    </a:lnTo>
                    <a:lnTo>
                      <a:pt x="1764" y="2516"/>
                    </a:lnTo>
                    <a:lnTo>
                      <a:pt x="1764" y="2516"/>
                    </a:lnTo>
                    <a:lnTo>
                      <a:pt x="1764" y="2522"/>
                    </a:lnTo>
                    <a:lnTo>
                      <a:pt x="1764" y="2522"/>
                    </a:lnTo>
                    <a:lnTo>
                      <a:pt x="1764" y="2522"/>
                    </a:lnTo>
                    <a:lnTo>
                      <a:pt x="1764" y="2522"/>
                    </a:lnTo>
                    <a:lnTo>
                      <a:pt x="1764" y="2522"/>
                    </a:lnTo>
                    <a:lnTo>
                      <a:pt x="1764" y="2528"/>
                    </a:lnTo>
                    <a:lnTo>
                      <a:pt x="1758" y="2528"/>
                    </a:lnTo>
                    <a:lnTo>
                      <a:pt x="1758" y="2535"/>
                    </a:lnTo>
                    <a:lnTo>
                      <a:pt x="1758" y="2535"/>
                    </a:lnTo>
                    <a:lnTo>
                      <a:pt x="1758" y="2541"/>
                    </a:lnTo>
                    <a:lnTo>
                      <a:pt x="1758" y="2541"/>
                    </a:lnTo>
                    <a:lnTo>
                      <a:pt x="1758" y="2541"/>
                    </a:lnTo>
                    <a:lnTo>
                      <a:pt x="1758" y="2541"/>
                    </a:lnTo>
                    <a:lnTo>
                      <a:pt x="1752" y="2547"/>
                    </a:lnTo>
                    <a:lnTo>
                      <a:pt x="1752" y="2547"/>
                    </a:lnTo>
                    <a:lnTo>
                      <a:pt x="1752" y="2547"/>
                    </a:lnTo>
                    <a:lnTo>
                      <a:pt x="1752" y="2547"/>
                    </a:lnTo>
                    <a:lnTo>
                      <a:pt x="1752" y="2547"/>
                    </a:lnTo>
                    <a:lnTo>
                      <a:pt x="1752" y="2547"/>
                    </a:lnTo>
                    <a:lnTo>
                      <a:pt x="1752" y="2547"/>
                    </a:lnTo>
                    <a:lnTo>
                      <a:pt x="1752" y="2553"/>
                    </a:lnTo>
                    <a:lnTo>
                      <a:pt x="1752" y="2553"/>
                    </a:lnTo>
                    <a:lnTo>
                      <a:pt x="1752" y="2553"/>
                    </a:lnTo>
                    <a:lnTo>
                      <a:pt x="1746" y="2553"/>
                    </a:lnTo>
                    <a:lnTo>
                      <a:pt x="1746" y="2559"/>
                    </a:lnTo>
                    <a:lnTo>
                      <a:pt x="1746" y="2559"/>
                    </a:lnTo>
                    <a:lnTo>
                      <a:pt x="1752" y="2559"/>
                    </a:lnTo>
                    <a:lnTo>
                      <a:pt x="1752" y="2559"/>
                    </a:lnTo>
                    <a:lnTo>
                      <a:pt x="1752" y="2559"/>
                    </a:lnTo>
                    <a:lnTo>
                      <a:pt x="1752" y="2565"/>
                    </a:lnTo>
                    <a:lnTo>
                      <a:pt x="1752" y="2565"/>
                    </a:lnTo>
                    <a:lnTo>
                      <a:pt x="1752" y="2565"/>
                    </a:lnTo>
                    <a:lnTo>
                      <a:pt x="1746" y="2565"/>
                    </a:lnTo>
                    <a:lnTo>
                      <a:pt x="1746" y="2565"/>
                    </a:lnTo>
                    <a:lnTo>
                      <a:pt x="1746" y="2565"/>
                    </a:lnTo>
                    <a:lnTo>
                      <a:pt x="1746" y="2565"/>
                    </a:lnTo>
                    <a:lnTo>
                      <a:pt x="1746" y="2565"/>
                    </a:lnTo>
                    <a:lnTo>
                      <a:pt x="1746" y="2565"/>
                    </a:lnTo>
                    <a:lnTo>
                      <a:pt x="1746" y="2565"/>
                    </a:lnTo>
                    <a:lnTo>
                      <a:pt x="1746" y="2565"/>
                    </a:lnTo>
                    <a:lnTo>
                      <a:pt x="1739" y="2565"/>
                    </a:lnTo>
                    <a:lnTo>
                      <a:pt x="1739" y="2565"/>
                    </a:lnTo>
                    <a:lnTo>
                      <a:pt x="1739" y="2565"/>
                    </a:lnTo>
                    <a:lnTo>
                      <a:pt x="1739" y="2565"/>
                    </a:lnTo>
                    <a:lnTo>
                      <a:pt x="1739" y="2571"/>
                    </a:lnTo>
                    <a:lnTo>
                      <a:pt x="1739" y="2571"/>
                    </a:lnTo>
                    <a:lnTo>
                      <a:pt x="1733" y="2571"/>
                    </a:lnTo>
                    <a:lnTo>
                      <a:pt x="1733" y="2571"/>
                    </a:lnTo>
                    <a:lnTo>
                      <a:pt x="1733" y="2571"/>
                    </a:lnTo>
                    <a:lnTo>
                      <a:pt x="1733" y="2577"/>
                    </a:lnTo>
                    <a:lnTo>
                      <a:pt x="1733" y="2577"/>
                    </a:lnTo>
                    <a:lnTo>
                      <a:pt x="1733" y="2577"/>
                    </a:lnTo>
                    <a:lnTo>
                      <a:pt x="1727" y="2577"/>
                    </a:lnTo>
                    <a:lnTo>
                      <a:pt x="1727" y="2577"/>
                    </a:lnTo>
                    <a:lnTo>
                      <a:pt x="1727" y="2577"/>
                    </a:lnTo>
                    <a:lnTo>
                      <a:pt x="1727" y="2577"/>
                    </a:lnTo>
                    <a:lnTo>
                      <a:pt x="1727" y="2583"/>
                    </a:lnTo>
                    <a:lnTo>
                      <a:pt x="1727" y="2583"/>
                    </a:lnTo>
                    <a:lnTo>
                      <a:pt x="1727" y="2583"/>
                    </a:lnTo>
                    <a:lnTo>
                      <a:pt x="1727" y="2583"/>
                    </a:lnTo>
                    <a:lnTo>
                      <a:pt x="1721" y="2590"/>
                    </a:lnTo>
                    <a:lnTo>
                      <a:pt x="1727" y="2590"/>
                    </a:lnTo>
                    <a:lnTo>
                      <a:pt x="1721" y="2590"/>
                    </a:lnTo>
                    <a:lnTo>
                      <a:pt x="1721" y="2590"/>
                    </a:lnTo>
                    <a:lnTo>
                      <a:pt x="1721" y="2590"/>
                    </a:lnTo>
                    <a:lnTo>
                      <a:pt x="1721" y="2590"/>
                    </a:lnTo>
                    <a:lnTo>
                      <a:pt x="1721" y="2590"/>
                    </a:lnTo>
                    <a:lnTo>
                      <a:pt x="1721" y="2590"/>
                    </a:lnTo>
                    <a:lnTo>
                      <a:pt x="1715" y="2590"/>
                    </a:lnTo>
                    <a:lnTo>
                      <a:pt x="1709" y="2590"/>
                    </a:lnTo>
                    <a:lnTo>
                      <a:pt x="1709" y="2590"/>
                    </a:lnTo>
                    <a:lnTo>
                      <a:pt x="1709" y="2590"/>
                    </a:lnTo>
                    <a:lnTo>
                      <a:pt x="1709" y="2590"/>
                    </a:lnTo>
                    <a:lnTo>
                      <a:pt x="1709" y="2590"/>
                    </a:lnTo>
                    <a:lnTo>
                      <a:pt x="1709" y="2590"/>
                    </a:lnTo>
                    <a:lnTo>
                      <a:pt x="1709" y="2583"/>
                    </a:lnTo>
                    <a:lnTo>
                      <a:pt x="1703" y="2583"/>
                    </a:lnTo>
                    <a:lnTo>
                      <a:pt x="1703" y="2583"/>
                    </a:lnTo>
                    <a:lnTo>
                      <a:pt x="1703" y="2583"/>
                    </a:lnTo>
                    <a:lnTo>
                      <a:pt x="1703" y="2583"/>
                    </a:lnTo>
                    <a:lnTo>
                      <a:pt x="1703" y="2577"/>
                    </a:lnTo>
                    <a:lnTo>
                      <a:pt x="1703" y="2583"/>
                    </a:lnTo>
                    <a:lnTo>
                      <a:pt x="1703" y="2583"/>
                    </a:lnTo>
                    <a:lnTo>
                      <a:pt x="1697" y="2583"/>
                    </a:lnTo>
                    <a:lnTo>
                      <a:pt x="1697" y="2583"/>
                    </a:lnTo>
                    <a:lnTo>
                      <a:pt x="1691" y="2577"/>
                    </a:lnTo>
                    <a:lnTo>
                      <a:pt x="1691" y="2577"/>
                    </a:lnTo>
                    <a:lnTo>
                      <a:pt x="1691" y="2577"/>
                    </a:lnTo>
                    <a:lnTo>
                      <a:pt x="1691" y="2577"/>
                    </a:lnTo>
                    <a:lnTo>
                      <a:pt x="1691" y="2577"/>
                    </a:lnTo>
                    <a:lnTo>
                      <a:pt x="1691" y="2577"/>
                    </a:lnTo>
                    <a:lnTo>
                      <a:pt x="1691" y="2571"/>
                    </a:lnTo>
                    <a:lnTo>
                      <a:pt x="1684" y="2571"/>
                    </a:lnTo>
                    <a:lnTo>
                      <a:pt x="1684" y="2571"/>
                    </a:lnTo>
                    <a:lnTo>
                      <a:pt x="1684" y="2571"/>
                    </a:lnTo>
                    <a:lnTo>
                      <a:pt x="1684" y="2565"/>
                    </a:lnTo>
                    <a:lnTo>
                      <a:pt x="1678" y="2565"/>
                    </a:lnTo>
                    <a:lnTo>
                      <a:pt x="1678" y="2565"/>
                    </a:lnTo>
                    <a:lnTo>
                      <a:pt x="1678" y="2565"/>
                    </a:lnTo>
                    <a:lnTo>
                      <a:pt x="1678" y="2565"/>
                    </a:lnTo>
                    <a:lnTo>
                      <a:pt x="1672" y="2565"/>
                    </a:lnTo>
                    <a:lnTo>
                      <a:pt x="1672" y="2565"/>
                    </a:lnTo>
                    <a:lnTo>
                      <a:pt x="1672" y="2565"/>
                    </a:lnTo>
                    <a:lnTo>
                      <a:pt x="1666" y="2559"/>
                    </a:lnTo>
                    <a:lnTo>
                      <a:pt x="1666" y="2559"/>
                    </a:lnTo>
                    <a:lnTo>
                      <a:pt x="1666" y="2559"/>
                    </a:lnTo>
                    <a:lnTo>
                      <a:pt x="1666" y="2559"/>
                    </a:lnTo>
                    <a:lnTo>
                      <a:pt x="1660" y="2559"/>
                    </a:lnTo>
                    <a:lnTo>
                      <a:pt x="1660" y="2553"/>
                    </a:lnTo>
                    <a:lnTo>
                      <a:pt x="1660" y="2553"/>
                    </a:lnTo>
                    <a:lnTo>
                      <a:pt x="1660" y="2553"/>
                    </a:lnTo>
                    <a:lnTo>
                      <a:pt x="1660" y="2553"/>
                    </a:lnTo>
                    <a:lnTo>
                      <a:pt x="1660" y="2553"/>
                    </a:lnTo>
                    <a:lnTo>
                      <a:pt x="1654" y="2547"/>
                    </a:lnTo>
                    <a:lnTo>
                      <a:pt x="1654" y="2547"/>
                    </a:lnTo>
                    <a:lnTo>
                      <a:pt x="1654" y="2547"/>
                    </a:lnTo>
                    <a:lnTo>
                      <a:pt x="1648" y="2547"/>
                    </a:lnTo>
                    <a:lnTo>
                      <a:pt x="1648" y="2547"/>
                    </a:lnTo>
                    <a:lnTo>
                      <a:pt x="1648" y="2547"/>
                    </a:lnTo>
                    <a:lnTo>
                      <a:pt x="1642" y="2547"/>
                    </a:lnTo>
                    <a:lnTo>
                      <a:pt x="1642" y="2547"/>
                    </a:lnTo>
                    <a:lnTo>
                      <a:pt x="1636" y="2541"/>
                    </a:lnTo>
                    <a:lnTo>
                      <a:pt x="1630" y="2541"/>
                    </a:lnTo>
                    <a:lnTo>
                      <a:pt x="1630" y="2541"/>
                    </a:lnTo>
                    <a:lnTo>
                      <a:pt x="1630" y="2541"/>
                    </a:lnTo>
                    <a:lnTo>
                      <a:pt x="1630" y="2541"/>
                    </a:lnTo>
                    <a:lnTo>
                      <a:pt x="1630" y="2535"/>
                    </a:lnTo>
                    <a:lnTo>
                      <a:pt x="1630" y="2535"/>
                    </a:lnTo>
                    <a:lnTo>
                      <a:pt x="1623" y="2535"/>
                    </a:lnTo>
                    <a:lnTo>
                      <a:pt x="1623" y="2535"/>
                    </a:lnTo>
                    <a:lnTo>
                      <a:pt x="1623" y="2535"/>
                    </a:lnTo>
                    <a:lnTo>
                      <a:pt x="1617" y="2528"/>
                    </a:lnTo>
                    <a:lnTo>
                      <a:pt x="1617" y="2528"/>
                    </a:lnTo>
                    <a:lnTo>
                      <a:pt x="1617" y="2528"/>
                    </a:lnTo>
                    <a:lnTo>
                      <a:pt x="1617" y="2528"/>
                    </a:lnTo>
                    <a:lnTo>
                      <a:pt x="1617" y="2528"/>
                    </a:lnTo>
                    <a:lnTo>
                      <a:pt x="1617" y="2522"/>
                    </a:lnTo>
                    <a:lnTo>
                      <a:pt x="1617" y="2522"/>
                    </a:lnTo>
                    <a:lnTo>
                      <a:pt x="1617" y="2522"/>
                    </a:lnTo>
                    <a:lnTo>
                      <a:pt x="1617" y="2522"/>
                    </a:lnTo>
                    <a:lnTo>
                      <a:pt x="1617" y="2522"/>
                    </a:lnTo>
                    <a:lnTo>
                      <a:pt x="1617" y="2522"/>
                    </a:lnTo>
                    <a:lnTo>
                      <a:pt x="1611" y="2516"/>
                    </a:lnTo>
                    <a:lnTo>
                      <a:pt x="1611" y="2516"/>
                    </a:lnTo>
                    <a:lnTo>
                      <a:pt x="1611" y="2516"/>
                    </a:lnTo>
                    <a:lnTo>
                      <a:pt x="1605" y="2516"/>
                    </a:lnTo>
                    <a:lnTo>
                      <a:pt x="1605" y="2516"/>
                    </a:lnTo>
                    <a:lnTo>
                      <a:pt x="1605" y="2516"/>
                    </a:lnTo>
                    <a:lnTo>
                      <a:pt x="1599" y="2510"/>
                    </a:lnTo>
                    <a:lnTo>
                      <a:pt x="1599" y="2510"/>
                    </a:lnTo>
                    <a:lnTo>
                      <a:pt x="1599" y="2510"/>
                    </a:lnTo>
                    <a:lnTo>
                      <a:pt x="1593" y="2504"/>
                    </a:lnTo>
                    <a:lnTo>
                      <a:pt x="1593" y="2504"/>
                    </a:lnTo>
                    <a:lnTo>
                      <a:pt x="1593" y="2504"/>
                    </a:lnTo>
                    <a:lnTo>
                      <a:pt x="1593" y="2504"/>
                    </a:lnTo>
                    <a:lnTo>
                      <a:pt x="1593" y="2504"/>
                    </a:lnTo>
                    <a:lnTo>
                      <a:pt x="1587" y="2498"/>
                    </a:lnTo>
                    <a:lnTo>
                      <a:pt x="1587" y="2498"/>
                    </a:lnTo>
                    <a:lnTo>
                      <a:pt x="1587" y="2498"/>
                    </a:lnTo>
                    <a:lnTo>
                      <a:pt x="1587" y="2492"/>
                    </a:lnTo>
                    <a:lnTo>
                      <a:pt x="1587" y="2492"/>
                    </a:lnTo>
                    <a:lnTo>
                      <a:pt x="1587" y="2492"/>
                    </a:lnTo>
                    <a:lnTo>
                      <a:pt x="1587" y="2486"/>
                    </a:lnTo>
                    <a:lnTo>
                      <a:pt x="1587" y="2486"/>
                    </a:lnTo>
                    <a:lnTo>
                      <a:pt x="1581" y="2480"/>
                    </a:lnTo>
                    <a:lnTo>
                      <a:pt x="1581" y="2480"/>
                    </a:lnTo>
                    <a:lnTo>
                      <a:pt x="1581" y="2480"/>
                    </a:lnTo>
                    <a:lnTo>
                      <a:pt x="1581" y="2474"/>
                    </a:lnTo>
                    <a:lnTo>
                      <a:pt x="1581" y="2474"/>
                    </a:lnTo>
                    <a:lnTo>
                      <a:pt x="1581" y="2474"/>
                    </a:lnTo>
                    <a:lnTo>
                      <a:pt x="1581" y="2474"/>
                    </a:lnTo>
                    <a:lnTo>
                      <a:pt x="1575" y="2474"/>
                    </a:lnTo>
                    <a:lnTo>
                      <a:pt x="1581" y="2474"/>
                    </a:lnTo>
                    <a:lnTo>
                      <a:pt x="1575" y="2467"/>
                    </a:lnTo>
                    <a:lnTo>
                      <a:pt x="1575" y="2467"/>
                    </a:lnTo>
                    <a:lnTo>
                      <a:pt x="1575" y="2461"/>
                    </a:lnTo>
                    <a:lnTo>
                      <a:pt x="1575" y="2461"/>
                    </a:lnTo>
                    <a:lnTo>
                      <a:pt x="1575" y="2461"/>
                    </a:lnTo>
                    <a:lnTo>
                      <a:pt x="1575" y="2455"/>
                    </a:lnTo>
                    <a:lnTo>
                      <a:pt x="1575" y="2455"/>
                    </a:lnTo>
                    <a:lnTo>
                      <a:pt x="1575" y="2455"/>
                    </a:lnTo>
                    <a:lnTo>
                      <a:pt x="1575" y="2455"/>
                    </a:lnTo>
                    <a:lnTo>
                      <a:pt x="1575" y="2455"/>
                    </a:lnTo>
                    <a:lnTo>
                      <a:pt x="1575" y="2449"/>
                    </a:lnTo>
                    <a:lnTo>
                      <a:pt x="1575" y="2449"/>
                    </a:lnTo>
                    <a:lnTo>
                      <a:pt x="1575" y="2449"/>
                    </a:lnTo>
                    <a:lnTo>
                      <a:pt x="1575" y="2449"/>
                    </a:lnTo>
                    <a:lnTo>
                      <a:pt x="1575" y="2449"/>
                    </a:lnTo>
                    <a:lnTo>
                      <a:pt x="1575" y="2443"/>
                    </a:lnTo>
                    <a:lnTo>
                      <a:pt x="1575" y="2443"/>
                    </a:lnTo>
                    <a:lnTo>
                      <a:pt x="1575" y="2443"/>
                    </a:lnTo>
                    <a:lnTo>
                      <a:pt x="1581" y="2437"/>
                    </a:lnTo>
                    <a:lnTo>
                      <a:pt x="1575" y="2437"/>
                    </a:lnTo>
                    <a:lnTo>
                      <a:pt x="1575" y="2431"/>
                    </a:lnTo>
                    <a:lnTo>
                      <a:pt x="1575" y="2431"/>
                    </a:lnTo>
                    <a:lnTo>
                      <a:pt x="1575" y="2431"/>
                    </a:lnTo>
                    <a:lnTo>
                      <a:pt x="1575" y="2431"/>
                    </a:lnTo>
                    <a:lnTo>
                      <a:pt x="1575" y="2425"/>
                    </a:lnTo>
                    <a:lnTo>
                      <a:pt x="1575" y="2425"/>
                    </a:lnTo>
                    <a:lnTo>
                      <a:pt x="1569" y="2425"/>
                    </a:lnTo>
                    <a:lnTo>
                      <a:pt x="1569" y="2419"/>
                    </a:lnTo>
                    <a:lnTo>
                      <a:pt x="1569" y="2419"/>
                    </a:lnTo>
                    <a:lnTo>
                      <a:pt x="1569" y="2419"/>
                    </a:lnTo>
                    <a:lnTo>
                      <a:pt x="1569" y="2419"/>
                    </a:lnTo>
                    <a:lnTo>
                      <a:pt x="1569" y="2412"/>
                    </a:lnTo>
                    <a:lnTo>
                      <a:pt x="1562" y="2412"/>
                    </a:lnTo>
                    <a:lnTo>
                      <a:pt x="1562" y="2412"/>
                    </a:lnTo>
                    <a:lnTo>
                      <a:pt x="1562" y="2412"/>
                    </a:lnTo>
                    <a:lnTo>
                      <a:pt x="1562" y="2406"/>
                    </a:lnTo>
                    <a:lnTo>
                      <a:pt x="1562" y="2406"/>
                    </a:lnTo>
                    <a:lnTo>
                      <a:pt x="1562" y="2406"/>
                    </a:lnTo>
                    <a:lnTo>
                      <a:pt x="1562" y="2400"/>
                    </a:lnTo>
                    <a:lnTo>
                      <a:pt x="1562" y="2400"/>
                    </a:lnTo>
                    <a:lnTo>
                      <a:pt x="1562" y="2394"/>
                    </a:lnTo>
                    <a:lnTo>
                      <a:pt x="1562" y="2394"/>
                    </a:lnTo>
                    <a:lnTo>
                      <a:pt x="1562" y="2394"/>
                    </a:lnTo>
                    <a:lnTo>
                      <a:pt x="1556" y="2388"/>
                    </a:lnTo>
                    <a:lnTo>
                      <a:pt x="1556" y="2388"/>
                    </a:lnTo>
                    <a:lnTo>
                      <a:pt x="1556" y="2388"/>
                    </a:lnTo>
                    <a:lnTo>
                      <a:pt x="1550" y="2382"/>
                    </a:lnTo>
                    <a:lnTo>
                      <a:pt x="1550" y="2382"/>
                    </a:lnTo>
                    <a:lnTo>
                      <a:pt x="1550" y="2382"/>
                    </a:lnTo>
                    <a:lnTo>
                      <a:pt x="1550" y="2376"/>
                    </a:lnTo>
                    <a:lnTo>
                      <a:pt x="1550" y="2376"/>
                    </a:lnTo>
                    <a:lnTo>
                      <a:pt x="1550" y="2376"/>
                    </a:lnTo>
                    <a:lnTo>
                      <a:pt x="1550" y="2376"/>
                    </a:lnTo>
                    <a:lnTo>
                      <a:pt x="1544" y="2376"/>
                    </a:lnTo>
                    <a:lnTo>
                      <a:pt x="1544" y="2376"/>
                    </a:lnTo>
                    <a:lnTo>
                      <a:pt x="1544" y="2376"/>
                    </a:lnTo>
                    <a:lnTo>
                      <a:pt x="1544" y="2370"/>
                    </a:lnTo>
                    <a:lnTo>
                      <a:pt x="1544" y="2370"/>
                    </a:lnTo>
                    <a:lnTo>
                      <a:pt x="1544" y="2370"/>
                    </a:lnTo>
                    <a:lnTo>
                      <a:pt x="1544" y="2370"/>
                    </a:lnTo>
                    <a:lnTo>
                      <a:pt x="1538" y="2370"/>
                    </a:lnTo>
                    <a:lnTo>
                      <a:pt x="1538" y="2370"/>
                    </a:lnTo>
                    <a:lnTo>
                      <a:pt x="1538" y="2370"/>
                    </a:lnTo>
                    <a:lnTo>
                      <a:pt x="1538" y="2364"/>
                    </a:lnTo>
                    <a:lnTo>
                      <a:pt x="1538" y="2364"/>
                    </a:lnTo>
                    <a:lnTo>
                      <a:pt x="1538" y="2364"/>
                    </a:lnTo>
                    <a:lnTo>
                      <a:pt x="1538" y="2364"/>
                    </a:lnTo>
                    <a:lnTo>
                      <a:pt x="1532" y="2364"/>
                    </a:lnTo>
                    <a:lnTo>
                      <a:pt x="1532" y="2364"/>
                    </a:lnTo>
                    <a:lnTo>
                      <a:pt x="1532" y="2364"/>
                    </a:lnTo>
                    <a:lnTo>
                      <a:pt x="1532" y="2364"/>
                    </a:lnTo>
                    <a:lnTo>
                      <a:pt x="1532" y="2364"/>
                    </a:lnTo>
                    <a:lnTo>
                      <a:pt x="1532" y="2364"/>
                    </a:lnTo>
                    <a:lnTo>
                      <a:pt x="1526" y="2364"/>
                    </a:lnTo>
                    <a:lnTo>
                      <a:pt x="1526" y="2364"/>
                    </a:lnTo>
                    <a:lnTo>
                      <a:pt x="1526" y="2357"/>
                    </a:lnTo>
                    <a:lnTo>
                      <a:pt x="1526" y="2357"/>
                    </a:lnTo>
                    <a:lnTo>
                      <a:pt x="1526" y="2357"/>
                    </a:lnTo>
                    <a:lnTo>
                      <a:pt x="1520" y="2357"/>
                    </a:lnTo>
                    <a:lnTo>
                      <a:pt x="1520" y="2357"/>
                    </a:lnTo>
                    <a:lnTo>
                      <a:pt x="1520" y="2357"/>
                    </a:lnTo>
                    <a:lnTo>
                      <a:pt x="1520" y="2357"/>
                    </a:lnTo>
                    <a:lnTo>
                      <a:pt x="1514" y="2351"/>
                    </a:lnTo>
                    <a:lnTo>
                      <a:pt x="1514" y="2351"/>
                    </a:lnTo>
                    <a:lnTo>
                      <a:pt x="1514" y="2351"/>
                    </a:lnTo>
                    <a:lnTo>
                      <a:pt x="1514" y="2345"/>
                    </a:lnTo>
                    <a:lnTo>
                      <a:pt x="1514" y="2345"/>
                    </a:lnTo>
                    <a:lnTo>
                      <a:pt x="1507" y="2345"/>
                    </a:lnTo>
                    <a:lnTo>
                      <a:pt x="1507" y="2339"/>
                    </a:lnTo>
                    <a:lnTo>
                      <a:pt x="1507" y="2339"/>
                    </a:lnTo>
                    <a:lnTo>
                      <a:pt x="1501" y="2339"/>
                    </a:lnTo>
                    <a:lnTo>
                      <a:pt x="1501" y="2339"/>
                    </a:lnTo>
                    <a:lnTo>
                      <a:pt x="1501" y="2339"/>
                    </a:lnTo>
                    <a:lnTo>
                      <a:pt x="1501" y="2333"/>
                    </a:lnTo>
                    <a:lnTo>
                      <a:pt x="1501" y="2333"/>
                    </a:lnTo>
                    <a:lnTo>
                      <a:pt x="1501" y="2327"/>
                    </a:lnTo>
                    <a:lnTo>
                      <a:pt x="1495" y="2327"/>
                    </a:lnTo>
                    <a:lnTo>
                      <a:pt x="1495" y="2327"/>
                    </a:lnTo>
                    <a:lnTo>
                      <a:pt x="1495" y="2327"/>
                    </a:lnTo>
                    <a:lnTo>
                      <a:pt x="1495" y="2327"/>
                    </a:lnTo>
                    <a:lnTo>
                      <a:pt x="1495" y="2327"/>
                    </a:lnTo>
                    <a:lnTo>
                      <a:pt x="1495" y="2321"/>
                    </a:lnTo>
                    <a:lnTo>
                      <a:pt x="1489" y="2321"/>
                    </a:lnTo>
                    <a:lnTo>
                      <a:pt x="1489" y="2315"/>
                    </a:lnTo>
                    <a:lnTo>
                      <a:pt x="1483" y="2315"/>
                    </a:lnTo>
                    <a:lnTo>
                      <a:pt x="1483" y="2315"/>
                    </a:lnTo>
                    <a:lnTo>
                      <a:pt x="1483" y="2315"/>
                    </a:lnTo>
                    <a:lnTo>
                      <a:pt x="1483" y="2315"/>
                    </a:lnTo>
                    <a:lnTo>
                      <a:pt x="1483" y="2309"/>
                    </a:lnTo>
                    <a:lnTo>
                      <a:pt x="1477" y="2309"/>
                    </a:lnTo>
                    <a:lnTo>
                      <a:pt x="1477" y="2309"/>
                    </a:lnTo>
                    <a:lnTo>
                      <a:pt x="1477" y="2303"/>
                    </a:lnTo>
                    <a:lnTo>
                      <a:pt x="1471" y="2296"/>
                    </a:lnTo>
                    <a:lnTo>
                      <a:pt x="1471" y="2296"/>
                    </a:lnTo>
                    <a:lnTo>
                      <a:pt x="1471" y="2296"/>
                    </a:lnTo>
                    <a:lnTo>
                      <a:pt x="1471" y="2296"/>
                    </a:lnTo>
                    <a:lnTo>
                      <a:pt x="1471" y="2296"/>
                    </a:lnTo>
                    <a:lnTo>
                      <a:pt x="1465" y="2296"/>
                    </a:lnTo>
                    <a:lnTo>
                      <a:pt x="1465" y="2290"/>
                    </a:lnTo>
                    <a:lnTo>
                      <a:pt x="1465" y="2290"/>
                    </a:lnTo>
                    <a:lnTo>
                      <a:pt x="1465" y="2290"/>
                    </a:lnTo>
                    <a:lnTo>
                      <a:pt x="1465" y="2290"/>
                    </a:lnTo>
                    <a:lnTo>
                      <a:pt x="1465" y="2284"/>
                    </a:lnTo>
                    <a:lnTo>
                      <a:pt x="1453" y="2284"/>
                    </a:lnTo>
                    <a:lnTo>
                      <a:pt x="1453" y="2284"/>
                    </a:lnTo>
                    <a:lnTo>
                      <a:pt x="1453" y="2278"/>
                    </a:lnTo>
                    <a:lnTo>
                      <a:pt x="1453" y="2278"/>
                    </a:lnTo>
                    <a:lnTo>
                      <a:pt x="1446" y="2278"/>
                    </a:lnTo>
                    <a:lnTo>
                      <a:pt x="1446" y="2278"/>
                    </a:lnTo>
                    <a:lnTo>
                      <a:pt x="1440" y="2278"/>
                    </a:lnTo>
                    <a:lnTo>
                      <a:pt x="1440" y="2272"/>
                    </a:lnTo>
                    <a:lnTo>
                      <a:pt x="1440" y="2272"/>
                    </a:lnTo>
                    <a:lnTo>
                      <a:pt x="1440" y="2272"/>
                    </a:lnTo>
                    <a:lnTo>
                      <a:pt x="1440" y="2266"/>
                    </a:lnTo>
                    <a:lnTo>
                      <a:pt x="1440" y="2266"/>
                    </a:lnTo>
                    <a:lnTo>
                      <a:pt x="1434" y="2266"/>
                    </a:lnTo>
                    <a:lnTo>
                      <a:pt x="1434" y="2260"/>
                    </a:lnTo>
                    <a:lnTo>
                      <a:pt x="1434" y="2260"/>
                    </a:lnTo>
                    <a:lnTo>
                      <a:pt x="1434" y="2254"/>
                    </a:lnTo>
                    <a:lnTo>
                      <a:pt x="1434" y="2248"/>
                    </a:lnTo>
                    <a:lnTo>
                      <a:pt x="1428" y="2248"/>
                    </a:lnTo>
                    <a:lnTo>
                      <a:pt x="1428" y="2248"/>
                    </a:lnTo>
                    <a:lnTo>
                      <a:pt x="1428" y="2241"/>
                    </a:lnTo>
                    <a:lnTo>
                      <a:pt x="1428" y="2241"/>
                    </a:lnTo>
                    <a:lnTo>
                      <a:pt x="1422" y="2241"/>
                    </a:lnTo>
                    <a:lnTo>
                      <a:pt x="1422" y="2241"/>
                    </a:lnTo>
                    <a:lnTo>
                      <a:pt x="1422" y="2241"/>
                    </a:lnTo>
                    <a:lnTo>
                      <a:pt x="1422" y="2241"/>
                    </a:lnTo>
                    <a:lnTo>
                      <a:pt x="1422" y="2241"/>
                    </a:lnTo>
                    <a:lnTo>
                      <a:pt x="1416" y="2241"/>
                    </a:lnTo>
                    <a:lnTo>
                      <a:pt x="1416" y="2241"/>
                    </a:lnTo>
                    <a:lnTo>
                      <a:pt x="1416" y="2235"/>
                    </a:lnTo>
                    <a:lnTo>
                      <a:pt x="1416" y="2235"/>
                    </a:lnTo>
                    <a:lnTo>
                      <a:pt x="1416" y="2235"/>
                    </a:lnTo>
                    <a:lnTo>
                      <a:pt x="1416" y="2235"/>
                    </a:lnTo>
                    <a:lnTo>
                      <a:pt x="1410" y="2229"/>
                    </a:lnTo>
                    <a:lnTo>
                      <a:pt x="1410" y="2229"/>
                    </a:lnTo>
                    <a:lnTo>
                      <a:pt x="1410" y="2229"/>
                    </a:lnTo>
                    <a:lnTo>
                      <a:pt x="1410" y="2229"/>
                    </a:lnTo>
                    <a:lnTo>
                      <a:pt x="1410" y="2229"/>
                    </a:lnTo>
                    <a:lnTo>
                      <a:pt x="1410" y="2229"/>
                    </a:lnTo>
                    <a:lnTo>
                      <a:pt x="1410" y="2229"/>
                    </a:lnTo>
                    <a:lnTo>
                      <a:pt x="1410" y="2229"/>
                    </a:lnTo>
                    <a:lnTo>
                      <a:pt x="1404" y="2223"/>
                    </a:lnTo>
                    <a:lnTo>
                      <a:pt x="1404" y="2223"/>
                    </a:lnTo>
                    <a:lnTo>
                      <a:pt x="1404" y="2223"/>
                    </a:lnTo>
                    <a:lnTo>
                      <a:pt x="1404" y="2223"/>
                    </a:lnTo>
                    <a:lnTo>
                      <a:pt x="1404" y="2223"/>
                    </a:lnTo>
                    <a:lnTo>
                      <a:pt x="1404" y="2223"/>
                    </a:lnTo>
                    <a:lnTo>
                      <a:pt x="1404" y="2223"/>
                    </a:lnTo>
                    <a:lnTo>
                      <a:pt x="1404" y="2217"/>
                    </a:lnTo>
                    <a:lnTo>
                      <a:pt x="1410" y="2217"/>
                    </a:lnTo>
                    <a:lnTo>
                      <a:pt x="1410" y="2217"/>
                    </a:lnTo>
                    <a:lnTo>
                      <a:pt x="1410" y="2217"/>
                    </a:lnTo>
                    <a:lnTo>
                      <a:pt x="1410" y="2217"/>
                    </a:lnTo>
                    <a:lnTo>
                      <a:pt x="1410" y="2217"/>
                    </a:lnTo>
                    <a:lnTo>
                      <a:pt x="1410" y="2217"/>
                    </a:lnTo>
                    <a:lnTo>
                      <a:pt x="1410" y="2217"/>
                    </a:lnTo>
                    <a:lnTo>
                      <a:pt x="1410" y="2217"/>
                    </a:lnTo>
                    <a:lnTo>
                      <a:pt x="1410" y="2217"/>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6" y="2211"/>
                    </a:lnTo>
                    <a:lnTo>
                      <a:pt x="1422" y="2211"/>
                    </a:lnTo>
                    <a:lnTo>
                      <a:pt x="1428" y="2211"/>
                    </a:lnTo>
                    <a:lnTo>
                      <a:pt x="1428" y="2211"/>
                    </a:lnTo>
                    <a:lnTo>
                      <a:pt x="1434" y="2211"/>
                    </a:lnTo>
                    <a:lnTo>
                      <a:pt x="1440" y="2211"/>
                    </a:lnTo>
                    <a:lnTo>
                      <a:pt x="1453" y="2211"/>
                    </a:lnTo>
                    <a:lnTo>
                      <a:pt x="1453" y="2211"/>
                    </a:lnTo>
                    <a:lnTo>
                      <a:pt x="1459" y="2217"/>
                    </a:lnTo>
                    <a:lnTo>
                      <a:pt x="1477" y="2217"/>
                    </a:lnTo>
                    <a:lnTo>
                      <a:pt x="1483" y="2217"/>
                    </a:lnTo>
                    <a:lnTo>
                      <a:pt x="1483" y="2217"/>
                    </a:lnTo>
                    <a:lnTo>
                      <a:pt x="1495" y="2217"/>
                    </a:lnTo>
                    <a:lnTo>
                      <a:pt x="1495" y="2217"/>
                    </a:lnTo>
                    <a:lnTo>
                      <a:pt x="1514" y="2223"/>
                    </a:lnTo>
                    <a:lnTo>
                      <a:pt x="1526" y="2223"/>
                    </a:lnTo>
                    <a:lnTo>
                      <a:pt x="1532" y="2223"/>
                    </a:lnTo>
                    <a:lnTo>
                      <a:pt x="1550" y="2223"/>
                    </a:lnTo>
                    <a:lnTo>
                      <a:pt x="1556" y="2223"/>
                    </a:lnTo>
                    <a:lnTo>
                      <a:pt x="1556" y="2223"/>
                    </a:lnTo>
                    <a:lnTo>
                      <a:pt x="1556" y="2223"/>
                    </a:lnTo>
                    <a:lnTo>
                      <a:pt x="1575" y="2229"/>
                    </a:lnTo>
                    <a:lnTo>
                      <a:pt x="1581" y="2229"/>
                    </a:lnTo>
                    <a:lnTo>
                      <a:pt x="1587" y="2229"/>
                    </a:lnTo>
                    <a:lnTo>
                      <a:pt x="1587" y="2229"/>
                    </a:lnTo>
                    <a:lnTo>
                      <a:pt x="1599" y="2229"/>
                    </a:lnTo>
                    <a:lnTo>
                      <a:pt x="1611" y="2229"/>
                    </a:lnTo>
                    <a:lnTo>
                      <a:pt x="1630" y="2229"/>
                    </a:lnTo>
                    <a:lnTo>
                      <a:pt x="1636" y="2235"/>
                    </a:lnTo>
                    <a:lnTo>
                      <a:pt x="1660" y="2235"/>
                    </a:lnTo>
                    <a:lnTo>
                      <a:pt x="1666" y="2235"/>
                    </a:lnTo>
                    <a:lnTo>
                      <a:pt x="1678" y="2235"/>
                    </a:lnTo>
                    <a:lnTo>
                      <a:pt x="1691" y="2235"/>
                    </a:lnTo>
                    <a:lnTo>
                      <a:pt x="1703" y="2235"/>
                    </a:lnTo>
                    <a:lnTo>
                      <a:pt x="1727" y="2241"/>
                    </a:lnTo>
                    <a:lnTo>
                      <a:pt x="1733" y="2241"/>
                    </a:lnTo>
                    <a:lnTo>
                      <a:pt x="1733" y="2241"/>
                    </a:lnTo>
                    <a:lnTo>
                      <a:pt x="1752" y="2241"/>
                    </a:lnTo>
                    <a:lnTo>
                      <a:pt x="1752" y="2241"/>
                    </a:lnTo>
                    <a:lnTo>
                      <a:pt x="1758" y="2229"/>
                    </a:lnTo>
                    <a:lnTo>
                      <a:pt x="1758" y="2223"/>
                    </a:lnTo>
                    <a:lnTo>
                      <a:pt x="1758" y="2174"/>
                    </a:lnTo>
                    <a:lnTo>
                      <a:pt x="1758" y="2168"/>
                    </a:lnTo>
                    <a:lnTo>
                      <a:pt x="1758" y="2168"/>
                    </a:lnTo>
                    <a:lnTo>
                      <a:pt x="1758" y="2162"/>
                    </a:lnTo>
                    <a:lnTo>
                      <a:pt x="1758" y="2162"/>
                    </a:lnTo>
                    <a:lnTo>
                      <a:pt x="1764" y="2150"/>
                    </a:lnTo>
                    <a:lnTo>
                      <a:pt x="1764" y="2150"/>
                    </a:lnTo>
                    <a:lnTo>
                      <a:pt x="1764" y="2144"/>
                    </a:lnTo>
                    <a:lnTo>
                      <a:pt x="1764" y="2144"/>
                    </a:lnTo>
                    <a:lnTo>
                      <a:pt x="1764" y="2144"/>
                    </a:lnTo>
                    <a:lnTo>
                      <a:pt x="1764" y="2144"/>
                    </a:lnTo>
                    <a:lnTo>
                      <a:pt x="1764" y="2138"/>
                    </a:lnTo>
                    <a:lnTo>
                      <a:pt x="1764" y="2138"/>
                    </a:lnTo>
                    <a:lnTo>
                      <a:pt x="1764" y="2132"/>
                    </a:lnTo>
                    <a:lnTo>
                      <a:pt x="1764" y="2125"/>
                    </a:lnTo>
                    <a:lnTo>
                      <a:pt x="1764" y="2119"/>
                    </a:lnTo>
                    <a:lnTo>
                      <a:pt x="1764" y="2101"/>
                    </a:lnTo>
                    <a:lnTo>
                      <a:pt x="1764" y="2095"/>
                    </a:lnTo>
                    <a:lnTo>
                      <a:pt x="1764" y="2095"/>
                    </a:lnTo>
                    <a:lnTo>
                      <a:pt x="1764" y="2089"/>
                    </a:lnTo>
                    <a:lnTo>
                      <a:pt x="1770" y="2083"/>
                    </a:lnTo>
                    <a:lnTo>
                      <a:pt x="1770" y="2058"/>
                    </a:lnTo>
                    <a:lnTo>
                      <a:pt x="1770" y="2052"/>
                    </a:lnTo>
                    <a:lnTo>
                      <a:pt x="1770" y="2052"/>
                    </a:lnTo>
                    <a:lnTo>
                      <a:pt x="1770" y="2052"/>
                    </a:lnTo>
                    <a:lnTo>
                      <a:pt x="1770" y="2052"/>
                    </a:lnTo>
                    <a:lnTo>
                      <a:pt x="1770" y="2052"/>
                    </a:lnTo>
                    <a:lnTo>
                      <a:pt x="1770" y="2046"/>
                    </a:lnTo>
                    <a:lnTo>
                      <a:pt x="1770" y="2040"/>
                    </a:lnTo>
                    <a:lnTo>
                      <a:pt x="1770" y="2034"/>
                    </a:lnTo>
                    <a:lnTo>
                      <a:pt x="1770" y="2028"/>
                    </a:lnTo>
                    <a:lnTo>
                      <a:pt x="1770" y="2022"/>
                    </a:lnTo>
                    <a:lnTo>
                      <a:pt x="1770" y="2022"/>
                    </a:lnTo>
                    <a:lnTo>
                      <a:pt x="1776" y="2015"/>
                    </a:lnTo>
                    <a:lnTo>
                      <a:pt x="1776" y="2015"/>
                    </a:lnTo>
                    <a:lnTo>
                      <a:pt x="1776" y="2009"/>
                    </a:lnTo>
                    <a:lnTo>
                      <a:pt x="1776" y="2009"/>
                    </a:lnTo>
                    <a:lnTo>
                      <a:pt x="1776" y="2009"/>
                    </a:lnTo>
                    <a:lnTo>
                      <a:pt x="1776" y="2003"/>
                    </a:lnTo>
                    <a:lnTo>
                      <a:pt x="1776" y="2003"/>
                    </a:lnTo>
                    <a:lnTo>
                      <a:pt x="1776" y="2003"/>
                    </a:lnTo>
                    <a:lnTo>
                      <a:pt x="1776" y="2003"/>
                    </a:lnTo>
                    <a:lnTo>
                      <a:pt x="1776" y="1979"/>
                    </a:lnTo>
                    <a:lnTo>
                      <a:pt x="1776" y="1979"/>
                    </a:lnTo>
                    <a:lnTo>
                      <a:pt x="1776" y="1979"/>
                    </a:lnTo>
                    <a:lnTo>
                      <a:pt x="1776" y="1973"/>
                    </a:lnTo>
                    <a:lnTo>
                      <a:pt x="1776" y="1967"/>
                    </a:lnTo>
                    <a:lnTo>
                      <a:pt x="1776" y="1967"/>
                    </a:lnTo>
                    <a:lnTo>
                      <a:pt x="1776" y="1967"/>
                    </a:lnTo>
                    <a:lnTo>
                      <a:pt x="1776" y="1967"/>
                    </a:lnTo>
                    <a:lnTo>
                      <a:pt x="1776" y="1961"/>
                    </a:lnTo>
                    <a:lnTo>
                      <a:pt x="1782" y="1936"/>
                    </a:lnTo>
                    <a:lnTo>
                      <a:pt x="1782" y="1936"/>
                    </a:lnTo>
                    <a:lnTo>
                      <a:pt x="1782" y="1930"/>
                    </a:lnTo>
                    <a:lnTo>
                      <a:pt x="1782" y="1924"/>
                    </a:lnTo>
                    <a:lnTo>
                      <a:pt x="1782" y="1912"/>
                    </a:lnTo>
                    <a:lnTo>
                      <a:pt x="1782" y="1906"/>
                    </a:lnTo>
                    <a:lnTo>
                      <a:pt x="1782" y="1881"/>
                    </a:lnTo>
                    <a:lnTo>
                      <a:pt x="1782" y="1881"/>
                    </a:lnTo>
                    <a:lnTo>
                      <a:pt x="1782" y="1881"/>
                    </a:lnTo>
                    <a:lnTo>
                      <a:pt x="1782" y="1881"/>
                    </a:lnTo>
                    <a:lnTo>
                      <a:pt x="1782" y="1875"/>
                    </a:lnTo>
                    <a:lnTo>
                      <a:pt x="1782" y="1869"/>
                    </a:lnTo>
                    <a:lnTo>
                      <a:pt x="1782" y="1869"/>
                    </a:lnTo>
                    <a:lnTo>
                      <a:pt x="1788" y="1802"/>
                    </a:lnTo>
                    <a:lnTo>
                      <a:pt x="1788" y="1802"/>
                    </a:lnTo>
                    <a:lnTo>
                      <a:pt x="1788" y="1802"/>
                    </a:lnTo>
                    <a:lnTo>
                      <a:pt x="1788" y="1796"/>
                    </a:lnTo>
                    <a:lnTo>
                      <a:pt x="1794" y="1771"/>
                    </a:lnTo>
                    <a:lnTo>
                      <a:pt x="1794" y="1741"/>
                    </a:lnTo>
                    <a:lnTo>
                      <a:pt x="1794" y="1722"/>
                    </a:lnTo>
                    <a:lnTo>
                      <a:pt x="1800" y="1722"/>
                    </a:lnTo>
                    <a:lnTo>
                      <a:pt x="1807" y="1722"/>
                    </a:lnTo>
                    <a:lnTo>
                      <a:pt x="1813" y="1722"/>
                    </a:lnTo>
                    <a:lnTo>
                      <a:pt x="1819" y="1722"/>
                    </a:lnTo>
                    <a:lnTo>
                      <a:pt x="1819" y="1722"/>
                    </a:lnTo>
                    <a:lnTo>
                      <a:pt x="1825" y="1722"/>
                    </a:lnTo>
                    <a:lnTo>
                      <a:pt x="1831" y="1722"/>
                    </a:lnTo>
                    <a:lnTo>
                      <a:pt x="1855" y="1722"/>
                    </a:lnTo>
                    <a:lnTo>
                      <a:pt x="1868" y="1728"/>
                    </a:lnTo>
                    <a:lnTo>
                      <a:pt x="1880" y="1728"/>
                    </a:lnTo>
                    <a:lnTo>
                      <a:pt x="1880" y="1728"/>
                    </a:lnTo>
                    <a:lnTo>
                      <a:pt x="1880" y="1728"/>
                    </a:lnTo>
                    <a:lnTo>
                      <a:pt x="1892" y="1728"/>
                    </a:lnTo>
                    <a:lnTo>
                      <a:pt x="1898" y="1728"/>
                    </a:lnTo>
                    <a:lnTo>
                      <a:pt x="1904" y="1728"/>
                    </a:lnTo>
                    <a:lnTo>
                      <a:pt x="1910" y="1728"/>
                    </a:lnTo>
                    <a:lnTo>
                      <a:pt x="1916" y="1728"/>
                    </a:lnTo>
                    <a:lnTo>
                      <a:pt x="1916" y="1728"/>
                    </a:lnTo>
                    <a:lnTo>
                      <a:pt x="1922" y="1728"/>
                    </a:lnTo>
                    <a:lnTo>
                      <a:pt x="1929" y="1728"/>
                    </a:lnTo>
                    <a:lnTo>
                      <a:pt x="1947" y="1728"/>
                    </a:lnTo>
                    <a:lnTo>
                      <a:pt x="1947" y="1728"/>
                    </a:lnTo>
                    <a:lnTo>
                      <a:pt x="1959" y="1735"/>
                    </a:lnTo>
                    <a:lnTo>
                      <a:pt x="1977" y="1735"/>
                    </a:lnTo>
                    <a:lnTo>
                      <a:pt x="1977" y="1735"/>
                    </a:lnTo>
                    <a:lnTo>
                      <a:pt x="1990" y="1735"/>
                    </a:lnTo>
                    <a:lnTo>
                      <a:pt x="1996" y="1735"/>
                    </a:lnTo>
                    <a:lnTo>
                      <a:pt x="2002" y="1735"/>
                    </a:lnTo>
                    <a:lnTo>
                      <a:pt x="2002" y="1735"/>
                    </a:lnTo>
                    <a:lnTo>
                      <a:pt x="2014" y="1735"/>
                    </a:lnTo>
                    <a:lnTo>
                      <a:pt x="2020" y="1735"/>
                    </a:lnTo>
                    <a:lnTo>
                      <a:pt x="2026" y="1735"/>
                    </a:lnTo>
                    <a:lnTo>
                      <a:pt x="2026" y="1735"/>
                    </a:lnTo>
                    <a:lnTo>
                      <a:pt x="2032" y="1735"/>
                    </a:lnTo>
                    <a:lnTo>
                      <a:pt x="2038" y="1735"/>
                    </a:lnTo>
                    <a:moveTo>
                      <a:pt x="2594" y="2553"/>
                    </a:moveTo>
                    <a:lnTo>
                      <a:pt x="2588" y="2559"/>
                    </a:lnTo>
                    <a:lnTo>
                      <a:pt x="2582" y="2559"/>
                    </a:lnTo>
                    <a:lnTo>
                      <a:pt x="2575" y="2565"/>
                    </a:lnTo>
                    <a:lnTo>
                      <a:pt x="2575" y="2565"/>
                    </a:lnTo>
                    <a:lnTo>
                      <a:pt x="2575" y="2565"/>
                    </a:lnTo>
                    <a:lnTo>
                      <a:pt x="2575" y="2571"/>
                    </a:lnTo>
                    <a:lnTo>
                      <a:pt x="2569" y="2571"/>
                    </a:lnTo>
                    <a:lnTo>
                      <a:pt x="2569" y="2571"/>
                    </a:lnTo>
                    <a:lnTo>
                      <a:pt x="2569" y="2571"/>
                    </a:lnTo>
                    <a:lnTo>
                      <a:pt x="2569" y="2571"/>
                    </a:lnTo>
                    <a:lnTo>
                      <a:pt x="2569" y="2571"/>
                    </a:lnTo>
                    <a:lnTo>
                      <a:pt x="2569" y="2565"/>
                    </a:lnTo>
                    <a:lnTo>
                      <a:pt x="2569" y="2565"/>
                    </a:lnTo>
                    <a:lnTo>
                      <a:pt x="2569" y="2565"/>
                    </a:lnTo>
                    <a:lnTo>
                      <a:pt x="2575" y="2565"/>
                    </a:lnTo>
                    <a:lnTo>
                      <a:pt x="2575" y="2559"/>
                    </a:lnTo>
                    <a:lnTo>
                      <a:pt x="2575" y="2559"/>
                    </a:lnTo>
                    <a:lnTo>
                      <a:pt x="2575" y="2559"/>
                    </a:lnTo>
                    <a:lnTo>
                      <a:pt x="2582" y="2559"/>
                    </a:lnTo>
                    <a:lnTo>
                      <a:pt x="2582" y="2559"/>
                    </a:lnTo>
                    <a:lnTo>
                      <a:pt x="2582" y="2559"/>
                    </a:lnTo>
                    <a:lnTo>
                      <a:pt x="2582" y="2559"/>
                    </a:lnTo>
                    <a:lnTo>
                      <a:pt x="2588" y="2553"/>
                    </a:lnTo>
                    <a:lnTo>
                      <a:pt x="2588" y="2553"/>
                    </a:lnTo>
                    <a:lnTo>
                      <a:pt x="2588" y="2553"/>
                    </a:lnTo>
                    <a:lnTo>
                      <a:pt x="2588" y="2553"/>
                    </a:lnTo>
                    <a:lnTo>
                      <a:pt x="2588" y="2553"/>
                    </a:lnTo>
                    <a:lnTo>
                      <a:pt x="2588" y="2553"/>
                    </a:lnTo>
                    <a:lnTo>
                      <a:pt x="2594" y="2553"/>
                    </a:lnTo>
                    <a:lnTo>
                      <a:pt x="2594" y="2553"/>
                    </a:lnTo>
                    <a:lnTo>
                      <a:pt x="2594" y="2553"/>
                    </a:lnTo>
                    <a:lnTo>
                      <a:pt x="2594" y="2547"/>
                    </a:lnTo>
                    <a:lnTo>
                      <a:pt x="2594" y="2547"/>
                    </a:lnTo>
                    <a:lnTo>
                      <a:pt x="2594" y="2547"/>
                    </a:lnTo>
                    <a:lnTo>
                      <a:pt x="2594" y="2547"/>
                    </a:lnTo>
                    <a:lnTo>
                      <a:pt x="2588" y="2547"/>
                    </a:lnTo>
                    <a:lnTo>
                      <a:pt x="2588" y="2547"/>
                    </a:lnTo>
                    <a:lnTo>
                      <a:pt x="2588" y="2547"/>
                    </a:lnTo>
                    <a:lnTo>
                      <a:pt x="2588" y="2547"/>
                    </a:lnTo>
                    <a:lnTo>
                      <a:pt x="2588" y="2547"/>
                    </a:lnTo>
                    <a:lnTo>
                      <a:pt x="2582" y="2547"/>
                    </a:lnTo>
                    <a:lnTo>
                      <a:pt x="2575" y="2553"/>
                    </a:lnTo>
                    <a:lnTo>
                      <a:pt x="2575" y="2553"/>
                    </a:lnTo>
                    <a:lnTo>
                      <a:pt x="2569" y="2553"/>
                    </a:lnTo>
                    <a:lnTo>
                      <a:pt x="2569" y="2553"/>
                    </a:lnTo>
                    <a:lnTo>
                      <a:pt x="2569" y="2553"/>
                    </a:lnTo>
                    <a:lnTo>
                      <a:pt x="2569" y="2553"/>
                    </a:lnTo>
                    <a:lnTo>
                      <a:pt x="2563" y="2547"/>
                    </a:lnTo>
                    <a:lnTo>
                      <a:pt x="2569" y="2547"/>
                    </a:lnTo>
                    <a:lnTo>
                      <a:pt x="2569" y="2547"/>
                    </a:lnTo>
                    <a:lnTo>
                      <a:pt x="2569" y="2547"/>
                    </a:lnTo>
                    <a:lnTo>
                      <a:pt x="2575" y="2541"/>
                    </a:lnTo>
                    <a:lnTo>
                      <a:pt x="2575" y="2535"/>
                    </a:lnTo>
                    <a:lnTo>
                      <a:pt x="2575" y="2535"/>
                    </a:lnTo>
                    <a:lnTo>
                      <a:pt x="2575" y="2528"/>
                    </a:lnTo>
                    <a:lnTo>
                      <a:pt x="2569" y="2522"/>
                    </a:lnTo>
                    <a:lnTo>
                      <a:pt x="2569" y="2522"/>
                    </a:lnTo>
                    <a:lnTo>
                      <a:pt x="2569" y="2522"/>
                    </a:lnTo>
                    <a:lnTo>
                      <a:pt x="2563" y="2522"/>
                    </a:lnTo>
                    <a:lnTo>
                      <a:pt x="2563" y="2528"/>
                    </a:lnTo>
                    <a:lnTo>
                      <a:pt x="2557" y="2528"/>
                    </a:lnTo>
                    <a:lnTo>
                      <a:pt x="2557" y="2535"/>
                    </a:lnTo>
                    <a:lnTo>
                      <a:pt x="2557" y="2535"/>
                    </a:lnTo>
                    <a:lnTo>
                      <a:pt x="2557" y="2535"/>
                    </a:lnTo>
                    <a:lnTo>
                      <a:pt x="2551" y="2541"/>
                    </a:lnTo>
                    <a:lnTo>
                      <a:pt x="2551" y="2535"/>
                    </a:lnTo>
                    <a:lnTo>
                      <a:pt x="2551" y="2535"/>
                    </a:lnTo>
                    <a:lnTo>
                      <a:pt x="2545" y="2535"/>
                    </a:lnTo>
                    <a:lnTo>
                      <a:pt x="2545" y="2535"/>
                    </a:lnTo>
                    <a:lnTo>
                      <a:pt x="2545" y="2541"/>
                    </a:lnTo>
                    <a:lnTo>
                      <a:pt x="2545" y="2541"/>
                    </a:lnTo>
                    <a:lnTo>
                      <a:pt x="2545" y="2541"/>
                    </a:lnTo>
                    <a:lnTo>
                      <a:pt x="2545" y="2541"/>
                    </a:lnTo>
                    <a:lnTo>
                      <a:pt x="2545" y="2541"/>
                    </a:lnTo>
                    <a:lnTo>
                      <a:pt x="2545" y="2547"/>
                    </a:lnTo>
                    <a:lnTo>
                      <a:pt x="2545" y="2547"/>
                    </a:lnTo>
                    <a:lnTo>
                      <a:pt x="2545" y="2547"/>
                    </a:lnTo>
                    <a:lnTo>
                      <a:pt x="2545" y="2547"/>
                    </a:lnTo>
                    <a:lnTo>
                      <a:pt x="2545" y="2553"/>
                    </a:lnTo>
                    <a:lnTo>
                      <a:pt x="2545" y="2553"/>
                    </a:lnTo>
                    <a:lnTo>
                      <a:pt x="2545" y="2553"/>
                    </a:lnTo>
                    <a:lnTo>
                      <a:pt x="2551" y="2553"/>
                    </a:lnTo>
                    <a:lnTo>
                      <a:pt x="2551" y="2553"/>
                    </a:lnTo>
                    <a:lnTo>
                      <a:pt x="2551" y="2559"/>
                    </a:lnTo>
                    <a:lnTo>
                      <a:pt x="2551" y="2559"/>
                    </a:lnTo>
                    <a:lnTo>
                      <a:pt x="2551" y="2559"/>
                    </a:lnTo>
                    <a:lnTo>
                      <a:pt x="2551" y="2559"/>
                    </a:lnTo>
                    <a:lnTo>
                      <a:pt x="2557" y="2565"/>
                    </a:lnTo>
                    <a:lnTo>
                      <a:pt x="2557" y="2565"/>
                    </a:lnTo>
                    <a:lnTo>
                      <a:pt x="2557" y="2571"/>
                    </a:lnTo>
                    <a:lnTo>
                      <a:pt x="2557" y="2571"/>
                    </a:lnTo>
                    <a:lnTo>
                      <a:pt x="2557" y="2577"/>
                    </a:lnTo>
                    <a:lnTo>
                      <a:pt x="2557" y="2577"/>
                    </a:lnTo>
                    <a:lnTo>
                      <a:pt x="2557" y="2577"/>
                    </a:lnTo>
                    <a:lnTo>
                      <a:pt x="2557" y="2577"/>
                    </a:lnTo>
                    <a:lnTo>
                      <a:pt x="2557" y="2577"/>
                    </a:lnTo>
                    <a:lnTo>
                      <a:pt x="2563" y="2577"/>
                    </a:lnTo>
                    <a:lnTo>
                      <a:pt x="2563" y="2577"/>
                    </a:lnTo>
                    <a:lnTo>
                      <a:pt x="2563" y="2571"/>
                    </a:lnTo>
                    <a:lnTo>
                      <a:pt x="2563" y="2571"/>
                    </a:lnTo>
                    <a:lnTo>
                      <a:pt x="2563" y="2571"/>
                    </a:lnTo>
                    <a:lnTo>
                      <a:pt x="2569" y="2571"/>
                    </a:lnTo>
                    <a:lnTo>
                      <a:pt x="2569" y="2571"/>
                    </a:lnTo>
                    <a:lnTo>
                      <a:pt x="2569" y="2571"/>
                    </a:lnTo>
                    <a:lnTo>
                      <a:pt x="2575" y="2577"/>
                    </a:lnTo>
                    <a:lnTo>
                      <a:pt x="2569" y="2577"/>
                    </a:lnTo>
                    <a:lnTo>
                      <a:pt x="2569" y="2577"/>
                    </a:lnTo>
                    <a:lnTo>
                      <a:pt x="2563" y="2577"/>
                    </a:lnTo>
                    <a:lnTo>
                      <a:pt x="2563" y="2583"/>
                    </a:lnTo>
                    <a:lnTo>
                      <a:pt x="2557" y="2583"/>
                    </a:lnTo>
                    <a:lnTo>
                      <a:pt x="2551" y="2590"/>
                    </a:lnTo>
                    <a:lnTo>
                      <a:pt x="2539" y="2596"/>
                    </a:lnTo>
                    <a:lnTo>
                      <a:pt x="2539" y="2602"/>
                    </a:lnTo>
                    <a:lnTo>
                      <a:pt x="2533" y="2602"/>
                    </a:lnTo>
                    <a:lnTo>
                      <a:pt x="2533" y="2608"/>
                    </a:lnTo>
                    <a:lnTo>
                      <a:pt x="2527" y="2608"/>
                    </a:lnTo>
                    <a:lnTo>
                      <a:pt x="2521" y="2614"/>
                    </a:lnTo>
                    <a:lnTo>
                      <a:pt x="2521" y="2620"/>
                    </a:lnTo>
                    <a:lnTo>
                      <a:pt x="2514" y="2620"/>
                    </a:lnTo>
                    <a:lnTo>
                      <a:pt x="2514" y="2620"/>
                    </a:lnTo>
                    <a:lnTo>
                      <a:pt x="2508" y="2626"/>
                    </a:lnTo>
                    <a:lnTo>
                      <a:pt x="2508" y="2626"/>
                    </a:lnTo>
                    <a:lnTo>
                      <a:pt x="2508" y="2626"/>
                    </a:lnTo>
                    <a:lnTo>
                      <a:pt x="2502" y="2632"/>
                    </a:lnTo>
                    <a:lnTo>
                      <a:pt x="2502" y="2632"/>
                    </a:lnTo>
                    <a:lnTo>
                      <a:pt x="2496" y="2632"/>
                    </a:lnTo>
                    <a:lnTo>
                      <a:pt x="2490" y="2638"/>
                    </a:lnTo>
                    <a:lnTo>
                      <a:pt x="2472" y="2645"/>
                    </a:lnTo>
                    <a:lnTo>
                      <a:pt x="2460" y="2651"/>
                    </a:lnTo>
                    <a:lnTo>
                      <a:pt x="2453" y="2657"/>
                    </a:lnTo>
                    <a:lnTo>
                      <a:pt x="2441" y="2663"/>
                    </a:lnTo>
                    <a:lnTo>
                      <a:pt x="2435" y="2663"/>
                    </a:lnTo>
                    <a:lnTo>
                      <a:pt x="2423" y="2669"/>
                    </a:lnTo>
                    <a:lnTo>
                      <a:pt x="2423" y="2675"/>
                    </a:lnTo>
                    <a:lnTo>
                      <a:pt x="2417" y="2675"/>
                    </a:lnTo>
                    <a:lnTo>
                      <a:pt x="2417" y="2675"/>
                    </a:lnTo>
                    <a:lnTo>
                      <a:pt x="2411" y="2681"/>
                    </a:lnTo>
                    <a:lnTo>
                      <a:pt x="2411" y="2681"/>
                    </a:lnTo>
                    <a:lnTo>
                      <a:pt x="2411" y="2681"/>
                    </a:lnTo>
                    <a:lnTo>
                      <a:pt x="2411" y="2681"/>
                    </a:lnTo>
                    <a:lnTo>
                      <a:pt x="2405" y="2681"/>
                    </a:lnTo>
                    <a:lnTo>
                      <a:pt x="2405" y="2681"/>
                    </a:lnTo>
                    <a:lnTo>
                      <a:pt x="2405" y="2681"/>
                    </a:lnTo>
                    <a:lnTo>
                      <a:pt x="2405" y="2681"/>
                    </a:lnTo>
                    <a:lnTo>
                      <a:pt x="2405" y="2681"/>
                    </a:lnTo>
                    <a:lnTo>
                      <a:pt x="2411" y="2681"/>
                    </a:lnTo>
                    <a:lnTo>
                      <a:pt x="2417" y="2675"/>
                    </a:lnTo>
                    <a:lnTo>
                      <a:pt x="2423" y="2675"/>
                    </a:lnTo>
                    <a:lnTo>
                      <a:pt x="2423" y="2669"/>
                    </a:lnTo>
                    <a:lnTo>
                      <a:pt x="2423" y="2669"/>
                    </a:lnTo>
                    <a:lnTo>
                      <a:pt x="2429" y="2669"/>
                    </a:lnTo>
                    <a:lnTo>
                      <a:pt x="2435" y="2663"/>
                    </a:lnTo>
                    <a:lnTo>
                      <a:pt x="2441" y="2663"/>
                    </a:lnTo>
                    <a:lnTo>
                      <a:pt x="2441" y="2663"/>
                    </a:lnTo>
                    <a:lnTo>
                      <a:pt x="2441" y="2663"/>
                    </a:lnTo>
                    <a:lnTo>
                      <a:pt x="2447" y="2657"/>
                    </a:lnTo>
                    <a:lnTo>
                      <a:pt x="2447" y="2657"/>
                    </a:lnTo>
                    <a:lnTo>
                      <a:pt x="2447" y="2657"/>
                    </a:lnTo>
                    <a:lnTo>
                      <a:pt x="2447" y="2657"/>
                    </a:lnTo>
                    <a:lnTo>
                      <a:pt x="2447" y="2651"/>
                    </a:lnTo>
                    <a:lnTo>
                      <a:pt x="2447" y="2651"/>
                    </a:lnTo>
                    <a:lnTo>
                      <a:pt x="2441" y="2651"/>
                    </a:lnTo>
                    <a:lnTo>
                      <a:pt x="2441" y="2657"/>
                    </a:lnTo>
                    <a:lnTo>
                      <a:pt x="2441" y="2651"/>
                    </a:lnTo>
                    <a:lnTo>
                      <a:pt x="2441" y="2657"/>
                    </a:lnTo>
                    <a:lnTo>
                      <a:pt x="2435" y="2657"/>
                    </a:lnTo>
                    <a:lnTo>
                      <a:pt x="2435" y="2657"/>
                    </a:lnTo>
                    <a:lnTo>
                      <a:pt x="2429" y="2657"/>
                    </a:lnTo>
                    <a:lnTo>
                      <a:pt x="2423" y="2663"/>
                    </a:lnTo>
                    <a:lnTo>
                      <a:pt x="2423" y="2663"/>
                    </a:lnTo>
                    <a:lnTo>
                      <a:pt x="2423" y="2663"/>
                    </a:lnTo>
                    <a:lnTo>
                      <a:pt x="2423" y="2663"/>
                    </a:lnTo>
                    <a:lnTo>
                      <a:pt x="2423" y="2663"/>
                    </a:lnTo>
                    <a:lnTo>
                      <a:pt x="2423" y="2657"/>
                    </a:lnTo>
                    <a:lnTo>
                      <a:pt x="2423" y="2657"/>
                    </a:lnTo>
                    <a:lnTo>
                      <a:pt x="2423" y="2657"/>
                    </a:lnTo>
                    <a:lnTo>
                      <a:pt x="2423" y="2657"/>
                    </a:lnTo>
                    <a:lnTo>
                      <a:pt x="2423" y="2657"/>
                    </a:lnTo>
                    <a:lnTo>
                      <a:pt x="2423" y="2651"/>
                    </a:lnTo>
                    <a:lnTo>
                      <a:pt x="2423" y="2651"/>
                    </a:lnTo>
                    <a:lnTo>
                      <a:pt x="2423" y="2651"/>
                    </a:lnTo>
                    <a:lnTo>
                      <a:pt x="2423" y="2651"/>
                    </a:lnTo>
                    <a:lnTo>
                      <a:pt x="2423" y="2651"/>
                    </a:lnTo>
                    <a:lnTo>
                      <a:pt x="2423" y="2651"/>
                    </a:lnTo>
                    <a:lnTo>
                      <a:pt x="2417" y="2651"/>
                    </a:lnTo>
                    <a:lnTo>
                      <a:pt x="2417" y="2651"/>
                    </a:lnTo>
                    <a:lnTo>
                      <a:pt x="2417" y="2651"/>
                    </a:lnTo>
                    <a:lnTo>
                      <a:pt x="2411" y="2651"/>
                    </a:lnTo>
                    <a:lnTo>
                      <a:pt x="2411" y="2651"/>
                    </a:lnTo>
                    <a:lnTo>
                      <a:pt x="2411" y="2657"/>
                    </a:lnTo>
                    <a:lnTo>
                      <a:pt x="2411" y="2657"/>
                    </a:lnTo>
                    <a:lnTo>
                      <a:pt x="2405" y="2657"/>
                    </a:lnTo>
                    <a:lnTo>
                      <a:pt x="2405" y="2657"/>
                    </a:lnTo>
                    <a:lnTo>
                      <a:pt x="2392" y="2663"/>
                    </a:lnTo>
                    <a:lnTo>
                      <a:pt x="2392" y="2663"/>
                    </a:lnTo>
                    <a:lnTo>
                      <a:pt x="2392" y="2663"/>
                    </a:lnTo>
                    <a:lnTo>
                      <a:pt x="2392" y="2663"/>
                    </a:lnTo>
                    <a:lnTo>
                      <a:pt x="2392" y="2657"/>
                    </a:lnTo>
                    <a:lnTo>
                      <a:pt x="2392" y="2657"/>
                    </a:lnTo>
                    <a:lnTo>
                      <a:pt x="2392" y="2657"/>
                    </a:lnTo>
                    <a:lnTo>
                      <a:pt x="2392" y="2657"/>
                    </a:lnTo>
                    <a:lnTo>
                      <a:pt x="2392" y="2657"/>
                    </a:lnTo>
                    <a:lnTo>
                      <a:pt x="2392" y="2657"/>
                    </a:lnTo>
                    <a:lnTo>
                      <a:pt x="2386" y="2657"/>
                    </a:lnTo>
                    <a:lnTo>
                      <a:pt x="2386" y="2657"/>
                    </a:lnTo>
                    <a:lnTo>
                      <a:pt x="2386" y="2651"/>
                    </a:lnTo>
                    <a:lnTo>
                      <a:pt x="2386" y="2651"/>
                    </a:lnTo>
                    <a:lnTo>
                      <a:pt x="2386" y="2651"/>
                    </a:lnTo>
                    <a:lnTo>
                      <a:pt x="2386" y="2651"/>
                    </a:lnTo>
                    <a:lnTo>
                      <a:pt x="2386" y="2651"/>
                    </a:lnTo>
                    <a:lnTo>
                      <a:pt x="2386" y="2645"/>
                    </a:lnTo>
                    <a:lnTo>
                      <a:pt x="2386" y="2645"/>
                    </a:lnTo>
                    <a:lnTo>
                      <a:pt x="2380" y="2645"/>
                    </a:lnTo>
                    <a:lnTo>
                      <a:pt x="2380" y="2645"/>
                    </a:lnTo>
                    <a:lnTo>
                      <a:pt x="2374" y="2651"/>
                    </a:lnTo>
                    <a:lnTo>
                      <a:pt x="2380" y="2651"/>
                    </a:lnTo>
                    <a:lnTo>
                      <a:pt x="2380" y="2651"/>
                    </a:lnTo>
                    <a:lnTo>
                      <a:pt x="2380" y="2651"/>
                    </a:lnTo>
                    <a:lnTo>
                      <a:pt x="2380" y="2657"/>
                    </a:lnTo>
                    <a:lnTo>
                      <a:pt x="2380" y="2657"/>
                    </a:lnTo>
                    <a:lnTo>
                      <a:pt x="2380" y="2657"/>
                    </a:lnTo>
                    <a:lnTo>
                      <a:pt x="2380" y="2657"/>
                    </a:lnTo>
                    <a:lnTo>
                      <a:pt x="2380" y="2663"/>
                    </a:lnTo>
                    <a:lnTo>
                      <a:pt x="2386" y="2663"/>
                    </a:lnTo>
                    <a:lnTo>
                      <a:pt x="2386" y="2663"/>
                    </a:lnTo>
                    <a:lnTo>
                      <a:pt x="2386" y="2663"/>
                    </a:lnTo>
                    <a:lnTo>
                      <a:pt x="2386" y="2663"/>
                    </a:lnTo>
                    <a:lnTo>
                      <a:pt x="2392" y="2663"/>
                    </a:lnTo>
                    <a:lnTo>
                      <a:pt x="2392" y="2663"/>
                    </a:lnTo>
                    <a:lnTo>
                      <a:pt x="2392" y="2669"/>
                    </a:lnTo>
                    <a:lnTo>
                      <a:pt x="2399" y="2675"/>
                    </a:lnTo>
                    <a:lnTo>
                      <a:pt x="2399" y="2675"/>
                    </a:lnTo>
                    <a:lnTo>
                      <a:pt x="2399" y="2675"/>
                    </a:lnTo>
                    <a:lnTo>
                      <a:pt x="2405" y="2675"/>
                    </a:lnTo>
                    <a:lnTo>
                      <a:pt x="2405" y="2681"/>
                    </a:lnTo>
                    <a:lnTo>
                      <a:pt x="2399" y="2681"/>
                    </a:lnTo>
                    <a:lnTo>
                      <a:pt x="2392" y="2681"/>
                    </a:lnTo>
                    <a:lnTo>
                      <a:pt x="2392" y="2681"/>
                    </a:lnTo>
                    <a:lnTo>
                      <a:pt x="2392" y="2681"/>
                    </a:lnTo>
                    <a:lnTo>
                      <a:pt x="2386" y="2681"/>
                    </a:lnTo>
                    <a:lnTo>
                      <a:pt x="2386" y="2687"/>
                    </a:lnTo>
                    <a:lnTo>
                      <a:pt x="2386" y="2687"/>
                    </a:lnTo>
                    <a:lnTo>
                      <a:pt x="2380" y="2687"/>
                    </a:lnTo>
                    <a:lnTo>
                      <a:pt x="2380" y="2687"/>
                    </a:lnTo>
                    <a:lnTo>
                      <a:pt x="2380" y="2687"/>
                    </a:lnTo>
                    <a:lnTo>
                      <a:pt x="2374" y="2687"/>
                    </a:lnTo>
                    <a:lnTo>
                      <a:pt x="2374" y="2687"/>
                    </a:lnTo>
                    <a:lnTo>
                      <a:pt x="2374" y="2687"/>
                    </a:lnTo>
                    <a:lnTo>
                      <a:pt x="2374" y="2687"/>
                    </a:lnTo>
                    <a:lnTo>
                      <a:pt x="2374" y="2687"/>
                    </a:lnTo>
                    <a:lnTo>
                      <a:pt x="2374" y="2687"/>
                    </a:lnTo>
                    <a:lnTo>
                      <a:pt x="2374" y="2681"/>
                    </a:lnTo>
                    <a:lnTo>
                      <a:pt x="2368" y="2681"/>
                    </a:lnTo>
                    <a:lnTo>
                      <a:pt x="2368" y="2681"/>
                    </a:lnTo>
                    <a:lnTo>
                      <a:pt x="2368" y="2681"/>
                    </a:lnTo>
                    <a:lnTo>
                      <a:pt x="2368" y="2681"/>
                    </a:lnTo>
                    <a:lnTo>
                      <a:pt x="2362" y="2681"/>
                    </a:lnTo>
                    <a:lnTo>
                      <a:pt x="2362" y="2681"/>
                    </a:lnTo>
                    <a:lnTo>
                      <a:pt x="2362" y="2687"/>
                    </a:lnTo>
                    <a:lnTo>
                      <a:pt x="2362" y="2687"/>
                    </a:lnTo>
                    <a:lnTo>
                      <a:pt x="2362" y="2693"/>
                    </a:lnTo>
                    <a:lnTo>
                      <a:pt x="2362" y="2693"/>
                    </a:lnTo>
                    <a:lnTo>
                      <a:pt x="2362" y="2693"/>
                    </a:lnTo>
                    <a:lnTo>
                      <a:pt x="2362" y="2693"/>
                    </a:lnTo>
                    <a:lnTo>
                      <a:pt x="2362" y="2693"/>
                    </a:lnTo>
                    <a:lnTo>
                      <a:pt x="2362" y="2699"/>
                    </a:lnTo>
                    <a:lnTo>
                      <a:pt x="2362" y="2699"/>
                    </a:lnTo>
                    <a:lnTo>
                      <a:pt x="2362" y="2699"/>
                    </a:lnTo>
                    <a:lnTo>
                      <a:pt x="2356" y="2706"/>
                    </a:lnTo>
                    <a:lnTo>
                      <a:pt x="2356" y="2706"/>
                    </a:lnTo>
                    <a:lnTo>
                      <a:pt x="2350" y="2712"/>
                    </a:lnTo>
                    <a:lnTo>
                      <a:pt x="2350" y="2712"/>
                    </a:lnTo>
                    <a:lnTo>
                      <a:pt x="2350" y="2712"/>
                    </a:lnTo>
                    <a:lnTo>
                      <a:pt x="2344" y="2712"/>
                    </a:lnTo>
                    <a:lnTo>
                      <a:pt x="2344" y="2712"/>
                    </a:lnTo>
                    <a:lnTo>
                      <a:pt x="2337" y="2712"/>
                    </a:lnTo>
                    <a:lnTo>
                      <a:pt x="2337" y="2712"/>
                    </a:lnTo>
                    <a:lnTo>
                      <a:pt x="2337" y="2718"/>
                    </a:lnTo>
                    <a:lnTo>
                      <a:pt x="2337" y="2718"/>
                    </a:lnTo>
                    <a:lnTo>
                      <a:pt x="2337" y="2718"/>
                    </a:lnTo>
                    <a:lnTo>
                      <a:pt x="2337" y="2718"/>
                    </a:lnTo>
                    <a:lnTo>
                      <a:pt x="2337" y="2718"/>
                    </a:lnTo>
                    <a:lnTo>
                      <a:pt x="2337" y="2724"/>
                    </a:lnTo>
                    <a:lnTo>
                      <a:pt x="2337" y="2724"/>
                    </a:lnTo>
                    <a:lnTo>
                      <a:pt x="2337" y="2724"/>
                    </a:lnTo>
                    <a:lnTo>
                      <a:pt x="2337" y="2724"/>
                    </a:lnTo>
                    <a:lnTo>
                      <a:pt x="2337" y="2724"/>
                    </a:lnTo>
                    <a:lnTo>
                      <a:pt x="2337" y="2730"/>
                    </a:lnTo>
                    <a:lnTo>
                      <a:pt x="2331" y="2730"/>
                    </a:lnTo>
                    <a:lnTo>
                      <a:pt x="2325" y="2736"/>
                    </a:lnTo>
                    <a:lnTo>
                      <a:pt x="2325" y="2742"/>
                    </a:lnTo>
                    <a:lnTo>
                      <a:pt x="2325" y="2742"/>
                    </a:lnTo>
                    <a:lnTo>
                      <a:pt x="2319" y="2748"/>
                    </a:lnTo>
                    <a:lnTo>
                      <a:pt x="2319" y="2748"/>
                    </a:lnTo>
                    <a:lnTo>
                      <a:pt x="2319" y="2748"/>
                    </a:lnTo>
                    <a:lnTo>
                      <a:pt x="2319" y="2748"/>
                    </a:lnTo>
                    <a:lnTo>
                      <a:pt x="2319" y="2748"/>
                    </a:lnTo>
                    <a:lnTo>
                      <a:pt x="2319" y="2748"/>
                    </a:lnTo>
                    <a:lnTo>
                      <a:pt x="2319" y="2748"/>
                    </a:lnTo>
                    <a:lnTo>
                      <a:pt x="2313" y="2742"/>
                    </a:lnTo>
                    <a:lnTo>
                      <a:pt x="2313" y="2742"/>
                    </a:lnTo>
                    <a:lnTo>
                      <a:pt x="2313" y="2742"/>
                    </a:lnTo>
                    <a:lnTo>
                      <a:pt x="2313" y="2742"/>
                    </a:lnTo>
                    <a:lnTo>
                      <a:pt x="2313" y="2742"/>
                    </a:lnTo>
                    <a:lnTo>
                      <a:pt x="2313" y="2742"/>
                    </a:lnTo>
                    <a:lnTo>
                      <a:pt x="2307" y="2742"/>
                    </a:lnTo>
                    <a:lnTo>
                      <a:pt x="2307" y="2742"/>
                    </a:lnTo>
                    <a:lnTo>
                      <a:pt x="2301" y="2748"/>
                    </a:lnTo>
                    <a:lnTo>
                      <a:pt x="2301" y="2748"/>
                    </a:lnTo>
                    <a:lnTo>
                      <a:pt x="2301" y="2754"/>
                    </a:lnTo>
                    <a:lnTo>
                      <a:pt x="2301" y="2754"/>
                    </a:lnTo>
                    <a:lnTo>
                      <a:pt x="2301" y="2754"/>
                    </a:lnTo>
                    <a:lnTo>
                      <a:pt x="2307" y="2761"/>
                    </a:lnTo>
                    <a:lnTo>
                      <a:pt x="2307" y="2761"/>
                    </a:lnTo>
                    <a:lnTo>
                      <a:pt x="2313" y="2761"/>
                    </a:lnTo>
                    <a:lnTo>
                      <a:pt x="2313" y="2767"/>
                    </a:lnTo>
                    <a:lnTo>
                      <a:pt x="2313" y="2773"/>
                    </a:lnTo>
                    <a:lnTo>
                      <a:pt x="2313" y="2773"/>
                    </a:lnTo>
                    <a:lnTo>
                      <a:pt x="2313" y="2773"/>
                    </a:lnTo>
                    <a:lnTo>
                      <a:pt x="2313" y="2773"/>
                    </a:lnTo>
                    <a:lnTo>
                      <a:pt x="2307" y="2779"/>
                    </a:lnTo>
                    <a:lnTo>
                      <a:pt x="2307" y="2779"/>
                    </a:lnTo>
                    <a:lnTo>
                      <a:pt x="2307" y="2785"/>
                    </a:lnTo>
                    <a:lnTo>
                      <a:pt x="2307" y="2785"/>
                    </a:lnTo>
                    <a:lnTo>
                      <a:pt x="2307" y="2785"/>
                    </a:lnTo>
                    <a:lnTo>
                      <a:pt x="2307" y="2791"/>
                    </a:lnTo>
                    <a:lnTo>
                      <a:pt x="2301" y="2791"/>
                    </a:lnTo>
                    <a:lnTo>
                      <a:pt x="2301" y="2791"/>
                    </a:lnTo>
                    <a:lnTo>
                      <a:pt x="2301" y="2797"/>
                    </a:lnTo>
                    <a:lnTo>
                      <a:pt x="2301" y="2797"/>
                    </a:lnTo>
                    <a:lnTo>
                      <a:pt x="2301" y="2797"/>
                    </a:lnTo>
                    <a:lnTo>
                      <a:pt x="2301" y="2803"/>
                    </a:lnTo>
                    <a:lnTo>
                      <a:pt x="2301" y="2803"/>
                    </a:lnTo>
                    <a:lnTo>
                      <a:pt x="2301" y="2803"/>
                    </a:lnTo>
                    <a:lnTo>
                      <a:pt x="2295" y="2803"/>
                    </a:lnTo>
                    <a:lnTo>
                      <a:pt x="2295" y="2803"/>
                    </a:lnTo>
                    <a:lnTo>
                      <a:pt x="2295" y="2803"/>
                    </a:lnTo>
                    <a:lnTo>
                      <a:pt x="2289" y="2809"/>
                    </a:lnTo>
                    <a:lnTo>
                      <a:pt x="2289" y="2809"/>
                    </a:lnTo>
                    <a:lnTo>
                      <a:pt x="2283" y="2809"/>
                    </a:lnTo>
                    <a:lnTo>
                      <a:pt x="2283" y="2809"/>
                    </a:lnTo>
                    <a:lnTo>
                      <a:pt x="2283" y="2809"/>
                    </a:lnTo>
                    <a:lnTo>
                      <a:pt x="2283" y="2809"/>
                    </a:lnTo>
                    <a:lnTo>
                      <a:pt x="2289" y="2809"/>
                    </a:lnTo>
                    <a:lnTo>
                      <a:pt x="2289" y="2809"/>
                    </a:lnTo>
                    <a:lnTo>
                      <a:pt x="2289" y="2809"/>
                    </a:lnTo>
                    <a:lnTo>
                      <a:pt x="2289" y="2803"/>
                    </a:lnTo>
                    <a:lnTo>
                      <a:pt x="2289" y="2803"/>
                    </a:lnTo>
                    <a:lnTo>
                      <a:pt x="2289" y="2803"/>
                    </a:lnTo>
                    <a:lnTo>
                      <a:pt x="2289" y="2803"/>
                    </a:lnTo>
                    <a:lnTo>
                      <a:pt x="2289" y="2803"/>
                    </a:lnTo>
                    <a:lnTo>
                      <a:pt x="2289" y="2797"/>
                    </a:lnTo>
                    <a:lnTo>
                      <a:pt x="2289" y="2803"/>
                    </a:lnTo>
                    <a:lnTo>
                      <a:pt x="2289" y="2803"/>
                    </a:lnTo>
                    <a:lnTo>
                      <a:pt x="2283" y="2803"/>
                    </a:lnTo>
                    <a:lnTo>
                      <a:pt x="2283" y="2803"/>
                    </a:lnTo>
                    <a:lnTo>
                      <a:pt x="2283" y="2809"/>
                    </a:lnTo>
                    <a:lnTo>
                      <a:pt x="2276" y="2809"/>
                    </a:lnTo>
                    <a:lnTo>
                      <a:pt x="2276" y="2809"/>
                    </a:lnTo>
                    <a:lnTo>
                      <a:pt x="2276" y="2809"/>
                    </a:lnTo>
                    <a:lnTo>
                      <a:pt x="2276" y="2809"/>
                    </a:lnTo>
                    <a:lnTo>
                      <a:pt x="2276" y="2809"/>
                    </a:lnTo>
                    <a:lnTo>
                      <a:pt x="2276" y="2816"/>
                    </a:lnTo>
                    <a:lnTo>
                      <a:pt x="2276" y="2816"/>
                    </a:lnTo>
                    <a:lnTo>
                      <a:pt x="2276" y="2816"/>
                    </a:lnTo>
                    <a:lnTo>
                      <a:pt x="2283" y="2816"/>
                    </a:lnTo>
                    <a:lnTo>
                      <a:pt x="2283" y="2816"/>
                    </a:lnTo>
                    <a:lnTo>
                      <a:pt x="2283" y="2816"/>
                    </a:lnTo>
                    <a:lnTo>
                      <a:pt x="2283" y="2816"/>
                    </a:lnTo>
                    <a:lnTo>
                      <a:pt x="2289" y="2816"/>
                    </a:lnTo>
                    <a:lnTo>
                      <a:pt x="2289" y="2816"/>
                    </a:lnTo>
                    <a:lnTo>
                      <a:pt x="2289" y="2816"/>
                    </a:lnTo>
                    <a:lnTo>
                      <a:pt x="2289" y="2816"/>
                    </a:lnTo>
                    <a:lnTo>
                      <a:pt x="2295" y="2816"/>
                    </a:lnTo>
                    <a:lnTo>
                      <a:pt x="2295" y="2816"/>
                    </a:lnTo>
                    <a:lnTo>
                      <a:pt x="2295" y="2809"/>
                    </a:lnTo>
                    <a:lnTo>
                      <a:pt x="2295" y="2809"/>
                    </a:lnTo>
                    <a:lnTo>
                      <a:pt x="2295" y="2816"/>
                    </a:lnTo>
                    <a:lnTo>
                      <a:pt x="2295" y="2822"/>
                    </a:lnTo>
                    <a:lnTo>
                      <a:pt x="2295" y="2828"/>
                    </a:lnTo>
                    <a:lnTo>
                      <a:pt x="2295" y="2828"/>
                    </a:lnTo>
                    <a:lnTo>
                      <a:pt x="2295" y="2828"/>
                    </a:lnTo>
                    <a:lnTo>
                      <a:pt x="2295" y="2828"/>
                    </a:lnTo>
                    <a:lnTo>
                      <a:pt x="2295" y="2828"/>
                    </a:lnTo>
                    <a:lnTo>
                      <a:pt x="2295" y="2828"/>
                    </a:lnTo>
                    <a:lnTo>
                      <a:pt x="2289" y="2828"/>
                    </a:lnTo>
                    <a:lnTo>
                      <a:pt x="2289" y="2828"/>
                    </a:lnTo>
                    <a:lnTo>
                      <a:pt x="2289" y="2828"/>
                    </a:lnTo>
                    <a:lnTo>
                      <a:pt x="2289" y="2828"/>
                    </a:lnTo>
                    <a:lnTo>
                      <a:pt x="2289" y="2834"/>
                    </a:lnTo>
                    <a:lnTo>
                      <a:pt x="2289" y="2834"/>
                    </a:lnTo>
                    <a:lnTo>
                      <a:pt x="2289" y="2834"/>
                    </a:lnTo>
                    <a:lnTo>
                      <a:pt x="2289" y="2834"/>
                    </a:lnTo>
                    <a:lnTo>
                      <a:pt x="2289" y="2840"/>
                    </a:lnTo>
                    <a:lnTo>
                      <a:pt x="2289" y="2840"/>
                    </a:lnTo>
                    <a:lnTo>
                      <a:pt x="2289" y="2840"/>
                    </a:lnTo>
                    <a:lnTo>
                      <a:pt x="2289" y="2840"/>
                    </a:lnTo>
                    <a:lnTo>
                      <a:pt x="2289" y="2840"/>
                    </a:lnTo>
                    <a:lnTo>
                      <a:pt x="2283" y="2840"/>
                    </a:lnTo>
                    <a:lnTo>
                      <a:pt x="2283" y="2840"/>
                    </a:lnTo>
                    <a:lnTo>
                      <a:pt x="2283" y="2840"/>
                    </a:lnTo>
                    <a:lnTo>
                      <a:pt x="2283" y="2846"/>
                    </a:lnTo>
                    <a:lnTo>
                      <a:pt x="2283" y="2846"/>
                    </a:lnTo>
                    <a:lnTo>
                      <a:pt x="2283" y="2846"/>
                    </a:lnTo>
                    <a:lnTo>
                      <a:pt x="2283" y="2846"/>
                    </a:lnTo>
                    <a:lnTo>
                      <a:pt x="2283" y="2852"/>
                    </a:lnTo>
                    <a:lnTo>
                      <a:pt x="2283" y="2852"/>
                    </a:lnTo>
                    <a:lnTo>
                      <a:pt x="2283" y="2852"/>
                    </a:lnTo>
                    <a:lnTo>
                      <a:pt x="2283" y="2852"/>
                    </a:lnTo>
                    <a:lnTo>
                      <a:pt x="2283" y="2858"/>
                    </a:lnTo>
                    <a:lnTo>
                      <a:pt x="2283" y="2858"/>
                    </a:lnTo>
                    <a:lnTo>
                      <a:pt x="2283" y="2864"/>
                    </a:lnTo>
                    <a:lnTo>
                      <a:pt x="2283" y="2864"/>
                    </a:lnTo>
                    <a:lnTo>
                      <a:pt x="2289" y="2864"/>
                    </a:lnTo>
                    <a:lnTo>
                      <a:pt x="2289" y="2870"/>
                    </a:lnTo>
                    <a:lnTo>
                      <a:pt x="2289" y="2870"/>
                    </a:lnTo>
                    <a:lnTo>
                      <a:pt x="2289" y="2870"/>
                    </a:lnTo>
                    <a:lnTo>
                      <a:pt x="2289" y="2877"/>
                    </a:lnTo>
                    <a:lnTo>
                      <a:pt x="2295" y="2883"/>
                    </a:lnTo>
                    <a:lnTo>
                      <a:pt x="2295" y="2889"/>
                    </a:lnTo>
                    <a:lnTo>
                      <a:pt x="2295" y="2889"/>
                    </a:lnTo>
                    <a:lnTo>
                      <a:pt x="2295" y="2895"/>
                    </a:lnTo>
                    <a:lnTo>
                      <a:pt x="2295" y="2895"/>
                    </a:lnTo>
                    <a:lnTo>
                      <a:pt x="2295" y="2895"/>
                    </a:lnTo>
                    <a:lnTo>
                      <a:pt x="2295" y="2895"/>
                    </a:lnTo>
                    <a:lnTo>
                      <a:pt x="2295" y="2901"/>
                    </a:lnTo>
                    <a:lnTo>
                      <a:pt x="2295" y="2901"/>
                    </a:lnTo>
                    <a:lnTo>
                      <a:pt x="2295" y="2901"/>
                    </a:lnTo>
                    <a:lnTo>
                      <a:pt x="2295" y="2901"/>
                    </a:lnTo>
                    <a:lnTo>
                      <a:pt x="2295" y="2901"/>
                    </a:lnTo>
                    <a:lnTo>
                      <a:pt x="2295" y="2901"/>
                    </a:lnTo>
                    <a:lnTo>
                      <a:pt x="2295" y="2907"/>
                    </a:lnTo>
                    <a:lnTo>
                      <a:pt x="2295" y="2907"/>
                    </a:lnTo>
                    <a:lnTo>
                      <a:pt x="2295" y="2907"/>
                    </a:lnTo>
                    <a:lnTo>
                      <a:pt x="2295" y="2907"/>
                    </a:lnTo>
                    <a:lnTo>
                      <a:pt x="2295" y="2907"/>
                    </a:lnTo>
                    <a:lnTo>
                      <a:pt x="2295" y="2907"/>
                    </a:lnTo>
                    <a:lnTo>
                      <a:pt x="2295" y="2907"/>
                    </a:lnTo>
                    <a:lnTo>
                      <a:pt x="2301" y="2907"/>
                    </a:lnTo>
                    <a:lnTo>
                      <a:pt x="2301" y="2907"/>
                    </a:lnTo>
                    <a:lnTo>
                      <a:pt x="2301" y="2913"/>
                    </a:lnTo>
                    <a:lnTo>
                      <a:pt x="2301" y="2913"/>
                    </a:lnTo>
                    <a:lnTo>
                      <a:pt x="2301" y="2913"/>
                    </a:lnTo>
                    <a:lnTo>
                      <a:pt x="2301" y="2919"/>
                    </a:lnTo>
                    <a:lnTo>
                      <a:pt x="2301" y="2919"/>
                    </a:lnTo>
                    <a:lnTo>
                      <a:pt x="2301" y="2919"/>
                    </a:lnTo>
                    <a:lnTo>
                      <a:pt x="2301" y="2919"/>
                    </a:lnTo>
                    <a:lnTo>
                      <a:pt x="2301" y="2919"/>
                    </a:lnTo>
                    <a:lnTo>
                      <a:pt x="2301" y="2913"/>
                    </a:lnTo>
                    <a:lnTo>
                      <a:pt x="2301" y="2913"/>
                    </a:lnTo>
                    <a:lnTo>
                      <a:pt x="2301" y="2913"/>
                    </a:lnTo>
                    <a:lnTo>
                      <a:pt x="2307" y="2913"/>
                    </a:lnTo>
                    <a:lnTo>
                      <a:pt x="2307" y="2913"/>
                    </a:lnTo>
                    <a:lnTo>
                      <a:pt x="2307" y="2919"/>
                    </a:lnTo>
                    <a:lnTo>
                      <a:pt x="2301" y="2919"/>
                    </a:lnTo>
                    <a:lnTo>
                      <a:pt x="2301" y="2919"/>
                    </a:lnTo>
                    <a:lnTo>
                      <a:pt x="2301" y="2919"/>
                    </a:lnTo>
                    <a:lnTo>
                      <a:pt x="2301" y="2925"/>
                    </a:lnTo>
                    <a:lnTo>
                      <a:pt x="2301" y="2925"/>
                    </a:lnTo>
                    <a:lnTo>
                      <a:pt x="2307" y="2925"/>
                    </a:lnTo>
                    <a:lnTo>
                      <a:pt x="2307" y="2925"/>
                    </a:lnTo>
                    <a:lnTo>
                      <a:pt x="2307" y="2925"/>
                    </a:lnTo>
                    <a:lnTo>
                      <a:pt x="2307" y="2925"/>
                    </a:lnTo>
                    <a:lnTo>
                      <a:pt x="2307" y="2932"/>
                    </a:lnTo>
                    <a:lnTo>
                      <a:pt x="2307" y="2932"/>
                    </a:lnTo>
                    <a:lnTo>
                      <a:pt x="2307" y="2932"/>
                    </a:lnTo>
                    <a:lnTo>
                      <a:pt x="2307" y="2932"/>
                    </a:lnTo>
                    <a:lnTo>
                      <a:pt x="2307" y="2938"/>
                    </a:lnTo>
                    <a:lnTo>
                      <a:pt x="2307" y="2938"/>
                    </a:lnTo>
                    <a:lnTo>
                      <a:pt x="2307" y="2938"/>
                    </a:lnTo>
                    <a:lnTo>
                      <a:pt x="2307" y="2944"/>
                    </a:lnTo>
                    <a:lnTo>
                      <a:pt x="2307" y="2944"/>
                    </a:lnTo>
                    <a:lnTo>
                      <a:pt x="2307" y="2944"/>
                    </a:lnTo>
                    <a:lnTo>
                      <a:pt x="2313" y="2944"/>
                    </a:lnTo>
                    <a:lnTo>
                      <a:pt x="2313" y="2950"/>
                    </a:lnTo>
                    <a:lnTo>
                      <a:pt x="2319" y="2950"/>
                    </a:lnTo>
                    <a:lnTo>
                      <a:pt x="2319" y="2950"/>
                    </a:lnTo>
                    <a:lnTo>
                      <a:pt x="2319" y="2950"/>
                    </a:lnTo>
                    <a:lnTo>
                      <a:pt x="2319" y="2956"/>
                    </a:lnTo>
                    <a:lnTo>
                      <a:pt x="2313" y="2956"/>
                    </a:lnTo>
                    <a:lnTo>
                      <a:pt x="2313" y="2956"/>
                    </a:lnTo>
                    <a:lnTo>
                      <a:pt x="2313" y="2956"/>
                    </a:lnTo>
                    <a:lnTo>
                      <a:pt x="2319" y="2956"/>
                    </a:lnTo>
                    <a:lnTo>
                      <a:pt x="2319" y="2956"/>
                    </a:lnTo>
                    <a:lnTo>
                      <a:pt x="2319" y="2956"/>
                    </a:lnTo>
                    <a:lnTo>
                      <a:pt x="2319" y="2956"/>
                    </a:lnTo>
                    <a:lnTo>
                      <a:pt x="2319" y="2956"/>
                    </a:lnTo>
                    <a:lnTo>
                      <a:pt x="2319" y="2950"/>
                    </a:lnTo>
                    <a:lnTo>
                      <a:pt x="2319" y="2950"/>
                    </a:lnTo>
                    <a:lnTo>
                      <a:pt x="2319" y="2950"/>
                    </a:lnTo>
                    <a:lnTo>
                      <a:pt x="2325" y="2950"/>
                    </a:lnTo>
                    <a:lnTo>
                      <a:pt x="2325" y="2950"/>
                    </a:lnTo>
                    <a:lnTo>
                      <a:pt x="2325" y="2956"/>
                    </a:lnTo>
                    <a:lnTo>
                      <a:pt x="2325" y="2962"/>
                    </a:lnTo>
                    <a:lnTo>
                      <a:pt x="2325" y="2962"/>
                    </a:lnTo>
                    <a:lnTo>
                      <a:pt x="2319" y="2962"/>
                    </a:lnTo>
                    <a:lnTo>
                      <a:pt x="2319" y="2962"/>
                    </a:lnTo>
                    <a:lnTo>
                      <a:pt x="2319" y="2962"/>
                    </a:lnTo>
                    <a:lnTo>
                      <a:pt x="2319" y="2962"/>
                    </a:lnTo>
                    <a:lnTo>
                      <a:pt x="2319" y="2962"/>
                    </a:lnTo>
                    <a:lnTo>
                      <a:pt x="2319" y="2962"/>
                    </a:lnTo>
                    <a:lnTo>
                      <a:pt x="2313" y="2962"/>
                    </a:lnTo>
                    <a:lnTo>
                      <a:pt x="2313" y="2962"/>
                    </a:lnTo>
                    <a:lnTo>
                      <a:pt x="2313" y="2962"/>
                    </a:lnTo>
                    <a:lnTo>
                      <a:pt x="2313" y="2962"/>
                    </a:lnTo>
                    <a:lnTo>
                      <a:pt x="2307" y="2962"/>
                    </a:lnTo>
                    <a:lnTo>
                      <a:pt x="2313" y="2962"/>
                    </a:lnTo>
                    <a:lnTo>
                      <a:pt x="2307" y="2962"/>
                    </a:lnTo>
                    <a:lnTo>
                      <a:pt x="2307" y="2962"/>
                    </a:lnTo>
                    <a:lnTo>
                      <a:pt x="2307" y="2962"/>
                    </a:lnTo>
                    <a:lnTo>
                      <a:pt x="2301" y="2962"/>
                    </a:lnTo>
                    <a:lnTo>
                      <a:pt x="2301" y="2962"/>
                    </a:lnTo>
                    <a:lnTo>
                      <a:pt x="2301" y="2968"/>
                    </a:lnTo>
                    <a:lnTo>
                      <a:pt x="2301" y="2968"/>
                    </a:lnTo>
                    <a:lnTo>
                      <a:pt x="2301" y="2968"/>
                    </a:lnTo>
                    <a:lnTo>
                      <a:pt x="2301" y="2968"/>
                    </a:lnTo>
                    <a:lnTo>
                      <a:pt x="2301" y="2968"/>
                    </a:lnTo>
                    <a:lnTo>
                      <a:pt x="2301" y="2968"/>
                    </a:lnTo>
                    <a:lnTo>
                      <a:pt x="2301" y="2974"/>
                    </a:lnTo>
                    <a:lnTo>
                      <a:pt x="2301" y="2974"/>
                    </a:lnTo>
                    <a:lnTo>
                      <a:pt x="2295" y="2974"/>
                    </a:lnTo>
                    <a:lnTo>
                      <a:pt x="2295" y="2974"/>
                    </a:lnTo>
                    <a:lnTo>
                      <a:pt x="2295" y="2974"/>
                    </a:lnTo>
                    <a:lnTo>
                      <a:pt x="2295" y="2974"/>
                    </a:lnTo>
                    <a:lnTo>
                      <a:pt x="2295" y="2968"/>
                    </a:lnTo>
                    <a:lnTo>
                      <a:pt x="2289" y="2968"/>
                    </a:lnTo>
                    <a:lnTo>
                      <a:pt x="2289" y="2968"/>
                    </a:lnTo>
                    <a:lnTo>
                      <a:pt x="2289" y="2968"/>
                    </a:lnTo>
                    <a:lnTo>
                      <a:pt x="2289" y="2968"/>
                    </a:lnTo>
                    <a:lnTo>
                      <a:pt x="2283" y="2968"/>
                    </a:lnTo>
                    <a:lnTo>
                      <a:pt x="2283" y="2968"/>
                    </a:lnTo>
                    <a:lnTo>
                      <a:pt x="2283" y="2962"/>
                    </a:lnTo>
                    <a:lnTo>
                      <a:pt x="2283" y="2962"/>
                    </a:lnTo>
                    <a:lnTo>
                      <a:pt x="2283" y="2962"/>
                    </a:lnTo>
                    <a:lnTo>
                      <a:pt x="2283" y="2962"/>
                    </a:lnTo>
                    <a:lnTo>
                      <a:pt x="2283" y="2962"/>
                    </a:lnTo>
                    <a:lnTo>
                      <a:pt x="2276" y="2962"/>
                    </a:lnTo>
                    <a:lnTo>
                      <a:pt x="2276" y="2962"/>
                    </a:lnTo>
                    <a:lnTo>
                      <a:pt x="2276" y="2962"/>
                    </a:lnTo>
                    <a:lnTo>
                      <a:pt x="2276" y="2962"/>
                    </a:lnTo>
                    <a:lnTo>
                      <a:pt x="2276" y="2962"/>
                    </a:lnTo>
                    <a:lnTo>
                      <a:pt x="2276" y="2956"/>
                    </a:lnTo>
                    <a:lnTo>
                      <a:pt x="2270" y="2956"/>
                    </a:lnTo>
                    <a:lnTo>
                      <a:pt x="2270" y="2956"/>
                    </a:lnTo>
                    <a:lnTo>
                      <a:pt x="2270" y="2956"/>
                    </a:lnTo>
                    <a:lnTo>
                      <a:pt x="2270" y="2956"/>
                    </a:lnTo>
                    <a:lnTo>
                      <a:pt x="2270" y="2956"/>
                    </a:lnTo>
                    <a:lnTo>
                      <a:pt x="2270" y="2956"/>
                    </a:lnTo>
                    <a:lnTo>
                      <a:pt x="2264" y="2956"/>
                    </a:lnTo>
                    <a:lnTo>
                      <a:pt x="2264" y="2950"/>
                    </a:lnTo>
                    <a:lnTo>
                      <a:pt x="2264" y="2950"/>
                    </a:lnTo>
                    <a:lnTo>
                      <a:pt x="2264" y="2950"/>
                    </a:lnTo>
                    <a:lnTo>
                      <a:pt x="2258" y="2950"/>
                    </a:lnTo>
                    <a:lnTo>
                      <a:pt x="2258" y="2950"/>
                    </a:lnTo>
                    <a:lnTo>
                      <a:pt x="2258" y="2950"/>
                    </a:lnTo>
                    <a:lnTo>
                      <a:pt x="2258" y="2950"/>
                    </a:lnTo>
                    <a:lnTo>
                      <a:pt x="2258" y="2950"/>
                    </a:lnTo>
                    <a:lnTo>
                      <a:pt x="2258" y="2950"/>
                    </a:lnTo>
                    <a:lnTo>
                      <a:pt x="2252" y="2950"/>
                    </a:lnTo>
                    <a:lnTo>
                      <a:pt x="2252" y="2950"/>
                    </a:lnTo>
                    <a:lnTo>
                      <a:pt x="2252" y="2950"/>
                    </a:lnTo>
                    <a:lnTo>
                      <a:pt x="2246" y="2950"/>
                    </a:lnTo>
                    <a:lnTo>
                      <a:pt x="2246" y="2950"/>
                    </a:lnTo>
                    <a:lnTo>
                      <a:pt x="2246" y="2950"/>
                    </a:lnTo>
                    <a:lnTo>
                      <a:pt x="2246" y="2950"/>
                    </a:lnTo>
                    <a:lnTo>
                      <a:pt x="2246" y="2950"/>
                    </a:lnTo>
                    <a:lnTo>
                      <a:pt x="2240" y="2950"/>
                    </a:lnTo>
                    <a:lnTo>
                      <a:pt x="2240" y="2950"/>
                    </a:lnTo>
                    <a:lnTo>
                      <a:pt x="2240" y="2950"/>
                    </a:lnTo>
                    <a:lnTo>
                      <a:pt x="2240" y="2950"/>
                    </a:lnTo>
                    <a:lnTo>
                      <a:pt x="2240" y="2950"/>
                    </a:lnTo>
                    <a:lnTo>
                      <a:pt x="2234" y="2950"/>
                    </a:lnTo>
                    <a:lnTo>
                      <a:pt x="2234" y="2950"/>
                    </a:lnTo>
                    <a:lnTo>
                      <a:pt x="2234" y="2950"/>
                    </a:lnTo>
                    <a:lnTo>
                      <a:pt x="2234" y="2950"/>
                    </a:lnTo>
                    <a:lnTo>
                      <a:pt x="2234" y="2950"/>
                    </a:lnTo>
                    <a:lnTo>
                      <a:pt x="2228" y="2950"/>
                    </a:lnTo>
                    <a:lnTo>
                      <a:pt x="2228" y="2950"/>
                    </a:lnTo>
                    <a:lnTo>
                      <a:pt x="2228" y="2950"/>
                    </a:lnTo>
                    <a:lnTo>
                      <a:pt x="2228" y="2950"/>
                    </a:lnTo>
                    <a:lnTo>
                      <a:pt x="2228" y="2950"/>
                    </a:lnTo>
                    <a:lnTo>
                      <a:pt x="2228" y="2950"/>
                    </a:lnTo>
                    <a:lnTo>
                      <a:pt x="2222" y="2950"/>
                    </a:lnTo>
                    <a:lnTo>
                      <a:pt x="2222" y="2950"/>
                    </a:lnTo>
                    <a:lnTo>
                      <a:pt x="2222" y="2950"/>
                    </a:lnTo>
                    <a:lnTo>
                      <a:pt x="2222" y="2950"/>
                    </a:lnTo>
                    <a:lnTo>
                      <a:pt x="2222" y="2950"/>
                    </a:lnTo>
                    <a:lnTo>
                      <a:pt x="2215" y="2950"/>
                    </a:lnTo>
                    <a:lnTo>
                      <a:pt x="2215" y="2944"/>
                    </a:lnTo>
                    <a:lnTo>
                      <a:pt x="2215" y="2950"/>
                    </a:lnTo>
                    <a:lnTo>
                      <a:pt x="2215" y="2950"/>
                    </a:lnTo>
                    <a:lnTo>
                      <a:pt x="2215" y="2950"/>
                    </a:lnTo>
                    <a:lnTo>
                      <a:pt x="2215" y="2950"/>
                    </a:lnTo>
                    <a:lnTo>
                      <a:pt x="2209" y="2944"/>
                    </a:lnTo>
                    <a:lnTo>
                      <a:pt x="2209" y="2944"/>
                    </a:lnTo>
                    <a:lnTo>
                      <a:pt x="2209" y="2944"/>
                    </a:lnTo>
                    <a:lnTo>
                      <a:pt x="2203" y="2944"/>
                    </a:lnTo>
                    <a:lnTo>
                      <a:pt x="2203" y="2944"/>
                    </a:lnTo>
                    <a:lnTo>
                      <a:pt x="2209" y="2944"/>
                    </a:lnTo>
                    <a:lnTo>
                      <a:pt x="2203" y="2944"/>
                    </a:lnTo>
                    <a:lnTo>
                      <a:pt x="2203" y="2944"/>
                    </a:lnTo>
                    <a:lnTo>
                      <a:pt x="2203" y="2938"/>
                    </a:lnTo>
                    <a:lnTo>
                      <a:pt x="2197" y="2938"/>
                    </a:lnTo>
                    <a:lnTo>
                      <a:pt x="2197" y="2938"/>
                    </a:lnTo>
                    <a:lnTo>
                      <a:pt x="2197" y="2938"/>
                    </a:lnTo>
                    <a:lnTo>
                      <a:pt x="2197" y="2938"/>
                    </a:lnTo>
                    <a:lnTo>
                      <a:pt x="2197" y="2938"/>
                    </a:lnTo>
                    <a:lnTo>
                      <a:pt x="2197" y="2938"/>
                    </a:lnTo>
                    <a:lnTo>
                      <a:pt x="2191" y="2938"/>
                    </a:lnTo>
                    <a:lnTo>
                      <a:pt x="2191" y="2932"/>
                    </a:lnTo>
                    <a:lnTo>
                      <a:pt x="2191" y="2932"/>
                    </a:lnTo>
                    <a:lnTo>
                      <a:pt x="2185" y="2932"/>
                    </a:lnTo>
                    <a:lnTo>
                      <a:pt x="2185" y="2932"/>
                    </a:lnTo>
                    <a:lnTo>
                      <a:pt x="2185" y="2932"/>
                    </a:lnTo>
                    <a:lnTo>
                      <a:pt x="2185" y="2925"/>
                    </a:lnTo>
                    <a:lnTo>
                      <a:pt x="2185" y="2932"/>
                    </a:lnTo>
                    <a:lnTo>
                      <a:pt x="2185" y="2932"/>
                    </a:lnTo>
                    <a:lnTo>
                      <a:pt x="2179" y="2932"/>
                    </a:lnTo>
                    <a:lnTo>
                      <a:pt x="2179" y="2925"/>
                    </a:lnTo>
                    <a:lnTo>
                      <a:pt x="2179" y="2925"/>
                    </a:lnTo>
                    <a:lnTo>
                      <a:pt x="2179" y="2925"/>
                    </a:lnTo>
                    <a:lnTo>
                      <a:pt x="2179" y="2925"/>
                    </a:lnTo>
                    <a:lnTo>
                      <a:pt x="2179" y="2925"/>
                    </a:lnTo>
                    <a:lnTo>
                      <a:pt x="2173" y="2925"/>
                    </a:lnTo>
                    <a:lnTo>
                      <a:pt x="2173" y="2925"/>
                    </a:lnTo>
                    <a:lnTo>
                      <a:pt x="2173" y="2925"/>
                    </a:lnTo>
                    <a:lnTo>
                      <a:pt x="2173" y="2925"/>
                    </a:lnTo>
                    <a:lnTo>
                      <a:pt x="2173" y="2925"/>
                    </a:lnTo>
                    <a:lnTo>
                      <a:pt x="2173" y="2925"/>
                    </a:lnTo>
                    <a:lnTo>
                      <a:pt x="2167" y="2925"/>
                    </a:lnTo>
                    <a:lnTo>
                      <a:pt x="2167" y="2925"/>
                    </a:lnTo>
                    <a:lnTo>
                      <a:pt x="2167" y="2925"/>
                    </a:lnTo>
                    <a:lnTo>
                      <a:pt x="2167" y="2925"/>
                    </a:lnTo>
                    <a:lnTo>
                      <a:pt x="2167" y="2925"/>
                    </a:lnTo>
                    <a:lnTo>
                      <a:pt x="2167" y="2925"/>
                    </a:lnTo>
                    <a:lnTo>
                      <a:pt x="2167" y="2925"/>
                    </a:lnTo>
                    <a:lnTo>
                      <a:pt x="2160" y="2925"/>
                    </a:lnTo>
                    <a:lnTo>
                      <a:pt x="2160" y="2925"/>
                    </a:lnTo>
                    <a:lnTo>
                      <a:pt x="2160" y="2919"/>
                    </a:lnTo>
                    <a:lnTo>
                      <a:pt x="2160" y="2919"/>
                    </a:lnTo>
                    <a:lnTo>
                      <a:pt x="2160" y="2919"/>
                    </a:lnTo>
                    <a:lnTo>
                      <a:pt x="2160" y="2919"/>
                    </a:lnTo>
                    <a:lnTo>
                      <a:pt x="2160" y="2919"/>
                    </a:lnTo>
                    <a:lnTo>
                      <a:pt x="2154" y="2919"/>
                    </a:lnTo>
                    <a:lnTo>
                      <a:pt x="2154" y="2919"/>
                    </a:lnTo>
                    <a:lnTo>
                      <a:pt x="2154" y="2913"/>
                    </a:lnTo>
                    <a:lnTo>
                      <a:pt x="2154" y="2913"/>
                    </a:lnTo>
                    <a:lnTo>
                      <a:pt x="2154" y="2913"/>
                    </a:lnTo>
                    <a:lnTo>
                      <a:pt x="2154" y="2913"/>
                    </a:lnTo>
                    <a:lnTo>
                      <a:pt x="2154" y="2913"/>
                    </a:lnTo>
                    <a:lnTo>
                      <a:pt x="2154" y="2913"/>
                    </a:lnTo>
                    <a:lnTo>
                      <a:pt x="2148" y="2913"/>
                    </a:lnTo>
                    <a:lnTo>
                      <a:pt x="2148" y="2907"/>
                    </a:lnTo>
                    <a:lnTo>
                      <a:pt x="2148" y="2913"/>
                    </a:lnTo>
                    <a:lnTo>
                      <a:pt x="2148" y="2913"/>
                    </a:lnTo>
                    <a:lnTo>
                      <a:pt x="2148" y="2913"/>
                    </a:lnTo>
                    <a:lnTo>
                      <a:pt x="2148" y="2913"/>
                    </a:lnTo>
                    <a:lnTo>
                      <a:pt x="2142" y="2913"/>
                    </a:lnTo>
                    <a:lnTo>
                      <a:pt x="2142" y="2913"/>
                    </a:lnTo>
                    <a:lnTo>
                      <a:pt x="2142" y="2913"/>
                    </a:lnTo>
                    <a:lnTo>
                      <a:pt x="2136" y="2907"/>
                    </a:lnTo>
                    <a:lnTo>
                      <a:pt x="2136" y="2907"/>
                    </a:lnTo>
                    <a:lnTo>
                      <a:pt x="2136" y="2907"/>
                    </a:lnTo>
                    <a:lnTo>
                      <a:pt x="2136" y="2907"/>
                    </a:lnTo>
                    <a:lnTo>
                      <a:pt x="2136" y="2907"/>
                    </a:lnTo>
                    <a:lnTo>
                      <a:pt x="2136" y="2907"/>
                    </a:lnTo>
                    <a:lnTo>
                      <a:pt x="2130" y="2907"/>
                    </a:lnTo>
                    <a:lnTo>
                      <a:pt x="2130" y="2907"/>
                    </a:lnTo>
                    <a:lnTo>
                      <a:pt x="2130" y="2907"/>
                    </a:lnTo>
                    <a:lnTo>
                      <a:pt x="2130" y="2907"/>
                    </a:lnTo>
                    <a:lnTo>
                      <a:pt x="2130" y="2907"/>
                    </a:lnTo>
                    <a:lnTo>
                      <a:pt x="2124" y="2907"/>
                    </a:lnTo>
                    <a:lnTo>
                      <a:pt x="2124" y="2907"/>
                    </a:lnTo>
                    <a:lnTo>
                      <a:pt x="2124" y="2907"/>
                    </a:lnTo>
                    <a:lnTo>
                      <a:pt x="2124" y="2907"/>
                    </a:lnTo>
                    <a:lnTo>
                      <a:pt x="2124" y="2907"/>
                    </a:lnTo>
                    <a:lnTo>
                      <a:pt x="2124" y="2907"/>
                    </a:lnTo>
                    <a:lnTo>
                      <a:pt x="2118" y="2901"/>
                    </a:lnTo>
                    <a:lnTo>
                      <a:pt x="2118" y="2901"/>
                    </a:lnTo>
                    <a:lnTo>
                      <a:pt x="2124" y="2895"/>
                    </a:lnTo>
                    <a:lnTo>
                      <a:pt x="2118" y="2895"/>
                    </a:lnTo>
                    <a:lnTo>
                      <a:pt x="2118" y="2889"/>
                    </a:lnTo>
                    <a:lnTo>
                      <a:pt x="2118" y="2889"/>
                    </a:lnTo>
                    <a:lnTo>
                      <a:pt x="2112" y="2889"/>
                    </a:lnTo>
                    <a:lnTo>
                      <a:pt x="2112" y="2889"/>
                    </a:lnTo>
                    <a:lnTo>
                      <a:pt x="2112" y="2889"/>
                    </a:lnTo>
                    <a:lnTo>
                      <a:pt x="2112" y="2883"/>
                    </a:lnTo>
                    <a:lnTo>
                      <a:pt x="2112" y="2877"/>
                    </a:lnTo>
                    <a:lnTo>
                      <a:pt x="2112" y="2870"/>
                    </a:lnTo>
                    <a:lnTo>
                      <a:pt x="2112" y="2870"/>
                    </a:lnTo>
                    <a:lnTo>
                      <a:pt x="2106" y="2864"/>
                    </a:lnTo>
                    <a:lnTo>
                      <a:pt x="2106" y="2864"/>
                    </a:lnTo>
                    <a:lnTo>
                      <a:pt x="2106" y="2858"/>
                    </a:lnTo>
                    <a:lnTo>
                      <a:pt x="2106" y="2852"/>
                    </a:lnTo>
                    <a:lnTo>
                      <a:pt x="2106" y="2852"/>
                    </a:lnTo>
                    <a:lnTo>
                      <a:pt x="2099" y="2852"/>
                    </a:lnTo>
                    <a:lnTo>
                      <a:pt x="2099" y="2852"/>
                    </a:lnTo>
                    <a:lnTo>
                      <a:pt x="2099" y="2852"/>
                    </a:lnTo>
                    <a:lnTo>
                      <a:pt x="2099" y="2846"/>
                    </a:lnTo>
                    <a:lnTo>
                      <a:pt x="2099" y="2846"/>
                    </a:lnTo>
                    <a:lnTo>
                      <a:pt x="2099" y="2846"/>
                    </a:lnTo>
                    <a:lnTo>
                      <a:pt x="2093" y="2846"/>
                    </a:lnTo>
                    <a:lnTo>
                      <a:pt x="2093" y="2846"/>
                    </a:lnTo>
                    <a:lnTo>
                      <a:pt x="2093" y="2846"/>
                    </a:lnTo>
                    <a:lnTo>
                      <a:pt x="2093" y="2840"/>
                    </a:lnTo>
                    <a:lnTo>
                      <a:pt x="2093" y="2840"/>
                    </a:lnTo>
                    <a:lnTo>
                      <a:pt x="2093" y="2840"/>
                    </a:lnTo>
                    <a:lnTo>
                      <a:pt x="2093" y="2840"/>
                    </a:lnTo>
                    <a:lnTo>
                      <a:pt x="2093" y="2840"/>
                    </a:lnTo>
                    <a:lnTo>
                      <a:pt x="2093" y="2840"/>
                    </a:lnTo>
                    <a:lnTo>
                      <a:pt x="2093" y="2834"/>
                    </a:lnTo>
                    <a:lnTo>
                      <a:pt x="2093" y="2834"/>
                    </a:lnTo>
                    <a:lnTo>
                      <a:pt x="2087" y="2834"/>
                    </a:lnTo>
                    <a:lnTo>
                      <a:pt x="2087" y="2834"/>
                    </a:lnTo>
                    <a:lnTo>
                      <a:pt x="2087" y="2834"/>
                    </a:lnTo>
                    <a:lnTo>
                      <a:pt x="2087" y="2834"/>
                    </a:lnTo>
                    <a:lnTo>
                      <a:pt x="2087" y="2834"/>
                    </a:lnTo>
                    <a:lnTo>
                      <a:pt x="2087" y="2828"/>
                    </a:lnTo>
                    <a:lnTo>
                      <a:pt x="2087" y="2828"/>
                    </a:lnTo>
                    <a:lnTo>
                      <a:pt x="2087" y="2828"/>
                    </a:lnTo>
                    <a:lnTo>
                      <a:pt x="2087" y="2828"/>
                    </a:lnTo>
                    <a:lnTo>
                      <a:pt x="2087" y="2822"/>
                    </a:lnTo>
                    <a:lnTo>
                      <a:pt x="2087" y="2822"/>
                    </a:lnTo>
                    <a:lnTo>
                      <a:pt x="2087" y="2822"/>
                    </a:lnTo>
                    <a:lnTo>
                      <a:pt x="2087" y="2822"/>
                    </a:lnTo>
                    <a:lnTo>
                      <a:pt x="2087" y="2822"/>
                    </a:lnTo>
                    <a:lnTo>
                      <a:pt x="2087" y="2822"/>
                    </a:lnTo>
                    <a:lnTo>
                      <a:pt x="2087" y="2822"/>
                    </a:lnTo>
                    <a:lnTo>
                      <a:pt x="2087" y="2822"/>
                    </a:lnTo>
                    <a:lnTo>
                      <a:pt x="2087" y="2816"/>
                    </a:lnTo>
                    <a:lnTo>
                      <a:pt x="2087" y="2816"/>
                    </a:lnTo>
                    <a:lnTo>
                      <a:pt x="2087" y="2809"/>
                    </a:lnTo>
                    <a:lnTo>
                      <a:pt x="2087" y="2809"/>
                    </a:lnTo>
                    <a:lnTo>
                      <a:pt x="2087" y="2809"/>
                    </a:lnTo>
                    <a:lnTo>
                      <a:pt x="2087" y="2809"/>
                    </a:lnTo>
                    <a:lnTo>
                      <a:pt x="2087" y="2803"/>
                    </a:lnTo>
                    <a:lnTo>
                      <a:pt x="2087" y="2809"/>
                    </a:lnTo>
                    <a:lnTo>
                      <a:pt x="2081" y="2809"/>
                    </a:lnTo>
                    <a:lnTo>
                      <a:pt x="2081" y="2803"/>
                    </a:lnTo>
                    <a:lnTo>
                      <a:pt x="2081" y="2803"/>
                    </a:lnTo>
                    <a:lnTo>
                      <a:pt x="2081" y="2803"/>
                    </a:lnTo>
                    <a:lnTo>
                      <a:pt x="2081" y="2803"/>
                    </a:lnTo>
                    <a:lnTo>
                      <a:pt x="2081" y="2803"/>
                    </a:lnTo>
                    <a:lnTo>
                      <a:pt x="2081" y="2803"/>
                    </a:lnTo>
                    <a:lnTo>
                      <a:pt x="2081" y="2803"/>
                    </a:lnTo>
                    <a:lnTo>
                      <a:pt x="2081" y="2803"/>
                    </a:lnTo>
                    <a:lnTo>
                      <a:pt x="2081" y="2797"/>
                    </a:lnTo>
                    <a:lnTo>
                      <a:pt x="2081" y="2797"/>
                    </a:lnTo>
                    <a:lnTo>
                      <a:pt x="2081" y="2797"/>
                    </a:lnTo>
                    <a:lnTo>
                      <a:pt x="2081" y="2797"/>
                    </a:lnTo>
                    <a:lnTo>
                      <a:pt x="2081" y="2791"/>
                    </a:lnTo>
                    <a:lnTo>
                      <a:pt x="2081" y="2791"/>
                    </a:lnTo>
                    <a:lnTo>
                      <a:pt x="2087" y="2791"/>
                    </a:lnTo>
                    <a:lnTo>
                      <a:pt x="2081" y="2785"/>
                    </a:lnTo>
                    <a:lnTo>
                      <a:pt x="2081" y="2785"/>
                    </a:lnTo>
                    <a:lnTo>
                      <a:pt x="2087" y="2785"/>
                    </a:lnTo>
                    <a:lnTo>
                      <a:pt x="2087" y="2779"/>
                    </a:lnTo>
                    <a:lnTo>
                      <a:pt x="2087" y="2779"/>
                    </a:lnTo>
                    <a:lnTo>
                      <a:pt x="2081" y="2779"/>
                    </a:lnTo>
                    <a:lnTo>
                      <a:pt x="2081" y="2779"/>
                    </a:lnTo>
                    <a:lnTo>
                      <a:pt x="2081" y="2779"/>
                    </a:lnTo>
                    <a:lnTo>
                      <a:pt x="2081" y="2779"/>
                    </a:lnTo>
                    <a:lnTo>
                      <a:pt x="2081" y="2773"/>
                    </a:lnTo>
                    <a:lnTo>
                      <a:pt x="2081" y="2773"/>
                    </a:lnTo>
                    <a:lnTo>
                      <a:pt x="2081" y="2773"/>
                    </a:lnTo>
                    <a:lnTo>
                      <a:pt x="2081" y="2773"/>
                    </a:lnTo>
                    <a:lnTo>
                      <a:pt x="2081" y="2773"/>
                    </a:lnTo>
                    <a:lnTo>
                      <a:pt x="2081" y="2767"/>
                    </a:lnTo>
                    <a:lnTo>
                      <a:pt x="2081" y="2767"/>
                    </a:lnTo>
                    <a:lnTo>
                      <a:pt x="2075" y="2767"/>
                    </a:lnTo>
                    <a:lnTo>
                      <a:pt x="2075" y="2767"/>
                    </a:lnTo>
                    <a:lnTo>
                      <a:pt x="2075" y="2767"/>
                    </a:lnTo>
                    <a:lnTo>
                      <a:pt x="2075" y="2767"/>
                    </a:lnTo>
                    <a:lnTo>
                      <a:pt x="2075" y="2767"/>
                    </a:lnTo>
                    <a:lnTo>
                      <a:pt x="2075" y="2767"/>
                    </a:lnTo>
                    <a:lnTo>
                      <a:pt x="2075" y="2767"/>
                    </a:lnTo>
                    <a:lnTo>
                      <a:pt x="2075" y="2761"/>
                    </a:lnTo>
                    <a:lnTo>
                      <a:pt x="2075" y="2761"/>
                    </a:lnTo>
                    <a:lnTo>
                      <a:pt x="2075" y="2761"/>
                    </a:lnTo>
                    <a:lnTo>
                      <a:pt x="2069" y="2761"/>
                    </a:lnTo>
                    <a:lnTo>
                      <a:pt x="2069" y="2767"/>
                    </a:lnTo>
                    <a:lnTo>
                      <a:pt x="2069" y="2761"/>
                    </a:lnTo>
                    <a:lnTo>
                      <a:pt x="2069" y="2761"/>
                    </a:lnTo>
                    <a:lnTo>
                      <a:pt x="2069" y="2761"/>
                    </a:lnTo>
                    <a:lnTo>
                      <a:pt x="2069" y="2761"/>
                    </a:lnTo>
                    <a:lnTo>
                      <a:pt x="2069" y="2761"/>
                    </a:lnTo>
                    <a:lnTo>
                      <a:pt x="2069" y="2761"/>
                    </a:lnTo>
                    <a:lnTo>
                      <a:pt x="2069" y="2761"/>
                    </a:lnTo>
                    <a:lnTo>
                      <a:pt x="2063" y="2761"/>
                    </a:lnTo>
                    <a:lnTo>
                      <a:pt x="2063" y="2761"/>
                    </a:lnTo>
                    <a:lnTo>
                      <a:pt x="2063" y="2761"/>
                    </a:lnTo>
                    <a:lnTo>
                      <a:pt x="2063" y="2761"/>
                    </a:lnTo>
                    <a:lnTo>
                      <a:pt x="2063" y="2754"/>
                    </a:lnTo>
                    <a:lnTo>
                      <a:pt x="2057" y="2754"/>
                    </a:lnTo>
                    <a:lnTo>
                      <a:pt x="2057" y="2748"/>
                    </a:lnTo>
                    <a:lnTo>
                      <a:pt x="2057" y="2748"/>
                    </a:lnTo>
                    <a:lnTo>
                      <a:pt x="2051" y="2748"/>
                    </a:lnTo>
                    <a:lnTo>
                      <a:pt x="2051" y="2748"/>
                    </a:lnTo>
                    <a:lnTo>
                      <a:pt x="2051" y="2748"/>
                    </a:lnTo>
                    <a:lnTo>
                      <a:pt x="2051" y="2748"/>
                    </a:lnTo>
                    <a:lnTo>
                      <a:pt x="2051" y="2748"/>
                    </a:lnTo>
                    <a:lnTo>
                      <a:pt x="2051" y="2748"/>
                    </a:lnTo>
                    <a:lnTo>
                      <a:pt x="2051" y="2748"/>
                    </a:lnTo>
                    <a:lnTo>
                      <a:pt x="2051" y="2748"/>
                    </a:lnTo>
                    <a:lnTo>
                      <a:pt x="2051" y="2748"/>
                    </a:lnTo>
                    <a:lnTo>
                      <a:pt x="2051" y="2742"/>
                    </a:lnTo>
                    <a:lnTo>
                      <a:pt x="2045" y="2742"/>
                    </a:lnTo>
                    <a:lnTo>
                      <a:pt x="2045" y="2742"/>
                    </a:lnTo>
                    <a:lnTo>
                      <a:pt x="2045" y="2742"/>
                    </a:lnTo>
                    <a:lnTo>
                      <a:pt x="2045" y="2742"/>
                    </a:lnTo>
                    <a:lnTo>
                      <a:pt x="2045" y="2736"/>
                    </a:lnTo>
                    <a:lnTo>
                      <a:pt x="2045" y="2736"/>
                    </a:lnTo>
                    <a:lnTo>
                      <a:pt x="2045" y="2736"/>
                    </a:lnTo>
                    <a:lnTo>
                      <a:pt x="2045" y="2736"/>
                    </a:lnTo>
                    <a:lnTo>
                      <a:pt x="2045" y="2736"/>
                    </a:lnTo>
                    <a:lnTo>
                      <a:pt x="2045" y="2736"/>
                    </a:lnTo>
                    <a:lnTo>
                      <a:pt x="2045" y="2730"/>
                    </a:lnTo>
                    <a:lnTo>
                      <a:pt x="2045" y="2730"/>
                    </a:lnTo>
                    <a:lnTo>
                      <a:pt x="2045" y="2730"/>
                    </a:lnTo>
                    <a:lnTo>
                      <a:pt x="2045" y="2730"/>
                    </a:lnTo>
                    <a:lnTo>
                      <a:pt x="2038" y="2730"/>
                    </a:lnTo>
                    <a:lnTo>
                      <a:pt x="2038" y="2724"/>
                    </a:lnTo>
                    <a:lnTo>
                      <a:pt x="2038" y="2724"/>
                    </a:lnTo>
                    <a:lnTo>
                      <a:pt x="2038" y="2724"/>
                    </a:lnTo>
                    <a:lnTo>
                      <a:pt x="2038" y="2724"/>
                    </a:lnTo>
                    <a:lnTo>
                      <a:pt x="2032" y="2724"/>
                    </a:lnTo>
                    <a:lnTo>
                      <a:pt x="2032" y="2718"/>
                    </a:lnTo>
                    <a:lnTo>
                      <a:pt x="2032" y="2718"/>
                    </a:lnTo>
                    <a:lnTo>
                      <a:pt x="2032" y="2718"/>
                    </a:lnTo>
                    <a:lnTo>
                      <a:pt x="2032" y="2712"/>
                    </a:lnTo>
                    <a:lnTo>
                      <a:pt x="2032" y="2712"/>
                    </a:lnTo>
                    <a:lnTo>
                      <a:pt x="2032" y="2712"/>
                    </a:lnTo>
                    <a:lnTo>
                      <a:pt x="2032" y="2712"/>
                    </a:lnTo>
                    <a:lnTo>
                      <a:pt x="2026" y="2706"/>
                    </a:lnTo>
                    <a:lnTo>
                      <a:pt x="2032" y="2706"/>
                    </a:lnTo>
                    <a:lnTo>
                      <a:pt x="2026" y="2706"/>
                    </a:lnTo>
                    <a:lnTo>
                      <a:pt x="2026" y="2706"/>
                    </a:lnTo>
                    <a:lnTo>
                      <a:pt x="2026" y="2706"/>
                    </a:lnTo>
                    <a:lnTo>
                      <a:pt x="2026" y="2706"/>
                    </a:lnTo>
                    <a:lnTo>
                      <a:pt x="2026" y="2699"/>
                    </a:lnTo>
                    <a:lnTo>
                      <a:pt x="2020" y="2699"/>
                    </a:lnTo>
                    <a:lnTo>
                      <a:pt x="2020" y="2699"/>
                    </a:lnTo>
                    <a:lnTo>
                      <a:pt x="2020" y="2699"/>
                    </a:lnTo>
                    <a:lnTo>
                      <a:pt x="2020" y="2699"/>
                    </a:lnTo>
                    <a:lnTo>
                      <a:pt x="2020" y="2699"/>
                    </a:lnTo>
                    <a:lnTo>
                      <a:pt x="2014" y="2699"/>
                    </a:lnTo>
                    <a:lnTo>
                      <a:pt x="2014" y="2699"/>
                    </a:lnTo>
                    <a:lnTo>
                      <a:pt x="2014" y="2699"/>
                    </a:lnTo>
                    <a:lnTo>
                      <a:pt x="2014" y="2693"/>
                    </a:lnTo>
                    <a:lnTo>
                      <a:pt x="2014" y="2693"/>
                    </a:lnTo>
                    <a:lnTo>
                      <a:pt x="2014" y="2693"/>
                    </a:lnTo>
                    <a:lnTo>
                      <a:pt x="2014" y="2693"/>
                    </a:lnTo>
                    <a:lnTo>
                      <a:pt x="2014" y="2693"/>
                    </a:lnTo>
                    <a:lnTo>
                      <a:pt x="2008" y="2693"/>
                    </a:lnTo>
                    <a:lnTo>
                      <a:pt x="2008" y="2693"/>
                    </a:lnTo>
                    <a:lnTo>
                      <a:pt x="2008" y="2687"/>
                    </a:lnTo>
                    <a:lnTo>
                      <a:pt x="2008" y="2687"/>
                    </a:lnTo>
                    <a:lnTo>
                      <a:pt x="2008" y="2687"/>
                    </a:lnTo>
                    <a:lnTo>
                      <a:pt x="2008" y="2687"/>
                    </a:lnTo>
                    <a:lnTo>
                      <a:pt x="2008" y="2681"/>
                    </a:lnTo>
                    <a:lnTo>
                      <a:pt x="2008" y="2681"/>
                    </a:lnTo>
                    <a:lnTo>
                      <a:pt x="2008" y="2681"/>
                    </a:lnTo>
                    <a:lnTo>
                      <a:pt x="2002" y="2681"/>
                    </a:lnTo>
                    <a:lnTo>
                      <a:pt x="2002" y="2675"/>
                    </a:lnTo>
                    <a:lnTo>
                      <a:pt x="2002" y="2675"/>
                    </a:lnTo>
                    <a:lnTo>
                      <a:pt x="2002" y="2675"/>
                    </a:lnTo>
                    <a:lnTo>
                      <a:pt x="2002" y="2675"/>
                    </a:lnTo>
                    <a:lnTo>
                      <a:pt x="2002" y="2669"/>
                    </a:lnTo>
                    <a:lnTo>
                      <a:pt x="2002" y="2669"/>
                    </a:lnTo>
                    <a:lnTo>
                      <a:pt x="2002" y="2669"/>
                    </a:lnTo>
                    <a:lnTo>
                      <a:pt x="2002" y="2669"/>
                    </a:lnTo>
                    <a:lnTo>
                      <a:pt x="2002" y="2669"/>
                    </a:lnTo>
                    <a:lnTo>
                      <a:pt x="2002" y="2669"/>
                    </a:lnTo>
                    <a:lnTo>
                      <a:pt x="2002" y="2663"/>
                    </a:lnTo>
                    <a:lnTo>
                      <a:pt x="2002" y="2663"/>
                    </a:lnTo>
                    <a:lnTo>
                      <a:pt x="2002" y="2663"/>
                    </a:lnTo>
                    <a:lnTo>
                      <a:pt x="2002" y="2663"/>
                    </a:lnTo>
                    <a:lnTo>
                      <a:pt x="2002" y="2663"/>
                    </a:lnTo>
                    <a:lnTo>
                      <a:pt x="2002" y="2663"/>
                    </a:lnTo>
                    <a:lnTo>
                      <a:pt x="2002" y="2663"/>
                    </a:lnTo>
                    <a:lnTo>
                      <a:pt x="2002" y="2663"/>
                    </a:lnTo>
                    <a:lnTo>
                      <a:pt x="2002" y="2663"/>
                    </a:lnTo>
                    <a:lnTo>
                      <a:pt x="1996" y="2657"/>
                    </a:lnTo>
                    <a:lnTo>
                      <a:pt x="1996" y="2657"/>
                    </a:lnTo>
                    <a:lnTo>
                      <a:pt x="1996" y="2657"/>
                    </a:lnTo>
                    <a:lnTo>
                      <a:pt x="1996" y="2657"/>
                    </a:lnTo>
                    <a:lnTo>
                      <a:pt x="1996" y="2651"/>
                    </a:lnTo>
                    <a:lnTo>
                      <a:pt x="1996" y="2651"/>
                    </a:lnTo>
                    <a:lnTo>
                      <a:pt x="1996" y="2651"/>
                    </a:lnTo>
                    <a:lnTo>
                      <a:pt x="1990" y="2651"/>
                    </a:lnTo>
                    <a:lnTo>
                      <a:pt x="1990" y="2645"/>
                    </a:lnTo>
                    <a:lnTo>
                      <a:pt x="1990" y="2645"/>
                    </a:lnTo>
                    <a:lnTo>
                      <a:pt x="1990" y="2645"/>
                    </a:lnTo>
                    <a:lnTo>
                      <a:pt x="1990" y="2645"/>
                    </a:lnTo>
                    <a:lnTo>
                      <a:pt x="1990" y="2645"/>
                    </a:lnTo>
                    <a:lnTo>
                      <a:pt x="1990" y="2645"/>
                    </a:lnTo>
                    <a:lnTo>
                      <a:pt x="1984" y="2645"/>
                    </a:lnTo>
                    <a:lnTo>
                      <a:pt x="1984" y="2638"/>
                    </a:lnTo>
                    <a:lnTo>
                      <a:pt x="1984" y="2638"/>
                    </a:lnTo>
                    <a:lnTo>
                      <a:pt x="1984" y="2632"/>
                    </a:lnTo>
                    <a:lnTo>
                      <a:pt x="1984" y="2632"/>
                    </a:lnTo>
                    <a:lnTo>
                      <a:pt x="1984" y="2632"/>
                    </a:lnTo>
                    <a:lnTo>
                      <a:pt x="1984" y="2632"/>
                    </a:lnTo>
                    <a:lnTo>
                      <a:pt x="1984" y="2626"/>
                    </a:lnTo>
                    <a:lnTo>
                      <a:pt x="1984" y="2626"/>
                    </a:lnTo>
                    <a:lnTo>
                      <a:pt x="1984" y="2626"/>
                    </a:lnTo>
                    <a:lnTo>
                      <a:pt x="1984" y="2620"/>
                    </a:lnTo>
                    <a:lnTo>
                      <a:pt x="1984" y="2620"/>
                    </a:lnTo>
                    <a:lnTo>
                      <a:pt x="1977" y="2620"/>
                    </a:lnTo>
                    <a:lnTo>
                      <a:pt x="1977" y="2620"/>
                    </a:lnTo>
                    <a:lnTo>
                      <a:pt x="1977" y="2620"/>
                    </a:lnTo>
                    <a:lnTo>
                      <a:pt x="1977" y="2620"/>
                    </a:lnTo>
                    <a:lnTo>
                      <a:pt x="1977" y="2620"/>
                    </a:lnTo>
                    <a:lnTo>
                      <a:pt x="1977" y="2614"/>
                    </a:lnTo>
                    <a:lnTo>
                      <a:pt x="1977" y="2614"/>
                    </a:lnTo>
                    <a:lnTo>
                      <a:pt x="1977" y="2614"/>
                    </a:lnTo>
                    <a:lnTo>
                      <a:pt x="1977" y="2614"/>
                    </a:lnTo>
                    <a:lnTo>
                      <a:pt x="1971" y="2614"/>
                    </a:lnTo>
                    <a:lnTo>
                      <a:pt x="1971" y="2614"/>
                    </a:lnTo>
                    <a:lnTo>
                      <a:pt x="1971" y="2608"/>
                    </a:lnTo>
                    <a:lnTo>
                      <a:pt x="1971" y="2608"/>
                    </a:lnTo>
                    <a:lnTo>
                      <a:pt x="1971" y="2608"/>
                    </a:lnTo>
                    <a:lnTo>
                      <a:pt x="1971" y="2602"/>
                    </a:lnTo>
                    <a:lnTo>
                      <a:pt x="1971" y="2602"/>
                    </a:lnTo>
                    <a:lnTo>
                      <a:pt x="1971" y="2602"/>
                    </a:lnTo>
                    <a:lnTo>
                      <a:pt x="1971" y="2602"/>
                    </a:lnTo>
                    <a:lnTo>
                      <a:pt x="1971" y="2596"/>
                    </a:lnTo>
                    <a:lnTo>
                      <a:pt x="1971" y="2596"/>
                    </a:lnTo>
                    <a:lnTo>
                      <a:pt x="1971" y="2596"/>
                    </a:lnTo>
                    <a:lnTo>
                      <a:pt x="1971" y="2590"/>
                    </a:lnTo>
                    <a:lnTo>
                      <a:pt x="1971" y="2590"/>
                    </a:lnTo>
                    <a:lnTo>
                      <a:pt x="1971" y="2590"/>
                    </a:lnTo>
                    <a:lnTo>
                      <a:pt x="1965" y="2590"/>
                    </a:lnTo>
                    <a:lnTo>
                      <a:pt x="1965" y="2590"/>
                    </a:lnTo>
                    <a:lnTo>
                      <a:pt x="1965" y="2583"/>
                    </a:lnTo>
                    <a:lnTo>
                      <a:pt x="1965" y="2583"/>
                    </a:lnTo>
                    <a:lnTo>
                      <a:pt x="1965" y="2583"/>
                    </a:lnTo>
                    <a:lnTo>
                      <a:pt x="1965" y="2583"/>
                    </a:lnTo>
                    <a:lnTo>
                      <a:pt x="1965" y="2583"/>
                    </a:lnTo>
                    <a:lnTo>
                      <a:pt x="1959" y="2583"/>
                    </a:lnTo>
                    <a:lnTo>
                      <a:pt x="1965" y="2577"/>
                    </a:lnTo>
                    <a:lnTo>
                      <a:pt x="1965" y="2577"/>
                    </a:lnTo>
                    <a:lnTo>
                      <a:pt x="1959" y="2577"/>
                    </a:lnTo>
                    <a:lnTo>
                      <a:pt x="1959" y="2577"/>
                    </a:lnTo>
                    <a:lnTo>
                      <a:pt x="1959" y="2571"/>
                    </a:lnTo>
                    <a:lnTo>
                      <a:pt x="1959" y="2571"/>
                    </a:lnTo>
                    <a:lnTo>
                      <a:pt x="1959" y="2571"/>
                    </a:lnTo>
                    <a:lnTo>
                      <a:pt x="1959" y="2571"/>
                    </a:lnTo>
                    <a:lnTo>
                      <a:pt x="1953" y="2571"/>
                    </a:lnTo>
                    <a:lnTo>
                      <a:pt x="1953" y="2571"/>
                    </a:lnTo>
                    <a:lnTo>
                      <a:pt x="1953" y="2571"/>
                    </a:lnTo>
                    <a:lnTo>
                      <a:pt x="1953" y="2571"/>
                    </a:lnTo>
                    <a:lnTo>
                      <a:pt x="1953" y="2571"/>
                    </a:lnTo>
                    <a:lnTo>
                      <a:pt x="1953" y="2565"/>
                    </a:lnTo>
                    <a:lnTo>
                      <a:pt x="1953" y="2565"/>
                    </a:lnTo>
                    <a:lnTo>
                      <a:pt x="1947" y="2565"/>
                    </a:lnTo>
                    <a:lnTo>
                      <a:pt x="1947" y="2565"/>
                    </a:lnTo>
                    <a:lnTo>
                      <a:pt x="1947" y="2565"/>
                    </a:lnTo>
                    <a:lnTo>
                      <a:pt x="1947" y="2559"/>
                    </a:lnTo>
                    <a:lnTo>
                      <a:pt x="1947" y="2559"/>
                    </a:lnTo>
                    <a:lnTo>
                      <a:pt x="1941" y="2559"/>
                    </a:lnTo>
                    <a:lnTo>
                      <a:pt x="1941" y="2559"/>
                    </a:lnTo>
                    <a:lnTo>
                      <a:pt x="1941" y="2559"/>
                    </a:lnTo>
                    <a:lnTo>
                      <a:pt x="1941" y="2559"/>
                    </a:lnTo>
                    <a:lnTo>
                      <a:pt x="1941" y="2553"/>
                    </a:lnTo>
                    <a:lnTo>
                      <a:pt x="1935" y="2553"/>
                    </a:lnTo>
                    <a:lnTo>
                      <a:pt x="1935" y="2553"/>
                    </a:lnTo>
                    <a:lnTo>
                      <a:pt x="1935" y="2553"/>
                    </a:lnTo>
                    <a:lnTo>
                      <a:pt x="1935" y="2553"/>
                    </a:lnTo>
                    <a:lnTo>
                      <a:pt x="1935" y="2547"/>
                    </a:lnTo>
                    <a:lnTo>
                      <a:pt x="1935" y="2547"/>
                    </a:lnTo>
                    <a:lnTo>
                      <a:pt x="1935" y="2547"/>
                    </a:lnTo>
                    <a:lnTo>
                      <a:pt x="1929" y="2547"/>
                    </a:lnTo>
                    <a:lnTo>
                      <a:pt x="1929" y="2547"/>
                    </a:lnTo>
                    <a:lnTo>
                      <a:pt x="1929" y="2547"/>
                    </a:lnTo>
                    <a:lnTo>
                      <a:pt x="1929" y="2547"/>
                    </a:lnTo>
                    <a:lnTo>
                      <a:pt x="1922" y="2547"/>
                    </a:lnTo>
                    <a:lnTo>
                      <a:pt x="1922" y="2541"/>
                    </a:lnTo>
                    <a:lnTo>
                      <a:pt x="1922" y="2541"/>
                    </a:lnTo>
                    <a:lnTo>
                      <a:pt x="1922" y="2541"/>
                    </a:lnTo>
                    <a:lnTo>
                      <a:pt x="1916" y="2541"/>
                    </a:lnTo>
                    <a:lnTo>
                      <a:pt x="1916" y="2541"/>
                    </a:lnTo>
                    <a:lnTo>
                      <a:pt x="1916" y="2541"/>
                    </a:lnTo>
                    <a:lnTo>
                      <a:pt x="1916" y="2535"/>
                    </a:lnTo>
                    <a:lnTo>
                      <a:pt x="1916" y="2528"/>
                    </a:lnTo>
                    <a:lnTo>
                      <a:pt x="1916" y="2528"/>
                    </a:lnTo>
                    <a:lnTo>
                      <a:pt x="1916" y="2528"/>
                    </a:lnTo>
                    <a:lnTo>
                      <a:pt x="1916" y="2528"/>
                    </a:lnTo>
                    <a:lnTo>
                      <a:pt x="1910" y="2528"/>
                    </a:lnTo>
                    <a:lnTo>
                      <a:pt x="1910" y="2535"/>
                    </a:lnTo>
                    <a:lnTo>
                      <a:pt x="1910" y="2528"/>
                    </a:lnTo>
                    <a:lnTo>
                      <a:pt x="1910" y="2528"/>
                    </a:lnTo>
                    <a:lnTo>
                      <a:pt x="1910" y="2522"/>
                    </a:lnTo>
                    <a:lnTo>
                      <a:pt x="1910" y="2522"/>
                    </a:lnTo>
                    <a:lnTo>
                      <a:pt x="1904" y="2522"/>
                    </a:lnTo>
                    <a:lnTo>
                      <a:pt x="1904" y="2522"/>
                    </a:lnTo>
                    <a:lnTo>
                      <a:pt x="1904" y="2522"/>
                    </a:lnTo>
                    <a:lnTo>
                      <a:pt x="1904" y="2516"/>
                    </a:lnTo>
                    <a:lnTo>
                      <a:pt x="1904" y="2516"/>
                    </a:lnTo>
                    <a:lnTo>
                      <a:pt x="1904" y="2516"/>
                    </a:lnTo>
                    <a:lnTo>
                      <a:pt x="1904" y="2516"/>
                    </a:lnTo>
                    <a:lnTo>
                      <a:pt x="1898" y="2510"/>
                    </a:lnTo>
                    <a:lnTo>
                      <a:pt x="1898" y="2510"/>
                    </a:lnTo>
                    <a:lnTo>
                      <a:pt x="1898" y="2510"/>
                    </a:lnTo>
                    <a:lnTo>
                      <a:pt x="1898" y="2510"/>
                    </a:lnTo>
                    <a:lnTo>
                      <a:pt x="1898" y="2510"/>
                    </a:lnTo>
                    <a:lnTo>
                      <a:pt x="1898" y="2510"/>
                    </a:lnTo>
                    <a:lnTo>
                      <a:pt x="1898" y="2510"/>
                    </a:lnTo>
                    <a:lnTo>
                      <a:pt x="1898" y="2510"/>
                    </a:lnTo>
                    <a:lnTo>
                      <a:pt x="1892" y="2510"/>
                    </a:lnTo>
                    <a:lnTo>
                      <a:pt x="1892" y="2510"/>
                    </a:lnTo>
                    <a:lnTo>
                      <a:pt x="1892" y="2510"/>
                    </a:lnTo>
                    <a:lnTo>
                      <a:pt x="1892" y="2510"/>
                    </a:lnTo>
                    <a:lnTo>
                      <a:pt x="1892" y="2510"/>
                    </a:lnTo>
                    <a:lnTo>
                      <a:pt x="1886" y="2504"/>
                    </a:lnTo>
                    <a:lnTo>
                      <a:pt x="1886" y="2504"/>
                    </a:lnTo>
                    <a:lnTo>
                      <a:pt x="1886" y="2510"/>
                    </a:lnTo>
                    <a:lnTo>
                      <a:pt x="1886" y="2510"/>
                    </a:lnTo>
                    <a:lnTo>
                      <a:pt x="1880" y="2510"/>
                    </a:lnTo>
                    <a:lnTo>
                      <a:pt x="1880" y="2510"/>
                    </a:lnTo>
                    <a:lnTo>
                      <a:pt x="1880" y="2510"/>
                    </a:lnTo>
                    <a:lnTo>
                      <a:pt x="1880" y="2510"/>
                    </a:lnTo>
                    <a:lnTo>
                      <a:pt x="1880" y="2510"/>
                    </a:lnTo>
                    <a:moveTo>
                      <a:pt x="2038" y="1735"/>
                    </a:moveTo>
                    <a:lnTo>
                      <a:pt x="2038" y="1735"/>
                    </a:lnTo>
                    <a:lnTo>
                      <a:pt x="2038" y="1735"/>
                    </a:lnTo>
                    <a:lnTo>
                      <a:pt x="2045" y="1735"/>
                    </a:lnTo>
                    <a:lnTo>
                      <a:pt x="2045" y="1735"/>
                    </a:lnTo>
                    <a:lnTo>
                      <a:pt x="2045" y="1735"/>
                    </a:lnTo>
                    <a:lnTo>
                      <a:pt x="2045" y="1735"/>
                    </a:lnTo>
                    <a:lnTo>
                      <a:pt x="2057" y="1735"/>
                    </a:lnTo>
                    <a:lnTo>
                      <a:pt x="2069" y="1735"/>
                    </a:lnTo>
                    <a:lnTo>
                      <a:pt x="2075" y="1735"/>
                    </a:lnTo>
                    <a:lnTo>
                      <a:pt x="2063" y="1961"/>
                    </a:lnTo>
                    <a:lnTo>
                      <a:pt x="2069" y="1961"/>
                    </a:lnTo>
                    <a:lnTo>
                      <a:pt x="2069" y="1961"/>
                    </a:lnTo>
                    <a:lnTo>
                      <a:pt x="2069" y="1961"/>
                    </a:lnTo>
                    <a:lnTo>
                      <a:pt x="2069" y="1961"/>
                    </a:lnTo>
                    <a:lnTo>
                      <a:pt x="2069" y="1961"/>
                    </a:lnTo>
                    <a:lnTo>
                      <a:pt x="2075" y="1961"/>
                    </a:lnTo>
                    <a:lnTo>
                      <a:pt x="2075" y="1961"/>
                    </a:lnTo>
                    <a:lnTo>
                      <a:pt x="2075" y="1961"/>
                    </a:lnTo>
                    <a:lnTo>
                      <a:pt x="2075" y="1967"/>
                    </a:lnTo>
                    <a:lnTo>
                      <a:pt x="2075" y="1967"/>
                    </a:lnTo>
                    <a:lnTo>
                      <a:pt x="2075" y="1967"/>
                    </a:lnTo>
                    <a:lnTo>
                      <a:pt x="2075" y="1967"/>
                    </a:lnTo>
                    <a:lnTo>
                      <a:pt x="2081" y="1967"/>
                    </a:lnTo>
                    <a:lnTo>
                      <a:pt x="2081" y="1967"/>
                    </a:lnTo>
                    <a:lnTo>
                      <a:pt x="2081" y="1973"/>
                    </a:lnTo>
                    <a:lnTo>
                      <a:pt x="2081" y="1973"/>
                    </a:lnTo>
                    <a:lnTo>
                      <a:pt x="2081" y="1973"/>
                    </a:lnTo>
                    <a:lnTo>
                      <a:pt x="2081" y="1973"/>
                    </a:lnTo>
                    <a:lnTo>
                      <a:pt x="2087" y="1979"/>
                    </a:lnTo>
                    <a:lnTo>
                      <a:pt x="2087" y="1979"/>
                    </a:lnTo>
                    <a:lnTo>
                      <a:pt x="2087" y="1979"/>
                    </a:lnTo>
                    <a:lnTo>
                      <a:pt x="2087" y="1979"/>
                    </a:lnTo>
                    <a:lnTo>
                      <a:pt x="2087" y="1979"/>
                    </a:lnTo>
                    <a:lnTo>
                      <a:pt x="2087" y="1979"/>
                    </a:lnTo>
                    <a:lnTo>
                      <a:pt x="2093" y="1979"/>
                    </a:lnTo>
                    <a:lnTo>
                      <a:pt x="2093" y="1979"/>
                    </a:lnTo>
                    <a:lnTo>
                      <a:pt x="2093" y="1985"/>
                    </a:lnTo>
                    <a:lnTo>
                      <a:pt x="2093" y="1985"/>
                    </a:lnTo>
                    <a:lnTo>
                      <a:pt x="2093" y="1985"/>
                    </a:lnTo>
                    <a:lnTo>
                      <a:pt x="2093" y="1985"/>
                    </a:lnTo>
                    <a:lnTo>
                      <a:pt x="2099" y="1985"/>
                    </a:lnTo>
                    <a:lnTo>
                      <a:pt x="2099" y="1985"/>
                    </a:lnTo>
                    <a:lnTo>
                      <a:pt x="2099" y="1985"/>
                    </a:lnTo>
                    <a:lnTo>
                      <a:pt x="2106" y="1985"/>
                    </a:lnTo>
                    <a:lnTo>
                      <a:pt x="2106" y="1985"/>
                    </a:lnTo>
                    <a:lnTo>
                      <a:pt x="2106" y="1985"/>
                    </a:lnTo>
                    <a:lnTo>
                      <a:pt x="2106" y="1985"/>
                    </a:lnTo>
                    <a:lnTo>
                      <a:pt x="2106" y="1985"/>
                    </a:lnTo>
                    <a:lnTo>
                      <a:pt x="2106" y="1979"/>
                    </a:lnTo>
                    <a:lnTo>
                      <a:pt x="2106" y="1979"/>
                    </a:lnTo>
                    <a:lnTo>
                      <a:pt x="2106" y="1979"/>
                    </a:lnTo>
                    <a:lnTo>
                      <a:pt x="2106" y="1979"/>
                    </a:lnTo>
                    <a:lnTo>
                      <a:pt x="2112" y="1979"/>
                    </a:lnTo>
                    <a:lnTo>
                      <a:pt x="2112" y="1979"/>
                    </a:lnTo>
                    <a:lnTo>
                      <a:pt x="2112" y="1979"/>
                    </a:lnTo>
                    <a:lnTo>
                      <a:pt x="2112" y="1985"/>
                    </a:lnTo>
                    <a:lnTo>
                      <a:pt x="2112" y="1985"/>
                    </a:lnTo>
                    <a:lnTo>
                      <a:pt x="2118" y="1985"/>
                    </a:lnTo>
                    <a:lnTo>
                      <a:pt x="2118" y="1985"/>
                    </a:lnTo>
                    <a:lnTo>
                      <a:pt x="2118" y="1985"/>
                    </a:lnTo>
                    <a:lnTo>
                      <a:pt x="2118" y="1985"/>
                    </a:lnTo>
                    <a:lnTo>
                      <a:pt x="2118" y="1985"/>
                    </a:lnTo>
                    <a:lnTo>
                      <a:pt x="2118" y="1985"/>
                    </a:lnTo>
                    <a:lnTo>
                      <a:pt x="2124" y="1985"/>
                    </a:lnTo>
                    <a:lnTo>
                      <a:pt x="2124" y="1985"/>
                    </a:lnTo>
                    <a:lnTo>
                      <a:pt x="2124" y="1979"/>
                    </a:lnTo>
                    <a:lnTo>
                      <a:pt x="2124" y="1979"/>
                    </a:lnTo>
                    <a:lnTo>
                      <a:pt x="2124" y="1979"/>
                    </a:lnTo>
                    <a:lnTo>
                      <a:pt x="2124" y="1979"/>
                    </a:lnTo>
                    <a:lnTo>
                      <a:pt x="2124" y="1979"/>
                    </a:lnTo>
                    <a:lnTo>
                      <a:pt x="2124" y="1979"/>
                    </a:lnTo>
                    <a:lnTo>
                      <a:pt x="2124" y="1979"/>
                    </a:lnTo>
                    <a:lnTo>
                      <a:pt x="2124" y="1979"/>
                    </a:lnTo>
                    <a:lnTo>
                      <a:pt x="2124" y="1979"/>
                    </a:lnTo>
                    <a:lnTo>
                      <a:pt x="2130" y="1979"/>
                    </a:lnTo>
                    <a:lnTo>
                      <a:pt x="2130" y="1979"/>
                    </a:lnTo>
                    <a:lnTo>
                      <a:pt x="2130" y="1979"/>
                    </a:lnTo>
                    <a:lnTo>
                      <a:pt x="2130" y="1985"/>
                    </a:lnTo>
                    <a:lnTo>
                      <a:pt x="2130" y="1985"/>
                    </a:lnTo>
                    <a:lnTo>
                      <a:pt x="2130" y="1979"/>
                    </a:lnTo>
                    <a:lnTo>
                      <a:pt x="2130" y="1979"/>
                    </a:lnTo>
                    <a:lnTo>
                      <a:pt x="2136" y="1985"/>
                    </a:lnTo>
                    <a:lnTo>
                      <a:pt x="2136" y="1985"/>
                    </a:lnTo>
                    <a:lnTo>
                      <a:pt x="2136" y="1985"/>
                    </a:lnTo>
                    <a:lnTo>
                      <a:pt x="2136" y="1985"/>
                    </a:lnTo>
                    <a:lnTo>
                      <a:pt x="2136" y="1985"/>
                    </a:lnTo>
                    <a:lnTo>
                      <a:pt x="2136" y="1985"/>
                    </a:lnTo>
                    <a:lnTo>
                      <a:pt x="2136" y="1985"/>
                    </a:lnTo>
                    <a:lnTo>
                      <a:pt x="2136" y="1991"/>
                    </a:lnTo>
                    <a:lnTo>
                      <a:pt x="2136" y="1991"/>
                    </a:lnTo>
                    <a:lnTo>
                      <a:pt x="2136" y="1991"/>
                    </a:lnTo>
                    <a:lnTo>
                      <a:pt x="2136" y="1991"/>
                    </a:lnTo>
                    <a:lnTo>
                      <a:pt x="2142" y="1991"/>
                    </a:lnTo>
                    <a:lnTo>
                      <a:pt x="2142" y="1991"/>
                    </a:lnTo>
                    <a:lnTo>
                      <a:pt x="2142" y="1991"/>
                    </a:lnTo>
                    <a:lnTo>
                      <a:pt x="2142" y="1997"/>
                    </a:lnTo>
                    <a:lnTo>
                      <a:pt x="2142" y="1997"/>
                    </a:lnTo>
                    <a:lnTo>
                      <a:pt x="2142" y="1997"/>
                    </a:lnTo>
                    <a:lnTo>
                      <a:pt x="2142" y="1997"/>
                    </a:lnTo>
                    <a:lnTo>
                      <a:pt x="2142" y="1997"/>
                    </a:lnTo>
                    <a:lnTo>
                      <a:pt x="2142" y="1997"/>
                    </a:lnTo>
                    <a:lnTo>
                      <a:pt x="2142" y="2003"/>
                    </a:lnTo>
                    <a:lnTo>
                      <a:pt x="2142" y="2003"/>
                    </a:lnTo>
                    <a:lnTo>
                      <a:pt x="2142" y="2003"/>
                    </a:lnTo>
                    <a:lnTo>
                      <a:pt x="2142" y="2003"/>
                    </a:lnTo>
                    <a:lnTo>
                      <a:pt x="2142" y="2009"/>
                    </a:lnTo>
                    <a:lnTo>
                      <a:pt x="2148" y="2003"/>
                    </a:lnTo>
                    <a:lnTo>
                      <a:pt x="2148" y="2003"/>
                    </a:lnTo>
                    <a:lnTo>
                      <a:pt x="2148" y="2009"/>
                    </a:lnTo>
                    <a:lnTo>
                      <a:pt x="2148" y="2009"/>
                    </a:lnTo>
                    <a:lnTo>
                      <a:pt x="2148" y="2009"/>
                    </a:lnTo>
                    <a:lnTo>
                      <a:pt x="2154" y="2003"/>
                    </a:lnTo>
                    <a:lnTo>
                      <a:pt x="2154" y="2009"/>
                    </a:lnTo>
                    <a:lnTo>
                      <a:pt x="2154" y="2009"/>
                    </a:lnTo>
                    <a:lnTo>
                      <a:pt x="2154" y="2009"/>
                    </a:lnTo>
                    <a:lnTo>
                      <a:pt x="2154" y="2009"/>
                    </a:lnTo>
                    <a:lnTo>
                      <a:pt x="2154" y="2009"/>
                    </a:lnTo>
                    <a:lnTo>
                      <a:pt x="2154" y="2009"/>
                    </a:lnTo>
                    <a:lnTo>
                      <a:pt x="2160" y="2009"/>
                    </a:lnTo>
                    <a:lnTo>
                      <a:pt x="2160" y="2009"/>
                    </a:lnTo>
                    <a:lnTo>
                      <a:pt x="2160" y="2003"/>
                    </a:lnTo>
                    <a:lnTo>
                      <a:pt x="2160" y="2003"/>
                    </a:lnTo>
                    <a:lnTo>
                      <a:pt x="2160" y="2003"/>
                    </a:lnTo>
                    <a:lnTo>
                      <a:pt x="2160" y="2009"/>
                    </a:lnTo>
                    <a:lnTo>
                      <a:pt x="2160" y="2009"/>
                    </a:lnTo>
                    <a:lnTo>
                      <a:pt x="2160" y="2009"/>
                    </a:lnTo>
                    <a:lnTo>
                      <a:pt x="2160" y="2009"/>
                    </a:lnTo>
                    <a:lnTo>
                      <a:pt x="2167" y="2009"/>
                    </a:lnTo>
                    <a:lnTo>
                      <a:pt x="2167" y="2009"/>
                    </a:lnTo>
                    <a:lnTo>
                      <a:pt x="2167" y="2009"/>
                    </a:lnTo>
                    <a:lnTo>
                      <a:pt x="2167" y="2009"/>
                    </a:lnTo>
                    <a:lnTo>
                      <a:pt x="2167" y="2009"/>
                    </a:lnTo>
                    <a:lnTo>
                      <a:pt x="2173" y="2009"/>
                    </a:lnTo>
                    <a:lnTo>
                      <a:pt x="2173" y="2015"/>
                    </a:lnTo>
                    <a:lnTo>
                      <a:pt x="2173" y="2015"/>
                    </a:lnTo>
                    <a:lnTo>
                      <a:pt x="2173" y="2015"/>
                    </a:lnTo>
                    <a:lnTo>
                      <a:pt x="2173" y="2015"/>
                    </a:lnTo>
                    <a:lnTo>
                      <a:pt x="2173" y="2015"/>
                    </a:lnTo>
                    <a:lnTo>
                      <a:pt x="2179" y="2015"/>
                    </a:lnTo>
                    <a:lnTo>
                      <a:pt x="2179" y="2015"/>
                    </a:lnTo>
                    <a:lnTo>
                      <a:pt x="2179" y="2015"/>
                    </a:lnTo>
                    <a:lnTo>
                      <a:pt x="2179" y="2015"/>
                    </a:lnTo>
                    <a:lnTo>
                      <a:pt x="2179" y="2015"/>
                    </a:lnTo>
                    <a:lnTo>
                      <a:pt x="2179" y="2015"/>
                    </a:lnTo>
                    <a:lnTo>
                      <a:pt x="2185" y="2015"/>
                    </a:lnTo>
                    <a:lnTo>
                      <a:pt x="2185" y="2015"/>
                    </a:lnTo>
                    <a:lnTo>
                      <a:pt x="2185" y="2015"/>
                    </a:lnTo>
                    <a:lnTo>
                      <a:pt x="2185" y="2015"/>
                    </a:lnTo>
                    <a:lnTo>
                      <a:pt x="2185" y="2015"/>
                    </a:lnTo>
                    <a:lnTo>
                      <a:pt x="2191" y="2015"/>
                    </a:lnTo>
                    <a:lnTo>
                      <a:pt x="2191" y="2015"/>
                    </a:lnTo>
                    <a:lnTo>
                      <a:pt x="2191" y="2015"/>
                    </a:lnTo>
                    <a:lnTo>
                      <a:pt x="2197" y="2015"/>
                    </a:lnTo>
                    <a:lnTo>
                      <a:pt x="2197" y="2015"/>
                    </a:lnTo>
                    <a:lnTo>
                      <a:pt x="2197" y="2015"/>
                    </a:lnTo>
                    <a:lnTo>
                      <a:pt x="2197" y="2015"/>
                    </a:lnTo>
                    <a:lnTo>
                      <a:pt x="2197" y="2015"/>
                    </a:lnTo>
                    <a:lnTo>
                      <a:pt x="2203" y="2015"/>
                    </a:lnTo>
                    <a:lnTo>
                      <a:pt x="2203" y="2015"/>
                    </a:lnTo>
                    <a:lnTo>
                      <a:pt x="2203" y="2022"/>
                    </a:lnTo>
                    <a:lnTo>
                      <a:pt x="2203" y="2022"/>
                    </a:lnTo>
                    <a:lnTo>
                      <a:pt x="2203" y="2022"/>
                    </a:lnTo>
                    <a:lnTo>
                      <a:pt x="2203" y="2022"/>
                    </a:lnTo>
                    <a:lnTo>
                      <a:pt x="2209" y="2028"/>
                    </a:lnTo>
                    <a:lnTo>
                      <a:pt x="2209" y="2028"/>
                    </a:lnTo>
                    <a:lnTo>
                      <a:pt x="2209" y="2022"/>
                    </a:lnTo>
                    <a:lnTo>
                      <a:pt x="2209" y="2022"/>
                    </a:lnTo>
                    <a:lnTo>
                      <a:pt x="2209" y="2022"/>
                    </a:lnTo>
                    <a:lnTo>
                      <a:pt x="2215" y="2022"/>
                    </a:lnTo>
                    <a:lnTo>
                      <a:pt x="2215" y="2022"/>
                    </a:lnTo>
                    <a:lnTo>
                      <a:pt x="2215" y="2022"/>
                    </a:lnTo>
                    <a:lnTo>
                      <a:pt x="2215" y="2022"/>
                    </a:lnTo>
                    <a:lnTo>
                      <a:pt x="2215" y="2022"/>
                    </a:lnTo>
                    <a:lnTo>
                      <a:pt x="2215" y="2015"/>
                    </a:lnTo>
                    <a:lnTo>
                      <a:pt x="2215" y="2015"/>
                    </a:lnTo>
                    <a:lnTo>
                      <a:pt x="2222" y="2015"/>
                    </a:lnTo>
                    <a:lnTo>
                      <a:pt x="2222" y="2015"/>
                    </a:lnTo>
                    <a:lnTo>
                      <a:pt x="2222" y="2015"/>
                    </a:lnTo>
                    <a:lnTo>
                      <a:pt x="2228" y="2015"/>
                    </a:lnTo>
                    <a:lnTo>
                      <a:pt x="2228" y="2015"/>
                    </a:lnTo>
                    <a:lnTo>
                      <a:pt x="2228" y="2015"/>
                    </a:lnTo>
                    <a:lnTo>
                      <a:pt x="2228" y="2015"/>
                    </a:lnTo>
                    <a:lnTo>
                      <a:pt x="2234" y="2015"/>
                    </a:lnTo>
                    <a:lnTo>
                      <a:pt x="2234" y="2015"/>
                    </a:lnTo>
                    <a:lnTo>
                      <a:pt x="2234" y="2022"/>
                    </a:lnTo>
                    <a:lnTo>
                      <a:pt x="2234" y="2022"/>
                    </a:lnTo>
                    <a:lnTo>
                      <a:pt x="2234" y="2022"/>
                    </a:lnTo>
                    <a:lnTo>
                      <a:pt x="2234" y="2022"/>
                    </a:lnTo>
                    <a:lnTo>
                      <a:pt x="2234" y="2022"/>
                    </a:lnTo>
                    <a:lnTo>
                      <a:pt x="2240" y="2022"/>
                    </a:lnTo>
                    <a:lnTo>
                      <a:pt x="2240" y="2022"/>
                    </a:lnTo>
                    <a:lnTo>
                      <a:pt x="2240" y="2015"/>
                    </a:lnTo>
                    <a:lnTo>
                      <a:pt x="2240" y="2015"/>
                    </a:lnTo>
                    <a:lnTo>
                      <a:pt x="2240" y="2015"/>
                    </a:lnTo>
                    <a:lnTo>
                      <a:pt x="2246" y="2015"/>
                    </a:lnTo>
                    <a:lnTo>
                      <a:pt x="2246" y="2015"/>
                    </a:lnTo>
                    <a:lnTo>
                      <a:pt x="2246" y="2015"/>
                    </a:lnTo>
                    <a:lnTo>
                      <a:pt x="2246" y="2015"/>
                    </a:lnTo>
                    <a:lnTo>
                      <a:pt x="2246" y="2022"/>
                    </a:lnTo>
                    <a:lnTo>
                      <a:pt x="2246" y="2022"/>
                    </a:lnTo>
                    <a:lnTo>
                      <a:pt x="2246" y="2022"/>
                    </a:lnTo>
                    <a:lnTo>
                      <a:pt x="2246" y="2022"/>
                    </a:lnTo>
                    <a:lnTo>
                      <a:pt x="2246" y="2022"/>
                    </a:lnTo>
                    <a:lnTo>
                      <a:pt x="2240" y="2022"/>
                    </a:lnTo>
                    <a:lnTo>
                      <a:pt x="2240" y="2028"/>
                    </a:lnTo>
                    <a:lnTo>
                      <a:pt x="2246" y="2028"/>
                    </a:lnTo>
                    <a:lnTo>
                      <a:pt x="2246" y="2028"/>
                    </a:lnTo>
                    <a:lnTo>
                      <a:pt x="2246" y="2028"/>
                    </a:lnTo>
                    <a:lnTo>
                      <a:pt x="2246" y="2028"/>
                    </a:lnTo>
                    <a:lnTo>
                      <a:pt x="2246" y="2028"/>
                    </a:lnTo>
                    <a:lnTo>
                      <a:pt x="2246" y="2028"/>
                    </a:lnTo>
                    <a:lnTo>
                      <a:pt x="2246" y="2034"/>
                    </a:lnTo>
                    <a:lnTo>
                      <a:pt x="2246" y="2034"/>
                    </a:lnTo>
                    <a:lnTo>
                      <a:pt x="2246" y="2034"/>
                    </a:lnTo>
                    <a:lnTo>
                      <a:pt x="2252" y="2034"/>
                    </a:lnTo>
                    <a:lnTo>
                      <a:pt x="2252" y="2034"/>
                    </a:lnTo>
                    <a:lnTo>
                      <a:pt x="2252" y="2034"/>
                    </a:lnTo>
                    <a:lnTo>
                      <a:pt x="2258" y="2034"/>
                    </a:lnTo>
                    <a:lnTo>
                      <a:pt x="2258" y="2034"/>
                    </a:lnTo>
                    <a:lnTo>
                      <a:pt x="2258" y="2034"/>
                    </a:lnTo>
                    <a:lnTo>
                      <a:pt x="2258" y="2040"/>
                    </a:lnTo>
                    <a:lnTo>
                      <a:pt x="2258" y="2040"/>
                    </a:lnTo>
                    <a:lnTo>
                      <a:pt x="2258" y="2040"/>
                    </a:lnTo>
                    <a:lnTo>
                      <a:pt x="2258" y="2040"/>
                    </a:lnTo>
                    <a:lnTo>
                      <a:pt x="2258" y="2040"/>
                    </a:lnTo>
                    <a:lnTo>
                      <a:pt x="2258" y="2040"/>
                    </a:lnTo>
                    <a:lnTo>
                      <a:pt x="2258" y="2046"/>
                    </a:lnTo>
                    <a:lnTo>
                      <a:pt x="2258" y="2046"/>
                    </a:lnTo>
                    <a:lnTo>
                      <a:pt x="2258" y="2046"/>
                    </a:lnTo>
                    <a:lnTo>
                      <a:pt x="2252" y="2046"/>
                    </a:lnTo>
                    <a:lnTo>
                      <a:pt x="2252" y="2046"/>
                    </a:lnTo>
                    <a:lnTo>
                      <a:pt x="2252" y="2046"/>
                    </a:lnTo>
                    <a:lnTo>
                      <a:pt x="2258" y="2046"/>
                    </a:lnTo>
                    <a:lnTo>
                      <a:pt x="2258" y="2046"/>
                    </a:lnTo>
                    <a:lnTo>
                      <a:pt x="2258" y="2046"/>
                    </a:lnTo>
                    <a:lnTo>
                      <a:pt x="2258" y="2046"/>
                    </a:lnTo>
                    <a:lnTo>
                      <a:pt x="2258" y="2046"/>
                    </a:lnTo>
                    <a:lnTo>
                      <a:pt x="2264" y="2052"/>
                    </a:lnTo>
                    <a:lnTo>
                      <a:pt x="2264" y="2052"/>
                    </a:lnTo>
                    <a:lnTo>
                      <a:pt x="2264" y="2052"/>
                    </a:lnTo>
                    <a:lnTo>
                      <a:pt x="2264" y="2052"/>
                    </a:lnTo>
                    <a:lnTo>
                      <a:pt x="2270" y="2052"/>
                    </a:lnTo>
                    <a:lnTo>
                      <a:pt x="2270" y="2046"/>
                    </a:lnTo>
                    <a:lnTo>
                      <a:pt x="2276" y="2046"/>
                    </a:lnTo>
                    <a:lnTo>
                      <a:pt x="2276" y="2046"/>
                    </a:lnTo>
                    <a:lnTo>
                      <a:pt x="2276" y="2046"/>
                    </a:lnTo>
                    <a:lnTo>
                      <a:pt x="2276" y="2046"/>
                    </a:lnTo>
                    <a:lnTo>
                      <a:pt x="2276" y="2046"/>
                    </a:lnTo>
                    <a:lnTo>
                      <a:pt x="2276" y="2046"/>
                    </a:lnTo>
                    <a:lnTo>
                      <a:pt x="2276" y="2040"/>
                    </a:lnTo>
                    <a:lnTo>
                      <a:pt x="2276" y="2040"/>
                    </a:lnTo>
                    <a:lnTo>
                      <a:pt x="2276" y="2040"/>
                    </a:lnTo>
                    <a:lnTo>
                      <a:pt x="2276" y="2040"/>
                    </a:lnTo>
                    <a:lnTo>
                      <a:pt x="2276" y="2040"/>
                    </a:lnTo>
                    <a:lnTo>
                      <a:pt x="2283" y="2040"/>
                    </a:lnTo>
                    <a:lnTo>
                      <a:pt x="2283" y="2040"/>
                    </a:lnTo>
                    <a:lnTo>
                      <a:pt x="2283" y="2040"/>
                    </a:lnTo>
                    <a:lnTo>
                      <a:pt x="2283" y="2040"/>
                    </a:lnTo>
                    <a:lnTo>
                      <a:pt x="2283" y="2034"/>
                    </a:lnTo>
                    <a:lnTo>
                      <a:pt x="2283" y="2034"/>
                    </a:lnTo>
                    <a:lnTo>
                      <a:pt x="2289" y="2034"/>
                    </a:lnTo>
                    <a:lnTo>
                      <a:pt x="2289" y="2040"/>
                    </a:lnTo>
                    <a:lnTo>
                      <a:pt x="2289" y="2040"/>
                    </a:lnTo>
                    <a:lnTo>
                      <a:pt x="2295" y="2040"/>
                    </a:lnTo>
                    <a:lnTo>
                      <a:pt x="2295" y="2046"/>
                    </a:lnTo>
                    <a:lnTo>
                      <a:pt x="2295" y="2046"/>
                    </a:lnTo>
                    <a:lnTo>
                      <a:pt x="2295" y="2046"/>
                    </a:lnTo>
                    <a:lnTo>
                      <a:pt x="2295" y="2046"/>
                    </a:lnTo>
                    <a:lnTo>
                      <a:pt x="2295" y="2046"/>
                    </a:lnTo>
                    <a:lnTo>
                      <a:pt x="2295" y="2046"/>
                    </a:lnTo>
                    <a:lnTo>
                      <a:pt x="2301" y="2046"/>
                    </a:lnTo>
                    <a:lnTo>
                      <a:pt x="2301" y="2046"/>
                    </a:lnTo>
                    <a:lnTo>
                      <a:pt x="2301" y="2046"/>
                    </a:lnTo>
                    <a:lnTo>
                      <a:pt x="2301" y="2046"/>
                    </a:lnTo>
                    <a:lnTo>
                      <a:pt x="2301" y="2046"/>
                    </a:lnTo>
                    <a:lnTo>
                      <a:pt x="2307" y="2046"/>
                    </a:lnTo>
                    <a:lnTo>
                      <a:pt x="2307" y="2046"/>
                    </a:lnTo>
                    <a:lnTo>
                      <a:pt x="2307" y="2046"/>
                    </a:lnTo>
                    <a:lnTo>
                      <a:pt x="2307" y="2052"/>
                    </a:lnTo>
                    <a:lnTo>
                      <a:pt x="2307" y="2052"/>
                    </a:lnTo>
                    <a:lnTo>
                      <a:pt x="2307" y="2052"/>
                    </a:lnTo>
                    <a:lnTo>
                      <a:pt x="2307" y="2052"/>
                    </a:lnTo>
                    <a:lnTo>
                      <a:pt x="2307" y="2052"/>
                    </a:lnTo>
                    <a:lnTo>
                      <a:pt x="2307" y="2052"/>
                    </a:lnTo>
                    <a:lnTo>
                      <a:pt x="2307" y="2052"/>
                    </a:lnTo>
                    <a:lnTo>
                      <a:pt x="2307" y="2052"/>
                    </a:lnTo>
                    <a:lnTo>
                      <a:pt x="2307" y="2058"/>
                    </a:lnTo>
                    <a:lnTo>
                      <a:pt x="2313" y="2058"/>
                    </a:lnTo>
                    <a:lnTo>
                      <a:pt x="2313" y="2052"/>
                    </a:lnTo>
                    <a:lnTo>
                      <a:pt x="2313" y="2052"/>
                    </a:lnTo>
                    <a:lnTo>
                      <a:pt x="2313" y="2052"/>
                    </a:lnTo>
                    <a:lnTo>
                      <a:pt x="2313" y="2052"/>
                    </a:lnTo>
                    <a:lnTo>
                      <a:pt x="2313" y="2052"/>
                    </a:lnTo>
                    <a:lnTo>
                      <a:pt x="2319" y="2052"/>
                    </a:lnTo>
                    <a:lnTo>
                      <a:pt x="2319" y="2052"/>
                    </a:lnTo>
                    <a:lnTo>
                      <a:pt x="2319" y="2052"/>
                    </a:lnTo>
                    <a:lnTo>
                      <a:pt x="2319" y="2052"/>
                    </a:lnTo>
                    <a:lnTo>
                      <a:pt x="2319" y="2052"/>
                    </a:lnTo>
                    <a:lnTo>
                      <a:pt x="2319" y="2052"/>
                    </a:lnTo>
                    <a:lnTo>
                      <a:pt x="2319" y="2052"/>
                    </a:lnTo>
                    <a:lnTo>
                      <a:pt x="2319" y="2052"/>
                    </a:lnTo>
                    <a:lnTo>
                      <a:pt x="2325" y="2052"/>
                    </a:lnTo>
                    <a:lnTo>
                      <a:pt x="2325" y="2052"/>
                    </a:lnTo>
                    <a:lnTo>
                      <a:pt x="2325" y="2046"/>
                    </a:lnTo>
                    <a:lnTo>
                      <a:pt x="2325" y="2046"/>
                    </a:lnTo>
                    <a:lnTo>
                      <a:pt x="2325" y="2046"/>
                    </a:lnTo>
                    <a:lnTo>
                      <a:pt x="2325" y="2046"/>
                    </a:lnTo>
                    <a:lnTo>
                      <a:pt x="2331" y="2046"/>
                    </a:lnTo>
                    <a:lnTo>
                      <a:pt x="2331" y="2046"/>
                    </a:lnTo>
                    <a:lnTo>
                      <a:pt x="2331" y="2046"/>
                    </a:lnTo>
                    <a:lnTo>
                      <a:pt x="2331" y="2046"/>
                    </a:lnTo>
                    <a:lnTo>
                      <a:pt x="2331" y="2052"/>
                    </a:lnTo>
                    <a:lnTo>
                      <a:pt x="2331" y="2052"/>
                    </a:lnTo>
                    <a:lnTo>
                      <a:pt x="2331" y="2052"/>
                    </a:lnTo>
                    <a:lnTo>
                      <a:pt x="2331" y="2052"/>
                    </a:lnTo>
                    <a:lnTo>
                      <a:pt x="2331" y="2052"/>
                    </a:lnTo>
                    <a:lnTo>
                      <a:pt x="2331" y="2058"/>
                    </a:lnTo>
                    <a:lnTo>
                      <a:pt x="2325" y="2058"/>
                    </a:lnTo>
                    <a:lnTo>
                      <a:pt x="2331" y="2058"/>
                    </a:lnTo>
                    <a:lnTo>
                      <a:pt x="2331" y="2058"/>
                    </a:lnTo>
                    <a:lnTo>
                      <a:pt x="2331" y="2058"/>
                    </a:lnTo>
                    <a:lnTo>
                      <a:pt x="2331" y="2064"/>
                    </a:lnTo>
                    <a:lnTo>
                      <a:pt x="2331" y="2064"/>
                    </a:lnTo>
                    <a:lnTo>
                      <a:pt x="2331" y="2064"/>
                    </a:lnTo>
                    <a:lnTo>
                      <a:pt x="2331" y="2064"/>
                    </a:lnTo>
                    <a:lnTo>
                      <a:pt x="2331" y="2064"/>
                    </a:lnTo>
                    <a:lnTo>
                      <a:pt x="2331" y="2064"/>
                    </a:lnTo>
                    <a:lnTo>
                      <a:pt x="2337" y="2070"/>
                    </a:lnTo>
                    <a:lnTo>
                      <a:pt x="2337" y="2070"/>
                    </a:lnTo>
                    <a:lnTo>
                      <a:pt x="2337" y="2070"/>
                    </a:lnTo>
                    <a:lnTo>
                      <a:pt x="2337" y="2064"/>
                    </a:lnTo>
                    <a:lnTo>
                      <a:pt x="2337" y="2064"/>
                    </a:lnTo>
                    <a:lnTo>
                      <a:pt x="2337" y="2064"/>
                    </a:lnTo>
                    <a:lnTo>
                      <a:pt x="2337" y="2064"/>
                    </a:lnTo>
                    <a:lnTo>
                      <a:pt x="2337" y="2064"/>
                    </a:lnTo>
                    <a:lnTo>
                      <a:pt x="2337" y="2064"/>
                    </a:lnTo>
                    <a:lnTo>
                      <a:pt x="2337" y="2064"/>
                    </a:lnTo>
                    <a:lnTo>
                      <a:pt x="2337" y="2058"/>
                    </a:lnTo>
                    <a:lnTo>
                      <a:pt x="2337" y="2058"/>
                    </a:lnTo>
                    <a:lnTo>
                      <a:pt x="2337" y="2058"/>
                    </a:lnTo>
                    <a:lnTo>
                      <a:pt x="2337" y="2058"/>
                    </a:lnTo>
                    <a:lnTo>
                      <a:pt x="2344" y="2058"/>
                    </a:lnTo>
                    <a:lnTo>
                      <a:pt x="2344" y="2058"/>
                    </a:lnTo>
                    <a:lnTo>
                      <a:pt x="2344" y="2052"/>
                    </a:lnTo>
                    <a:lnTo>
                      <a:pt x="2344" y="2052"/>
                    </a:lnTo>
                    <a:lnTo>
                      <a:pt x="2344" y="2052"/>
                    </a:lnTo>
                    <a:lnTo>
                      <a:pt x="2344" y="2052"/>
                    </a:lnTo>
                    <a:lnTo>
                      <a:pt x="2344" y="2052"/>
                    </a:lnTo>
                    <a:lnTo>
                      <a:pt x="2350" y="2046"/>
                    </a:lnTo>
                    <a:lnTo>
                      <a:pt x="2350" y="2046"/>
                    </a:lnTo>
                    <a:lnTo>
                      <a:pt x="2350" y="2046"/>
                    </a:lnTo>
                    <a:lnTo>
                      <a:pt x="2350" y="2046"/>
                    </a:lnTo>
                    <a:lnTo>
                      <a:pt x="2350" y="2040"/>
                    </a:lnTo>
                    <a:lnTo>
                      <a:pt x="2350" y="2040"/>
                    </a:lnTo>
                    <a:lnTo>
                      <a:pt x="2350" y="2040"/>
                    </a:lnTo>
                    <a:lnTo>
                      <a:pt x="2350" y="2040"/>
                    </a:lnTo>
                    <a:lnTo>
                      <a:pt x="2350" y="2040"/>
                    </a:lnTo>
                    <a:lnTo>
                      <a:pt x="2350" y="2040"/>
                    </a:lnTo>
                    <a:lnTo>
                      <a:pt x="2350" y="2046"/>
                    </a:lnTo>
                    <a:lnTo>
                      <a:pt x="2356" y="2040"/>
                    </a:lnTo>
                    <a:lnTo>
                      <a:pt x="2356" y="2040"/>
                    </a:lnTo>
                    <a:lnTo>
                      <a:pt x="2356" y="2040"/>
                    </a:lnTo>
                    <a:lnTo>
                      <a:pt x="2356" y="2040"/>
                    </a:lnTo>
                    <a:lnTo>
                      <a:pt x="2356" y="2040"/>
                    </a:lnTo>
                    <a:lnTo>
                      <a:pt x="2356" y="2040"/>
                    </a:lnTo>
                    <a:lnTo>
                      <a:pt x="2356" y="2040"/>
                    </a:lnTo>
                    <a:lnTo>
                      <a:pt x="2356" y="2046"/>
                    </a:lnTo>
                    <a:lnTo>
                      <a:pt x="2356" y="2046"/>
                    </a:lnTo>
                    <a:lnTo>
                      <a:pt x="2356" y="2046"/>
                    </a:lnTo>
                    <a:lnTo>
                      <a:pt x="2356" y="2046"/>
                    </a:lnTo>
                    <a:lnTo>
                      <a:pt x="2362" y="2052"/>
                    </a:lnTo>
                    <a:lnTo>
                      <a:pt x="2362" y="2052"/>
                    </a:lnTo>
                    <a:lnTo>
                      <a:pt x="2362" y="2052"/>
                    </a:lnTo>
                    <a:lnTo>
                      <a:pt x="2362" y="2052"/>
                    </a:lnTo>
                    <a:lnTo>
                      <a:pt x="2362" y="2052"/>
                    </a:lnTo>
                    <a:lnTo>
                      <a:pt x="2362" y="2052"/>
                    </a:lnTo>
                    <a:lnTo>
                      <a:pt x="2362" y="2052"/>
                    </a:lnTo>
                    <a:lnTo>
                      <a:pt x="2368" y="2052"/>
                    </a:lnTo>
                    <a:lnTo>
                      <a:pt x="2368" y="2052"/>
                    </a:lnTo>
                    <a:lnTo>
                      <a:pt x="2368" y="2052"/>
                    </a:lnTo>
                    <a:lnTo>
                      <a:pt x="2368" y="2052"/>
                    </a:lnTo>
                    <a:lnTo>
                      <a:pt x="2368" y="2052"/>
                    </a:lnTo>
                    <a:lnTo>
                      <a:pt x="2368" y="2052"/>
                    </a:lnTo>
                    <a:lnTo>
                      <a:pt x="2374" y="2058"/>
                    </a:lnTo>
                    <a:lnTo>
                      <a:pt x="2374" y="2052"/>
                    </a:lnTo>
                    <a:lnTo>
                      <a:pt x="2374" y="2052"/>
                    </a:lnTo>
                    <a:lnTo>
                      <a:pt x="2380" y="2052"/>
                    </a:lnTo>
                    <a:lnTo>
                      <a:pt x="2380" y="2052"/>
                    </a:lnTo>
                    <a:lnTo>
                      <a:pt x="2380" y="2052"/>
                    </a:lnTo>
                    <a:lnTo>
                      <a:pt x="2380" y="2052"/>
                    </a:lnTo>
                    <a:lnTo>
                      <a:pt x="2380" y="2052"/>
                    </a:lnTo>
                    <a:lnTo>
                      <a:pt x="2380" y="2052"/>
                    </a:lnTo>
                    <a:lnTo>
                      <a:pt x="2380" y="2046"/>
                    </a:lnTo>
                    <a:lnTo>
                      <a:pt x="2380" y="2046"/>
                    </a:lnTo>
                    <a:lnTo>
                      <a:pt x="2380" y="2046"/>
                    </a:lnTo>
                    <a:lnTo>
                      <a:pt x="2380" y="2046"/>
                    </a:lnTo>
                    <a:lnTo>
                      <a:pt x="2380" y="2046"/>
                    </a:lnTo>
                    <a:lnTo>
                      <a:pt x="2386" y="2046"/>
                    </a:lnTo>
                    <a:lnTo>
                      <a:pt x="2386" y="2046"/>
                    </a:lnTo>
                    <a:lnTo>
                      <a:pt x="2386" y="2046"/>
                    </a:lnTo>
                    <a:lnTo>
                      <a:pt x="2386" y="2052"/>
                    </a:lnTo>
                    <a:lnTo>
                      <a:pt x="2386" y="2052"/>
                    </a:lnTo>
                    <a:lnTo>
                      <a:pt x="2386" y="2052"/>
                    </a:lnTo>
                    <a:lnTo>
                      <a:pt x="2386" y="2052"/>
                    </a:lnTo>
                    <a:lnTo>
                      <a:pt x="2386" y="2052"/>
                    </a:lnTo>
                    <a:lnTo>
                      <a:pt x="2380" y="2052"/>
                    </a:lnTo>
                    <a:lnTo>
                      <a:pt x="2380" y="2052"/>
                    </a:lnTo>
                    <a:lnTo>
                      <a:pt x="2386" y="2052"/>
                    </a:lnTo>
                    <a:lnTo>
                      <a:pt x="2386" y="2052"/>
                    </a:lnTo>
                    <a:lnTo>
                      <a:pt x="2386" y="2052"/>
                    </a:lnTo>
                    <a:lnTo>
                      <a:pt x="2386" y="2058"/>
                    </a:lnTo>
                    <a:lnTo>
                      <a:pt x="2392" y="2058"/>
                    </a:lnTo>
                    <a:lnTo>
                      <a:pt x="2392" y="2058"/>
                    </a:lnTo>
                    <a:lnTo>
                      <a:pt x="2392" y="2058"/>
                    </a:lnTo>
                    <a:lnTo>
                      <a:pt x="2392" y="2058"/>
                    </a:lnTo>
                    <a:lnTo>
                      <a:pt x="2392" y="2058"/>
                    </a:lnTo>
                    <a:lnTo>
                      <a:pt x="2392" y="2058"/>
                    </a:lnTo>
                    <a:lnTo>
                      <a:pt x="2392" y="2058"/>
                    </a:lnTo>
                    <a:lnTo>
                      <a:pt x="2392" y="2064"/>
                    </a:lnTo>
                    <a:lnTo>
                      <a:pt x="2399" y="2064"/>
                    </a:lnTo>
                    <a:lnTo>
                      <a:pt x="2399" y="2064"/>
                    </a:lnTo>
                    <a:lnTo>
                      <a:pt x="2399" y="2064"/>
                    </a:lnTo>
                    <a:lnTo>
                      <a:pt x="2399" y="2058"/>
                    </a:lnTo>
                    <a:lnTo>
                      <a:pt x="2399" y="2058"/>
                    </a:lnTo>
                    <a:lnTo>
                      <a:pt x="2405" y="2058"/>
                    </a:lnTo>
                    <a:lnTo>
                      <a:pt x="2405" y="2058"/>
                    </a:lnTo>
                    <a:lnTo>
                      <a:pt x="2405" y="2064"/>
                    </a:lnTo>
                    <a:lnTo>
                      <a:pt x="2405" y="2064"/>
                    </a:lnTo>
                    <a:lnTo>
                      <a:pt x="2405" y="2064"/>
                    </a:lnTo>
                    <a:lnTo>
                      <a:pt x="2405" y="2064"/>
                    </a:lnTo>
                    <a:lnTo>
                      <a:pt x="2411" y="2070"/>
                    </a:lnTo>
                    <a:lnTo>
                      <a:pt x="2411" y="2070"/>
                    </a:lnTo>
                    <a:lnTo>
                      <a:pt x="2411" y="2070"/>
                    </a:lnTo>
                    <a:lnTo>
                      <a:pt x="2411" y="2070"/>
                    </a:lnTo>
                    <a:lnTo>
                      <a:pt x="2411" y="2070"/>
                    </a:lnTo>
                    <a:lnTo>
                      <a:pt x="2411" y="2070"/>
                    </a:lnTo>
                    <a:lnTo>
                      <a:pt x="2417" y="2070"/>
                    </a:lnTo>
                    <a:lnTo>
                      <a:pt x="2417" y="2070"/>
                    </a:lnTo>
                    <a:lnTo>
                      <a:pt x="2417" y="2064"/>
                    </a:lnTo>
                    <a:lnTo>
                      <a:pt x="2417" y="2064"/>
                    </a:lnTo>
                    <a:lnTo>
                      <a:pt x="2417" y="2064"/>
                    </a:lnTo>
                    <a:lnTo>
                      <a:pt x="2417" y="2064"/>
                    </a:lnTo>
                    <a:lnTo>
                      <a:pt x="2417" y="2064"/>
                    </a:lnTo>
                    <a:lnTo>
                      <a:pt x="2417" y="2064"/>
                    </a:lnTo>
                    <a:lnTo>
                      <a:pt x="2417" y="2064"/>
                    </a:lnTo>
                    <a:lnTo>
                      <a:pt x="2423" y="2064"/>
                    </a:lnTo>
                    <a:lnTo>
                      <a:pt x="2423" y="2064"/>
                    </a:lnTo>
                    <a:lnTo>
                      <a:pt x="2423" y="2064"/>
                    </a:lnTo>
                    <a:lnTo>
                      <a:pt x="2423" y="2064"/>
                    </a:lnTo>
                    <a:lnTo>
                      <a:pt x="2429" y="2064"/>
                    </a:lnTo>
                    <a:lnTo>
                      <a:pt x="2429" y="2064"/>
                    </a:lnTo>
                    <a:lnTo>
                      <a:pt x="2429" y="2058"/>
                    </a:lnTo>
                    <a:lnTo>
                      <a:pt x="2429" y="2058"/>
                    </a:lnTo>
                    <a:lnTo>
                      <a:pt x="2429" y="2058"/>
                    </a:lnTo>
                    <a:lnTo>
                      <a:pt x="2429" y="2058"/>
                    </a:lnTo>
                    <a:lnTo>
                      <a:pt x="2429" y="2058"/>
                    </a:lnTo>
                    <a:lnTo>
                      <a:pt x="2429" y="2058"/>
                    </a:lnTo>
                    <a:lnTo>
                      <a:pt x="2429" y="2058"/>
                    </a:lnTo>
                    <a:lnTo>
                      <a:pt x="2429" y="2052"/>
                    </a:lnTo>
                    <a:lnTo>
                      <a:pt x="2429" y="2052"/>
                    </a:lnTo>
                    <a:lnTo>
                      <a:pt x="2429" y="2052"/>
                    </a:lnTo>
                    <a:lnTo>
                      <a:pt x="2435" y="2052"/>
                    </a:lnTo>
                    <a:lnTo>
                      <a:pt x="2435" y="2052"/>
                    </a:lnTo>
                    <a:lnTo>
                      <a:pt x="2435" y="2052"/>
                    </a:lnTo>
                    <a:lnTo>
                      <a:pt x="2435" y="2052"/>
                    </a:lnTo>
                    <a:lnTo>
                      <a:pt x="2435" y="2052"/>
                    </a:lnTo>
                    <a:lnTo>
                      <a:pt x="2435" y="2052"/>
                    </a:lnTo>
                    <a:lnTo>
                      <a:pt x="2435" y="2052"/>
                    </a:lnTo>
                    <a:lnTo>
                      <a:pt x="2441" y="2052"/>
                    </a:lnTo>
                    <a:lnTo>
                      <a:pt x="2441" y="2052"/>
                    </a:lnTo>
                    <a:lnTo>
                      <a:pt x="2441" y="2052"/>
                    </a:lnTo>
                    <a:lnTo>
                      <a:pt x="2441" y="2052"/>
                    </a:lnTo>
                    <a:lnTo>
                      <a:pt x="2441" y="2052"/>
                    </a:lnTo>
                    <a:lnTo>
                      <a:pt x="2441" y="2052"/>
                    </a:lnTo>
                    <a:lnTo>
                      <a:pt x="2441" y="2052"/>
                    </a:lnTo>
                    <a:lnTo>
                      <a:pt x="2441" y="2052"/>
                    </a:lnTo>
                    <a:lnTo>
                      <a:pt x="2447" y="2052"/>
                    </a:lnTo>
                    <a:lnTo>
                      <a:pt x="2447" y="2052"/>
                    </a:lnTo>
                    <a:lnTo>
                      <a:pt x="2447" y="2052"/>
                    </a:lnTo>
                    <a:lnTo>
                      <a:pt x="2447" y="2052"/>
                    </a:lnTo>
                    <a:lnTo>
                      <a:pt x="2447" y="2052"/>
                    </a:lnTo>
                    <a:lnTo>
                      <a:pt x="2447" y="2052"/>
                    </a:lnTo>
                    <a:lnTo>
                      <a:pt x="2447" y="2052"/>
                    </a:lnTo>
                    <a:lnTo>
                      <a:pt x="2447" y="2052"/>
                    </a:lnTo>
                    <a:lnTo>
                      <a:pt x="2453" y="2052"/>
                    </a:lnTo>
                    <a:lnTo>
                      <a:pt x="2453" y="2052"/>
                    </a:lnTo>
                    <a:lnTo>
                      <a:pt x="2453" y="2052"/>
                    </a:lnTo>
                    <a:lnTo>
                      <a:pt x="2453" y="2052"/>
                    </a:lnTo>
                    <a:lnTo>
                      <a:pt x="2453" y="2052"/>
                    </a:lnTo>
                    <a:lnTo>
                      <a:pt x="2460" y="2052"/>
                    </a:lnTo>
                    <a:lnTo>
                      <a:pt x="2460" y="2052"/>
                    </a:lnTo>
                    <a:lnTo>
                      <a:pt x="2460" y="2052"/>
                    </a:lnTo>
                    <a:lnTo>
                      <a:pt x="2460" y="2052"/>
                    </a:lnTo>
                    <a:lnTo>
                      <a:pt x="2460" y="2052"/>
                    </a:lnTo>
                    <a:lnTo>
                      <a:pt x="2460" y="2052"/>
                    </a:lnTo>
                    <a:lnTo>
                      <a:pt x="2460" y="2052"/>
                    </a:lnTo>
                    <a:lnTo>
                      <a:pt x="2460" y="2052"/>
                    </a:lnTo>
                    <a:lnTo>
                      <a:pt x="2460" y="2052"/>
                    </a:lnTo>
                    <a:lnTo>
                      <a:pt x="2466" y="2052"/>
                    </a:lnTo>
                    <a:lnTo>
                      <a:pt x="2466" y="2052"/>
                    </a:lnTo>
                    <a:lnTo>
                      <a:pt x="2466" y="2052"/>
                    </a:lnTo>
                    <a:lnTo>
                      <a:pt x="2466" y="2052"/>
                    </a:lnTo>
                    <a:lnTo>
                      <a:pt x="2466" y="2052"/>
                    </a:lnTo>
                    <a:lnTo>
                      <a:pt x="2466" y="2052"/>
                    </a:lnTo>
                    <a:lnTo>
                      <a:pt x="2466" y="2052"/>
                    </a:lnTo>
                    <a:lnTo>
                      <a:pt x="2466" y="2046"/>
                    </a:lnTo>
                    <a:lnTo>
                      <a:pt x="2466" y="2046"/>
                    </a:lnTo>
                    <a:lnTo>
                      <a:pt x="2472" y="2046"/>
                    </a:lnTo>
                    <a:lnTo>
                      <a:pt x="2472" y="2052"/>
                    </a:lnTo>
                    <a:lnTo>
                      <a:pt x="2472" y="2052"/>
                    </a:lnTo>
                    <a:lnTo>
                      <a:pt x="2472" y="2046"/>
                    </a:lnTo>
                    <a:lnTo>
                      <a:pt x="2472" y="2046"/>
                    </a:lnTo>
                    <a:lnTo>
                      <a:pt x="2478" y="2046"/>
                    </a:lnTo>
                    <a:lnTo>
                      <a:pt x="2478" y="2046"/>
                    </a:lnTo>
                    <a:lnTo>
                      <a:pt x="2478" y="2046"/>
                    </a:lnTo>
                    <a:lnTo>
                      <a:pt x="2484" y="2046"/>
                    </a:lnTo>
                    <a:lnTo>
                      <a:pt x="2484" y="2046"/>
                    </a:lnTo>
                    <a:lnTo>
                      <a:pt x="2484" y="2046"/>
                    </a:lnTo>
                    <a:lnTo>
                      <a:pt x="2484" y="2046"/>
                    </a:lnTo>
                    <a:lnTo>
                      <a:pt x="2484" y="2046"/>
                    </a:lnTo>
                    <a:lnTo>
                      <a:pt x="2484" y="2046"/>
                    </a:lnTo>
                    <a:lnTo>
                      <a:pt x="2484" y="2046"/>
                    </a:lnTo>
                    <a:lnTo>
                      <a:pt x="2484" y="2046"/>
                    </a:lnTo>
                    <a:lnTo>
                      <a:pt x="2484" y="2046"/>
                    </a:lnTo>
                    <a:lnTo>
                      <a:pt x="2484" y="2052"/>
                    </a:lnTo>
                    <a:lnTo>
                      <a:pt x="2490" y="2052"/>
                    </a:lnTo>
                    <a:lnTo>
                      <a:pt x="2490" y="2052"/>
                    </a:lnTo>
                    <a:lnTo>
                      <a:pt x="2490" y="2046"/>
                    </a:lnTo>
                    <a:lnTo>
                      <a:pt x="2490" y="2046"/>
                    </a:lnTo>
                    <a:lnTo>
                      <a:pt x="2490" y="2052"/>
                    </a:lnTo>
                    <a:lnTo>
                      <a:pt x="2490" y="2052"/>
                    </a:lnTo>
                    <a:lnTo>
                      <a:pt x="2490" y="2052"/>
                    </a:lnTo>
                    <a:lnTo>
                      <a:pt x="2496" y="2052"/>
                    </a:lnTo>
                    <a:lnTo>
                      <a:pt x="2496" y="2052"/>
                    </a:lnTo>
                    <a:lnTo>
                      <a:pt x="2496" y="2052"/>
                    </a:lnTo>
                    <a:lnTo>
                      <a:pt x="2496" y="2052"/>
                    </a:lnTo>
                    <a:lnTo>
                      <a:pt x="2502" y="2052"/>
                    </a:lnTo>
                    <a:lnTo>
                      <a:pt x="2502" y="2052"/>
                    </a:lnTo>
                    <a:lnTo>
                      <a:pt x="2508" y="2052"/>
                    </a:lnTo>
                    <a:lnTo>
                      <a:pt x="2508" y="2052"/>
                    </a:lnTo>
                    <a:lnTo>
                      <a:pt x="2508" y="2052"/>
                    </a:lnTo>
                    <a:lnTo>
                      <a:pt x="2508" y="2052"/>
                    </a:lnTo>
                    <a:lnTo>
                      <a:pt x="2508" y="2052"/>
                    </a:lnTo>
                    <a:lnTo>
                      <a:pt x="2514" y="2052"/>
                    </a:lnTo>
                    <a:lnTo>
                      <a:pt x="2514" y="2052"/>
                    </a:lnTo>
                    <a:lnTo>
                      <a:pt x="2514" y="2046"/>
                    </a:lnTo>
                    <a:lnTo>
                      <a:pt x="2514" y="2046"/>
                    </a:lnTo>
                    <a:lnTo>
                      <a:pt x="2514" y="2046"/>
                    </a:lnTo>
                    <a:lnTo>
                      <a:pt x="2514" y="2046"/>
                    </a:lnTo>
                    <a:lnTo>
                      <a:pt x="2514" y="2046"/>
                    </a:lnTo>
                    <a:lnTo>
                      <a:pt x="2514" y="2046"/>
                    </a:lnTo>
                    <a:lnTo>
                      <a:pt x="2514" y="2046"/>
                    </a:lnTo>
                    <a:lnTo>
                      <a:pt x="2514" y="2040"/>
                    </a:lnTo>
                    <a:lnTo>
                      <a:pt x="2521" y="2040"/>
                    </a:lnTo>
                    <a:lnTo>
                      <a:pt x="2521" y="2040"/>
                    </a:lnTo>
                    <a:lnTo>
                      <a:pt x="2521" y="2040"/>
                    </a:lnTo>
                    <a:lnTo>
                      <a:pt x="2521" y="2046"/>
                    </a:lnTo>
                    <a:lnTo>
                      <a:pt x="2527" y="2046"/>
                    </a:lnTo>
                    <a:lnTo>
                      <a:pt x="2527" y="2046"/>
                    </a:lnTo>
                    <a:lnTo>
                      <a:pt x="2527" y="2046"/>
                    </a:lnTo>
                    <a:lnTo>
                      <a:pt x="2527" y="2046"/>
                    </a:lnTo>
                    <a:lnTo>
                      <a:pt x="2527" y="2046"/>
                    </a:lnTo>
                    <a:lnTo>
                      <a:pt x="2527" y="2046"/>
                    </a:lnTo>
                    <a:lnTo>
                      <a:pt x="2527" y="2046"/>
                    </a:lnTo>
                    <a:lnTo>
                      <a:pt x="2527" y="2046"/>
                    </a:lnTo>
                    <a:lnTo>
                      <a:pt x="2527" y="2046"/>
                    </a:lnTo>
                    <a:lnTo>
                      <a:pt x="2533" y="2046"/>
                    </a:lnTo>
                    <a:lnTo>
                      <a:pt x="2533" y="2046"/>
                    </a:lnTo>
                    <a:lnTo>
                      <a:pt x="2533" y="2046"/>
                    </a:lnTo>
                    <a:lnTo>
                      <a:pt x="2533" y="2046"/>
                    </a:lnTo>
                    <a:lnTo>
                      <a:pt x="2533" y="2052"/>
                    </a:lnTo>
                    <a:lnTo>
                      <a:pt x="2533" y="2052"/>
                    </a:lnTo>
                    <a:lnTo>
                      <a:pt x="2539" y="2052"/>
                    </a:lnTo>
                    <a:lnTo>
                      <a:pt x="2539" y="2052"/>
                    </a:lnTo>
                    <a:lnTo>
                      <a:pt x="2539" y="2052"/>
                    </a:lnTo>
                    <a:lnTo>
                      <a:pt x="2539" y="2052"/>
                    </a:lnTo>
                    <a:lnTo>
                      <a:pt x="2539" y="2052"/>
                    </a:lnTo>
                    <a:lnTo>
                      <a:pt x="2539" y="2052"/>
                    </a:lnTo>
                    <a:lnTo>
                      <a:pt x="2539" y="2052"/>
                    </a:lnTo>
                    <a:lnTo>
                      <a:pt x="2545" y="2052"/>
                    </a:lnTo>
                    <a:lnTo>
                      <a:pt x="2545" y="2052"/>
                    </a:lnTo>
                    <a:lnTo>
                      <a:pt x="2545" y="2052"/>
                    </a:lnTo>
                    <a:lnTo>
                      <a:pt x="2545" y="2058"/>
                    </a:lnTo>
                    <a:lnTo>
                      <a:pt x="2545" y="2058"/>
                    </a:lnTo>
                    <a:lnTo>
                      <a:pt x="2545" y="2058"/>
                    </a:lnTo>
                    <a:lnTo>
                      <a:pt x="2545" y="2058"/>
                    </a:lnTo>
                    <a:lnTo>
                      <a:pt x="2545" y="2058"/>
                    </a:lnTo>
                    <a:lnTo>
                      <a:pt x="2545" y="2058"/>
                    </a:lnTo>
                    <a:lnTo>
                      <a:pt x="2545" y="2058"/>
                    </a:lnTo>
                    <a:lnTo>
                      <a:pt x="2545" y="2058"/>
                    </a:lnTo>
                    <a:lnTo>
                      <a:pt x="2551" y="2058"/>
                    </a:lnTo>
                    <a:lnTo>
                      <a:pt x="2551" y="2064"/>
                    </a:lnTo>
                    <a:lnTo>
                      <a:pt x="2551" y="2064"/>
                    </a:lnTo>
                    <a:lnTo>
                      <a:pt x="2551" y="2064"/>
                    </a:lnTo>
                    <a:lnTo>
                      <a:pt x="2551" y="2064"/>
                    </a:lnTo>
                    <a:lnTo>
                      <a:pt x="2551" y="2064"/>
                    </a:lnTo>
                    <a:lnTo>
                      <a:pt x="2557" y="2064"/>
                    </a:lnTo>
                    <a:lnTo>
                      <a:pt x="2557" y="2064"/>
                    </a:lnTo>
                    <a:lnTo>
                      <a:pt x="2557" y="2064"/>
                    </a:lnTo>
                    <a:lnTo>
                      <a:pt x="2557" y="2064"/>
                    </a:lnTo>
                    <a:lnTo>
                      <a:pt x="2557" y="2064"/>
                    </a:lnTo>
                    <a:lnTo>
                      <a:pt x="2557" y="2064"/>
                    </a:lnTo>
                    <a:lnTo>
                      <a:pt x="2557" y="2064"/>
                    </a:lnTo>
                    <a:lnTo>
                      <a:pt x="2563" y="2064"/>
                    </a:lnTo>
                    <a:lnTo>
                      <a:pt x="2563" y="2064"/>
                    </a:lnTo>
                    <a:lnTo>
                      <a:pt x="2563" y="2064"/>
                    </a:lnTo>
                    <a:lnTo>
                      <a:pt x="2563" y="2064"/>
                    </a:lnTo>
                    <a:lnTo>
                      <a:pt x="2563" y="2064"/>
                    </a:lnTo>
                    <a:lnTo>
                      <a:pt x="2563" y="2064"/>
                    </a:lnTo>
                    <a:lnTo>
                      <a:pt x="2563" y="2064"/>
                    </a:lnTo>
                    <a:lnTo>
                      <a:pt x="2563" y="2064"/>
                    </a:lnTo>
                    <a:lnTo>
                      <a:pt x="2563" y="2064"/>
                    </a:lnTo>
                    <a:lnTo>
                      <a:pt x="2563" y="2070"/>
                    </a:lnTo>
                    <a:lnTo>
                      <a:pt x="2563" y="2070"/>
                    </a:lnTo>
                    <a:lnTo>
                      <a:pt x="2563" y="2070"/>
                    </a:lnTo>
                    <a:lnTo>
                      <a:pt x="2563" y="2070"/>
                    </a:lnTo>
                    <a:lnTo>
                      <a:pt x="2569" y="2070"/>
                    </a:lnTo>
                    <a:lnTo>
                      <a:pt x="2569" y="2070"/>
                    </a:lnTo>
                    <a:lnTo>
                      <a:pt x="2569" y="2070"/>
                    </a:lnTo>
                    <a:lnTo>
                      <a:pt x="2569" y="2070"/>
                    </a:lnTo>
                    <a:lnTo>
                      <a:pt x="2569" y="2070"/>
                    </a:lnTo>
                    <a:lnTo>
                      <a:pt x="2575" y="2070"/>
                    </a:lnTo>
                    <a:lnTo>
                      <a:pt x="2575" y="2070"/>
                    </a:lnTo>
                    <a:lnTo>
                      <a:pt x="2575" y="2070"/>
                    </a:lnTo>
                    <a:lnTo>
                      <a:pt x="2575" y="2070"/>
                    </a:lnTo>
                    <a:lnTo>
                      <a:pt x="2575" y="2070"/>
                    </a:lnTo>
                    <a:lnTo>
                      <a:pt x="2575" y="2070"/>
                    </a:lnTo>
                    <a:lnTo>
                      <a:pt x="2575" y="2070"/>
                    </a:lnTo>
                    <a:lnTo>
                      <a:pt x="2575" y="2070"/>
                    </a:lnTo>
                    <a:lnTo>
                      <a:pt x="2582" y="2070"/>
                    </a:lnTo>
                    <a:lnTo>
                      <a:pt x="2582" y="2070"/>
                    </a:lnTo>
                    <a:lnTo>
                      <a:pt x="2582" y="2077"/>
                    </a:lnTo>
                    <a:lnTo>
                      <a:pt x="2582" y="2077"/>
                    </a:lnTo>
                    <a:lnTo>
                      <a:pt x="2582" y="2077"/>
                    </a:lnTo>
                    <a:lnTo>
                      <a:pt x="2582" y="2077"/>
                    </a:lnTo>
                    <a:lnTo>
                      <a:pt x="2582" y="2077"/>
                    </a:lnTo>
                    <a:lnTo>
                      <a:pt x="2582" y="2077"/>
                    </a:lnTo>
                    <a:lnTo>
                      <a:pt x="2588" y="2077"/>
                    </a:lnTo>
                    <a:lnTo>
                      <a:pt x="2588" y="2077"/>
                    </a:lnTo>
                    <a:lnTo>
                      <a:pt x="2588" y="2077"/>
                    </a:lnTo>
                    <a:lnTo>
                      <a:pt x="2588" y="2077"/>
                    </a:lnTo>
                    <a:lnTo>
                      <a:pt x="2588" y="2077"/>
                    </a:lnTo>
                    <a:lnTo>
                      <a:pt x="2588" y="2077"/>
                    </a:lnTo>
                    <a:lnTo>
                      <a:pt x="2588" y="2077"/>
                    </a:lnTo>
                    <a:lnTo>
                      <a:pt x="2594" y="2077"/>
                    </a:lnTo>
                    <a:lnTo>
                      <a:pt x="2594" y="2077"/>
                    </a:lnTo>
                    <a:lnTo>
                      <a:pt x="2594" y="2077"/>
                    </a:lnTo>
                    <a:lnTo>
                      <a:pt x="2594" y="2077"/>
                    </a:lnTo>
                    <a:lnTo>
                      <a:pt x="2594" y="2077"/>
                    </a:lnTo>
                    <a:lnTo>
                      <a:pt x="2594" y="2077"/>
                    </a:lnTo>
                    <a:lnTo>
                      <a:pt x="2594" y="2077"/>
                    </a:lnTo>
                    <a:lnTo>
                      <a:pt x="2594" y="2077"/>
                    </a:lnTo>
                    <a:lnTo>
                      <a:pt x="2594" y="2083"/>
                    </a:lnTo>
                    <a:lnTo>
                      <a:pt x="2588" y="2083"/>
                    </a:lnTo>
                    <a:lnTo>
                      <a:pt x="2588" y="2083"/>
                    </a:lnTo>
                    <a:lnTo>
                      <a:pt x="2594" y="2083"/>
                    </a:lnTo>
                    <a:lnTo>
                      <a:pt x="2594" y="2083"/>
                    </a:lnTo>
                    <a:lnTo>
                      <a:pt x="2594" y="2083"/>
                    </a:lnTo>
                    <a:lnTo>
                      <a:pt x="2594" y="2083"/>
                    </a:lnTo>
                    <a:lnTo>
                      <a:pt x="2594" y="2083"/>
                    </a:lnTo>
                    <a:lnTo>
                      <a:pt x="2594" y="2083"/>
                    </a:lnTo>
                    <a:lnTo>
                      <a:pt x="2594" y="2083"/>
                    </a:lnTo>
                    <a:lnTo>
                      <a:pt x="2594" y="2083"/>
                    </a:lnTo>
                    <a:lnTo>
                      <a:pt x="2594" y="2083"/>
                    </a:lnTo>
                    <a:lnTo>
                      <a:pt x="2600" y="2083"/>
                    </a:lnTo>
                    <a:lnTo>
                      <a:pt x="2600" y="2083"/>
                    </a:lnTo>
                    <a:lnTo>
                      <a:pt x="2600" y="2083"/>
                    </a:lnTo>
                    <a:lnTo>
                      <a:pt x="2600" y="2083"/>
                    </a:lnTo>
                    <a:lnTo>
                      <a:pt x="2594" y="2083"/>
                    </a:lnTo>
                    <a:lnTo>
                      <a:pt x="2594" y="2089"/>
                    </a:lnTo>
                    <a:lnTo>
                      <a:pt x="2600" y="2089"/>
                    </a:lnTo>
                    <a:lnTo>
                      <a:pt x="2600" y="2089"/>
                    </a:lnTo>
                    <a:lnTo>
                      <a:pt x="2600" y="2089"/>
                    </a:lnTo>
                    <a:lnTo>
                      <a:pt x="2600" y="2089"/>
                    </a:lnTo>
                    <a:lnTo>
                      <a:pt x="2600" y="2089"/>
                    </a:lnTo>
                    <a:lnTo>
                      <a:pt x="2600" y="2089"/>
                    </a:lnTo>
                    <a:lnTo>
                      <a:pt x="2600" y="2083"/>
                    </a:lnTo>
                    <a:lnTo>
                      <a:pt x="2600" y="2083"/>
                    </a:lnTo>
                    <a:lnTo>
                      <a:pt x="2600" y="2083"/>
                    </a:lnTo>
                    <a:lnTo>
                      <a:pt x="2600" y="2083"/>
                    </a:lnTo>
                    <a:lnTo>
                      <a:pt x="2600" y="2089"/>
                    </a:lnTo>
                    <a:lnTo>
                      <a:pt x="2606" y="2089"/>
                    </a:lnTo>
                    <a:lnTo>
                      <a:pt x="2606" y="2089"/>
                    </a:lnTo>
                    <a:lnTo>
                      <a:pt x="2606" y="2083"/>
                    </a:lnTo>
                    <a:lnTo>
                      <a:pt x="2606" y="2083"/>
                    </a:lnTo>
                    <a:lnTo>
                      <a:pt x="2606" y="2083"/>
                    </a:lnTo>
                    <a:lnTo>
                      <a:pt x="2606" y="2083"/>
                    </a:lnTo>
                    <a:lnTo>
                      <a:pt x="2606" y="2083"/>
                    </a:lnTo>
                    <a:lnTo>
                      <a:pt x="2606" y="2083"/>
                    </a:lnTo>
                    <a:lnTo>
                      <a:pt x="2606" y="2083"/>
                    </a:lnTo>
                    <a:lnTo>
                      <a:pt x="2612" y="2083"/>
                    </a:lnTo>
                    <a:lnTo>
                      <a:pt x="2612" y="2083"/>
                    </a:lnTo>
                    <a:lnTo>
                      <a:pt x="2612" y="2083"/>
                    </a:lnTo>
                    <a:lnTo>
                      <a:pt x="2612" y="2083"/>
                    </a:lnTo>
                    <a:lnTo>
                      <a:pt x="2612" y="2083"/>
                    </a:lnTo>
                    <a:lnTo>
                      <a:pt x="2612" y="2083"/>
                    </a:lnTo>
                    <a:lnTo>
                      <a:pt x="2612" y="2083"/>
                    </a:lnTo>
                    <a:lnTo>
                      <a:pt x="2612" y="2083"/>
                    </a:lnTo>
                    <a:lnTo>
                      <a:pt x="2612" y="2089"/>
                    </a:lnTo>
                    <a:lnTo>
                      <a:pt x="2612" y="2089"/>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24" y="2083"/>
                    </a:lnTo>
                    <a:lnTo>
                      <a:pt x="2618" y="2083"/>
                    </a:lnTo>
                    <a:lnTo>
                      <a:pt x="2618" y="2083"/>
                    </a:lnTo>
                    <a:lnTo>
                      <a:pt x="2624" y="2083"/>
                    </a:lnTo>
                    <a:lnTo>
                      <a:pt x="2624" y="2083"/>
                    </a:lnTo>
                    <a:lnTo>
                      <a:pt x="2624" y="2089"/>
                    </a:lnTo>
                    <a:lnTo>
                      <a:pt x="2624" y="2089"/>
                    </a:lnTo>
                    <a:lnTo>
                      <a:pt x="2624" y="2083"/>
                    </a:lnTo>
                    <a:lnTo>
                      <a:pt x="2624" y="2083"/>
                    </a:lnTo>
                    <a:lnTo>
                      <a:pt x="2624" y="2083"/>
                    </a:lnTo>
                    <a:lnTo>
                      <a:pt x="2624" y="2083"/>
                    </a:lnTo>
                    <a:lnTo>
                      <a:pt x="2624" y="2083"/>
                    </a:lnTo>
                    <a:lnTo>
                      <a:pt x="2630" y="2083"/>
                    </a:lnTo>
                    <a:lnTo>
                      <a:pt x="2630" y="2083"/>
                    </a:lnTo>
                    <a:lnTo>
                      <a:pt x="2630" y="2083"/>
                    </a:lnTo>
                    <a:lnTo>
                      <a:pt x="2630" y="2083"/>
                    </a:lnTo>
                    <a:lnTo>
                      <a:pt x="2630" y="2083"/>
                    </a:lnTo>
                    <a:lnTo>
                      <a:pt x="2630" y="2083"/>
                    </a:lnTo>
                    <a:lnTo>
                      <a:pt x="2630" y="2089"/>
                    </a:lnTo>
                    <a:lnTo>
                      <a:pt x="2630" y="2089"/>
                    </a:lnTo>
                    <a:lnTo>
                      <a:pt x="2630" y="2095"/>
                    </a:lnTo>
                    <a:lnTo>
                      <a:pt x="2630" y="2101"/>
                    </a:lnTo>
                    <a:lnTo>
                      <a:pt x="2630" y="2101"/>
                    </a:lnTo>
                    <a:lnTo>
                      <a:pt x="2630" y="2107"/>
                    </a:lnTo>
                    <a:lnTo>
                      <a:pt x="2630" y="2107"/>
                    </a:lnTo>
                    <a:lnTo>
                      <a:pt x="2630" y="2107"/>
                    </a:lnTo>
                    <a:lnTo>
                      <a:pt x="2630" y="2107"/>
                    </a:lnTo>
                    <a:lnTo>
                      <a:pt x="2630" y="2119"/>
                    </a:lnTo>
                    <a:lnTo>
                      <a:pt x="2630" y="2119"/>
                    </a:lnTo>
                    <a:lnTo>
                      <a:pt x="2630" y="2119"/>
                    </a:lnTo>
                    <a:lnTo>
                      <a:pt x="2630" y="2119"/>
                    </a:lnTo>
                    <a:lnTo>
                      <a:pt x="2630" y="2125"/>
                    </a:lnTo>
                    <a:lnTo>
                      <a:pt x="2630" y="2125"/>
                    </a:lnTo>
                    <a:lnTo>
                      <a:pt x="2630" y="2132"/>
                    </a:lnTo>
                    <a:lnTo>
                      <a:pt x="2630" y="2132"/>
                    </a:lnTo>
                    <a:lnTo>
                      <a:pt x="2630" y="2132"/>
                    </a:lnTo>
                    <a:lnTo>
                      <a:pt x="2630" y="2138"/>
                    </a:lnTo>
                    <a:lnTo>
                      <a:pt x="2630" y="2138"/>
                    </a:lnTo>
                    <a:lnTo>
                      <a:pt x="2630" y="2150"/>
                    </a:lnTo>
                    <a:lnTo>
                      <a:pt x="2630" y="2156"/>
                    </a:lnTo>
                    <a:lnTo>
                      <a:pt x="2630" y="2162"/>
                    </a:lnTo>
                    <a:lnTo>
                      <a:pt x="2630" y="2162"/>
                    </a:lnTo>
                    <a:lnTo>
                      <a:pt x="2630" y="2162"/>
                    </a:lnTo>
                    <a:lnTo>
                      <a:pt x="2630" y="2162"/>
                    </a:lnTo>
                    <a:lnTo>
                      <a:pt x="2630" y="2174"/>
                    </a:lnTo>
                    <a:lnTo>
                      <a:pt x="2630" y="2174"/>
                    </a:lnTo>
                    <a:lnTo>
                      <a:pt x="2630" y="2174"/>
                    </a:lnTo>
                    <a:lnTo>
                      <a:pt x="2630" y="2174"/>
                    </a:lnTo>
                    <a:lnTo>
                      <a:pt x="2630" y="2186"/>
                    </a:lnTo>
                    <a:lnTo>
                      <a:pt x="2630" y="2193"/>
                    </a:lnTo>
                    <a:lnTo>
                      <a:pt x="2630" y="2193"/>
                    </a:lnTo>
                    <a:lnTo>
                      <a:pt x="2630" y="2193"/>
                    </a:lnTo>
                    <a:lnTo>
                      <a:pt x="2630" y="2193"/>
                    </a:lnTo>
                    <a:lnTo>
                      <a:pt x="2630" y="2199"/>
                    </a:lnTo>
                    <a:lnTo>
                      <a:pt x="2637" y="2205"/>
                    </a:lnTo>
                    <a:lnTo>
                      <a:pt x="2637" y="2205"/>
                    </a:lnTo>
                    <a:lnTo>
                      <a:pt x="2637" y="2211"/>
                    </a:lnTo>
                    <a:lnTo>
                      <a:pt x="2637" y="2211"/>
                    </a:lnTo>
                    <a:lnTo>
                      <a:pt x="2637" y="2211"/>
                    </a:lnTo>
                    <a:lnTo>
                      <a:pt x="2637" y="2217"/>
                    </a:lnTo>
                    <a:lnTo>
                      <a:pt x="2637" y="2217"/>
                    </a:lnTo>
                    <a:lnTo>
                      <a:pt x="2637" y="2223"/>
                    </a:lnTo>
                    <a:lnTo>
                      <a:pt x="2637" y="2235"/>
                    </a:lnTo>
                    <a:lnTo>
                      <a:pt x="2637" y="2248"/>
                    </a:lnTo>
                    <a:lnTo>
                      <a:pt x="2637" y="2254"/>
                    </a:lnTo>
                    <a:lnTo>
                      <a:pt x="2637" y="2254"/>
                    </a:lnTo>
                    <a:lnTo>
                      <a:pt x="2637" y="2260"/>
                    </a:lnTo>
                    <a:lnTo>
                      <a:pt x="2637" y="2266"/>
                    </a:lnTo>
                    <a:lnTo>
                      <a:pt x="2637" y="2266"/>
                    </a:lnTo>
                    <a:lnTo>
                      <a:pt x="2637" y="2266"/>
                    </a:lnTo>
                    <a:lnTo>
                      <a:pt x="2637" y="2266"/>
                    </a:lnTo>
                    <a:lnTo>
                      <a:pt x="2643" y="2272"/>
                    </a:lnTo>
                    <a:lnTo>
                      <a:pt x="2643" y="2272"/>
                    </a:lnTo>
                    <a:lnTo>
                      <a:pt x="2643" y="2278"/>
                    </a:lnTo>
                    <a:lnTo>
                      <a:pt x="2643"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84"/>
                    </a:lnTo>
                    <a:lnTo>
                      <a:pt x="2649" y="2284"/>
                    </a:lnTo>
                    <a:lnTo>
                      <a:pt x="2655" y="2284"/>
                    </a:lnTo>
                    <a:lnTo>
                      <a:pt x="2655" y="2284"/>
                    </a:lnTo>
                    <a:lnTo>
                      <a:pt x="2655" y="2284"/>
                    </a:lnTo>
                    <a:lnTo>
                      <a:pt x="2655" y="2290"/>
                    </a:lnTo>
                    <a:lnTo>
                      <a:pt x="2655" y="2290"/>
                    </a:lnTo>
                    <a:lnTo>
                      <a:pt x="2655" y="2290"/>
                    </a:lnTo>
                    <a:lnTo>
                      <a:pt x="2655" y="2290"/>
                    </a:lnTo>
                    <a:lnTo>
                      <a:pt x="2655" y="2290"/>
                    </a:lnTo>
                    <a:lnTo>
                      <a:pt x="2655" y="2290"/>
                    </a:lnTo>
                    <a:lnTo>
                      <a:pt x="2655" y="2296"/>
                    </a:lnTo>
                    <a:lnTo>
                      <a:pt x="2655" y="2296"/>
                    </a:lnTo>
                    <a:lnTo>
                      <a:pt x="2655" y="2296"/>
                    </a:lnTo>
                    <a:lnTo>
                      <a:pt x="2661" y="2296"/>
                    </a:lnTo>
                    <a:lnTo>
                      <a:pt x="2661" y="2296"/>
                    </a:lnTo>
                    <a:lnTo>
                      <a:pt x="2661" y="2303"/>
                    </a:lnTo>
                    <a:lnTo>
                      <a:pt x="2661" y="2303"/>
                    </a:lnTo>
                    <a:lnTo>
                      <a:pt x="2661" y="2303"/>
                    </a:lnTo>
                    <a:lnTo>
                      <a:pt x="2655" y="2303"/>
                    </a:lnTo>
                    <a:lnTo>
                      <a:pt x="2655" y="2303"/>
                    </a:lnTo>
                    <a:lnTo>
                      <a:pt x="2655" y="2303"/>
                    </a:lnTo>
                    <a:lnTo>
                      <a:pt x="2661" y="2309"/>
                    </a:lnTo>
                    <a:lnTo>
                      <a:pt x="2661" y="2309"/>
                    </a:lnTo>
                    <a:lnTo>
                      <a:pt x="2661" y="2309"/>
                    </a:lnTo>
                    <a:lnTo>
                      <a:pt x="2655" y="2309"/>
                    </a:lnTo>
                    <a:lnTo>
                      <a:pt x="2655" y="2309"/>
                    </a:lnTo>
                    <a:lnTo>
                      <a:pt x="2655" y="2315"/>
                    </a:lnTo>
                    <a:lnTo>
                      <a:pt x="2655" y="2315"/>
                    </a:lnTo>
                    <a:lnTo>
                      <a:pt x="2655" y="2315"/>
                    </a:lnTo>
                    <a:lnTo>
                      <a:pt x="2661" y="2315"/>
                    </a:lnTo>
                    <a:lnTo>
                      <a:pt x="2661" y="2315"/>
                    </a:lnTo>
                    <a:lnTo>
                      <a:pt x="2661" y="2321"/>
                    </a:lnTo>
                    <a:lnTo>
                      <a:pt x="2661" y="2321"/>
                    </a:lnTo>
                    <a:lnTo>
                      <a:pt x="2661" y="2321"/>
                    </a:lnTo>
                    <a:lnTo>
                      <a:pt x="2661" y="2321"/>
                    </a:lnTo>
                    <a:lnTo>
                      <a:pt x="2667" y="2321"/>
                    </a:lnTo>
                    <a:lnTo>
                      <a:pt x="2667" y="2321"/>
                    </a:lnTo>
                    <a:lnTo>
                      <a:pt x="2667" y="2321"/>
                    </a:lnTo>
                    <a:lnTo>
                      <a:pt x="2667" y="2321"/>
                    </a:lnTo>
                    <a:lnTo>
                      <a:pt x="2667" y="2327"/>
                    </a:lnTo>
                    <a:lnTo>
                      <a:pt x="2667" y="2327"/>
                    </a:lnTo>
                    <a:lnTo>
                      <a:pt x="2667" y="2327"/>
                    </a:lnTo>
                    <a:lnTo>
                      <a:pt x="2667" y="2327"/>
                    </a:lnTo>
                    <a:lnTo>
                      <a:pt x="2667" y="2327"/>
                    </a:lnTo>
                    <a:lnTo>
                      <a:pt x="2667" y="2333"/>
                    </a:lnTo>
                    <a:lnTo>
                      <a:pt x="2667" y="2333"/>
                    </a:lnTo>
                    <a:lnTo>
                      <a:pt x="2667" y="2333"/>
                    </a:lnTo>
                    <a:lnTo>
                      <a:pt x="2667" y="2333"/>
                    </a:lnTo>
                    <a:lnTo>
                      <a:pt x="2673" y="2333"/>
                    </a:lnTo>
                    <a:lnTo>
                      <a:pt x="2673" y="2333"/>
                    </a:lnTo>
                    <a:lnTo>
                      <a:pt x="2673" y="2339"/>
                    </a:lnTo>
                    <a:lnTo>
                      <a:pt x="2673" y="2339"/>
                    </a:lnTo>
                    <a:lnTo>
                      <a:pt x="2673" y="2339"/>
                    </a:lnTo>
                    <a:lnTo>
                      <a:pt x="2673" y="2339"/>
                    </a:lnTo>
                    <a:lnTo>
                      <a:pt x="2673" y="2339"/>
                    </a:lnTo>
                    <a:lnTo>
                      <a:pt x="2673" y="2339"/>
                    </a:lnTo>
                    <a:lnTo>
                      <a:pt x="2673" y="2345"/>
                    </a:lnTo>
                    <a:lnTo>
                      <a:pt x="2673" y="2345"/>
                    </a:lnTo>
                    <a:lnTo>
                      <a:pt x="2673" y="2345"/>
                    </a:lnTo>
                    <a:lnTo>
                      <a:pt x="2673" y="2345"/>
                    </a:lnTo>
                    <a:lnTo>
                      <a:pt x="2673" y="2345"/>
                    </a:lnTo>
                    <a:lnTo>
                      <a:pt x="2673" y="2351"/>
                    </a:lnTo>
                    <a:lnTo>
                      <a:pt x="2679" y="2351"/>
                    </a:lnTo>
                    <a:lnTo>
                      <a:pt x="2679" y="2351"/>
                    </a:lnTo>
                    <a:lnTo>
                      <a:pt x="2679" y="2351"/>
                    </a:lnTo>
                    <a:lnTo>
                      <a:pt x="2679" y="2351"/>
                    </a:lnTo>
                    <a:lnTo>
                      <a:pt x="2679" y="2351"/>
                    </a:lnTo>
                    <a:lnTo>
                      <a:pt x="2679" y="2357"/>
                    </a:lnTo>
                    <a:lnTo>
                      <a:pt x="2679" y="2357"/>
                    </a:lnTo>
                    <a:lnTo>
                      <a:pt x="2679" y="2357"/>
                    </a:lnTo>
                    <a:lnTo>
                      <a:pt x="2679" y="2357"/>
                    </a:lnTo>
                    <a:lnTo>
                      <a:pt x="2679" y="2364"/>
                    </a:lnTo>
                    <a:lnTo>
                      <a:pt x="2685" y="2357"/>
                    </a:lnTo>
                    <a:lnTo>
                      <a:pt x="2685" y="2357"/>
                    </a:lnTo>
                    <a:lnTo>
                      <a:pt x="2685" y="2357"/>
                    </a:lnTo>
                    <a:lnTo>
                      <a:pt x="2685" y="2357"/>
                    </a:lnTo>
                    <a:lnTo>
                      <a:pt x="2685" y="2364"/>
                    </a:lnTo>
                    <a:lnTo>
                      <a:pt x="2685" y="2364"/>
                    </a:lnTo>
                    <a:lnTo>
                      <a:pt x="2685" y="2364"/>
                    </a:lnTo>
                    <a:lnTo>
                      <a:pt x="2685" y="2364"/>
                    </a:lnTo>
                    <a:lnTo>
                      <a:pt x="2685" y="2364"/>
                    </a:lnTo>
                    <a:lnTo>
                      <a:pt x="2685" y="2364"/>
                    </a:lnTo>
                    <a:lnTo>
                      <a:pt x="2685" y="2364"/>
                    </a:lnTo>
                    <a:lnTo>
                      <a:pt x="2685" y="2370"/>
                    </a:lnTo>
                    <a:lnTo>
                      <a:pt x="2685" y="2370"/>
                    </a:lnTo>
                    <a:lnTo>
                      <a:pt x="2685" y="2370"/>
                    </a:lnTo>
                    <a:lnTo>
                      <a:pt x="2685" y="2370"/>
                    </a:lnTo>
                    <a:lnTo>
                      <a:pt x="2685" y="2370"/>
                    </a:lnTo>
                    <a:lnTo>
                      <a:pt x="2685" y="2370"/>
                    </a:lnTo>
                    <a:lnTo>
                      <a:pt x="2685" y="2376"/>
                    </a:lnTo>
                    <a:lnTo>
                      <a:pt x="2685" y="2376"/>
                    </a:lnTo>
                    <a:lnTo>
                      <a:pt x="2685" y="2376"/>
                    </a:lnTo>
                    <a:lnTo>
                      <a:pt x="2685" y="2376"/>
                    </a:lnTo>
                    <a:lnTo>
                      <a:pt x="2691" y="2376"/>
                    </a:lnTo>
                    <a:lnTo>
                      <a:pt x="2691" y="2376"/>
                    </a:lnTo>
                    <a:lnTo>
                      <a:pt x="2685" y="2382"/>
                    </a:lnTo>
                    <a:lnTo>
                      <a:pt x="2685" y="2382"/>
                    </a:lnTo>
                    <a:lnTo>
                      <a:pt x="2685" y="2382"/>
                    </a:lnTo>
                    <a:lnTo>
                      <a:pt x="2685" y="2382"/>
                    </a:lnTo>
                    <a:lnTo>
                      <a:pt x="2685" y="2382"/>
                    </a:lnTo>
                    <a:lnTo>
                      <a:pt x="2685" y="2382"/>
                    </a:lnTo>
                    <a:lnTo>
                      <a:pt x="2685" y="2382"/>
                    </a:lnTo>
                    <a:lnTo>
                      <a:pt x="2685" y="2388"/>
                    </a:lnTo>
                    <a:lnTo>
                      <a:pt x="2685" y="2388"/>
                    </a:lnTo>
                    <a:lnTo>
                      <a:pt x="2685" y="2388"/>
                    </a:lnTo>
                    <a:lnTo>
                      <a:pt x="2685" y="2388"/>
                    </a:lnTo>
                    <a:lnTo>
                      <a:pt x="2685" y="2388"/>
                    </a:lnTo>
                    <a:lnTo>
                      <a:pt x="2685" y="2388"/>
                    </a:lnTo>
                    <a:lnTo>
                      <a:pt x="2685" y="2388"/>
                    </a:lnTo>
                    <a:lnTo>
                      <a:pt x="2685" y="2394"/>
                    </a:lnTo>
                    <a:lnTo>
                      <a:pt x="2685" y="2394"/>
                    </a:lnTo>
                    <a:lnTo>
                      <a:pt x="2685" y="2394"/>
                    </a:lnTo>
                    <a:lnTo>
                      <a:pt x="2685" y="2394"/>
                    </a:lnTo>
                    <a:lnTo>
                      <a:pt x="2685" y="2394"/>
                    </a:lnTo>
                    <a:lnTo>
                      <a:pt x="2685" y="2400"/>
                    </a:lnTo>
                    <a:lnTo>
                      <a:pt x="2685" y="2400"/>
                    </a:lnTo>
                    <a:lnTo>
                      <a:pt x="2685" y="2400"/>
                    </a:lnTo>
                    <a:lnTo>
                      <a:pt x="2685" y="2400"/>
                    </a:lnTo>
                    <a:lnTo>
                      <a:pt x="2685" y="2400"/>
                    </a:lnTo>
                    <a:lnTo>
                      <a:pt x="2679" y="2406"/>
                    </a:lnTo>
                    <a:lnTo>
                      <a:pt x="2679" y="2406"/>
                    </a:lnTo>
                    <a:lnTo>
                      <a:pt x="2679" y="2406"/>
                    </a:lnTo>
                    <a:lnTo>
                      <a:pt x="2679" y="2406"/>
                    </a:lnTo>
                    <a:lnTo>
                      <a:pt x="2679" y="2412"/>
                    </a:lnTo>
                    <a:lnTo>
                      <a:pt x="2679" y="2412"/>
                    </a:lnTo>
                    <a:lnTo>
                      <a:pt x="2679" y="2412"/>
                    </a:lnTo>
                    <a:lnTo>
                      <a:pt x="2679" y="2412"/>
                    </a:lnTo>
                    <a:lnTo>
                      <a:pt x="2679" y="2412"/>
                    </a:lnTo>
                    <a:lnTo>
                      <a:pt x="2679" y="2412"/>
                    </a:lnTo>
                    <a:lnTo>
                      <a:pt x="2679" y="2419"/>
                    </a:lnTo>
                    <a:lnTo>
                      <a:pt x="2673" y="2419"/>
                    </a:lnTo>
                    <a:lnTo>
                      <a:pt x="2673" y="2419"/>
                    </a:lnTo>
                    <a:lnTo>
                      <a:pt x="2673" y="2419"/>
                    </a:lnTo>
                    <a:lnTo>
                      <a:pt x="2673" y="2425"/>
                    </a:lnTo>
                    <a:lnTo>
                      <a:pt x="2673" y="2425"/>
                    </a:lnTo>
                    <a:lnTo>
                      <a:pt x="2673" y="2425"/>
                    </a:lnTo>
                    <a:lnTo>
                      <a:pt x="2673" y="2425"/>
                    </a:lnTo>
                    <a:lnTo>
                      <a:pt x="2673" y="2431"/>
                    </a:lnTo>
                    <a:lnTo>
                      <a:pt x="2667" y="2431"/>
                    </a:lnTo>
                    <a:lnTo>
                      <a:pt x="2667" y="2431"/>
                    </a:lnTo>
                    <a:lnTo>
                      <a:pt x="2667" y="2431"/>
                    </a:lnTo>
                    <a:lnTo>
                      <a:pt x="2667" y="2431"/>
                    </a:lnTo>
                    <a:lnTo>
                      <a:pt x="2667" y="2437"/>
                    </a:lnTo>
                    <a:lnTo>
                      <a:pt x="2667" y="2437"/>
                    </a:lnTo>
                    <a:lnTo>
                      <a:pt x="2673" y="2437"/>
                    </a:lnTo>
                    <a:lnTo>
                      <a:pt x="2673" y="2437"/>
                    </a:lnTo>
                    <a:lnTo>
                      <a:pt x="2673" y="2437"/>
                    </a:lnTo>
                    <a:lnTo>
                      <a:pt x="2673" y="2443"/>
                    </a:lnTo>
                    <a:lnTo>
                      <a:pt x="2673" y="2443"/>
                    </a:lnTo>
                    <a:lnTo>
                      <a:pt x="2673" y="2443"/>
                    </a:lnTo>
                    <a:lnTo>
                      <a:pt x="2673" y="2449"/>
                    </a:lnTo>
                    <a:lnTo>
                      <a:pt x="2667" y="2449"/>
                    </a:lnTo>
                    <a:lnTo>
                      <a:pt x="2667" y="2449"/>
                    </a:lnTo>
                    <a:lnTo>
                      <a:pt x="2667" y="2449"/>
                    </a:lnTo>
                    <a:lnTo>
                      <a:pt x="2667" y="2455"/>
                    </a:lnTo>
                    <a:lnTo>
                      <a:pt x="2667" y="2455"/>
                    </a:lnTo>
                    <a:lnTo>
                      <a:pt x="2667" y="2455"/>
                    </a:lnTo>
                    <a:lnTo>
                      <a:pt x="2667" y="2461"/>
                    </a:lnTo>
                    <a:lnTo>
                      <a:pt x="2667" y="2461"/>
                    </a:lnTo>
                    <a:lnTo>
                      <a:pt x="2673" y="2461"/>
                    </a:lnTo>
                    <a:lnTo>
                      <a:pt x="2673" y="2461"/>
                    </a:lnTo>
                    <a:lnTo>
                      <a:pt x="2673" y="2461"/>
                    </a:lnTo>
                    <a:lnTo>
                      <a:pt x="2673" y="2467"/>
                    </a:lnTo>
                    <a:lnTo>
                      <a:pt x="2673" y="2467"/>
                    </a:lnTo>
                    <a:lnTo>
                      <a:pt x="2673" y="2467"/>
                    </a:lnTo>
                    <a:lnTo>
                      <a:pt x="2673" y="2467"/>
                    </a:lnTo>
                    <a:lnTo>
                      <a:pt x="2673" y="2474"/>
                    </a:lnTo>
                    <a:lnTo>
                      <a:pt x="2673" y="2474"/>
                    </a:lnTo>
                    <a:lnTo>
                      <a:pt x="2673" y="2474"/>
                    </a:lnTo>
                    <a:lnTo>
                      <a:pt x="2673" y="2474"/>
                    </a:lnTo>
                    <a:lnTo>
                      <a:pt x="2673" y="2480"/>
                    </a:lnTo>
                    <a:lnTo>
                      <a:pt x="2673" y="2480"/>
                    </a:lnTo>
                    <a:lnTo>
                      <a:pt x="2673" y="2480"/>
                    </a:lnTo>
                    <a:lnTo>
                      <a:pt x="2673" y="2480"/>
                    </a:lnTo>
                    <a:lnTo>
                      <a:pt x="2673" y="2486"/>
                    </a:lnTo>
                    <a:lnTo>
                      <a:pt x="2667" y="2486"/>
                    </a:lnTo>
                    <a:lnTo>
                      <a:pt x="2673" y="2486"/>
                    </a:lnTo>
                    <a:lnTo>
                      <a:pt x="2673" y="2486"/>
                    </a:lnTo>
                    <a:lnTo>
                      <a:pt x="2673" y="2492"/>
                    </a:lnTo>
                    <a:lnTo>
                      <a:pt x="2673" y="2492"/>
                    </a:lnTo>
                    <a:lnTo>
                      <a:pt x="2667" y="2492"/>
                    </a:lnTo>
                    <a:lnTo>
                      <a:pt x="2667" y="2492"/>
                    </a:lnTo>
                    <a:lnTo>
                      <a:pt x="2667" y="2498"/>
                    </a:lnTo>
                    <a:lnTo>
                      <a:pt x="2661" y="2504"/>
                    </a:lnTo>
                    <a:lnTo>
                      <a:pt x="2661" y="2504"/>
                    </a:lnTo>
                    <a:lnTo>
                      <a:pt x="2661" y="2504"/>
                    </a:lnTo>
                    <a:lnTo>
                      <a:pt x="2661" y="2504"/>
                    </a:lnTo>
                    <a:lnTo>
                      <a:pt x="2661" y="2510"/>
                    </a:lnTo>
                    <a:lnTo>
                      <a:pt x="2661" y="2510"/>
                    </a:lnTo>
                    <a:lnTo>
                      <a:pt x="2661" y="2510"/>
                    </a:lnTo>
                    <a:lnTo>
                      <a:pt x="2661" y="2510"/>
                    </a:lnTo>
                    <a:lnTo>
                      <a:pt x="2655" y="2516"/>
                    </a:lnTo>
                    <a:lnTo>
                      <a:pt x="2655" y="2516"/>
                    </a:lnTo>
                    <a:lnTo>
                      <a:pt x="2655" y="2516"/>
                    </a:lnTo>
                    <a:lnTo>
                      <a:pt x="2655" y="2516"/>
                    </a:lnTo>
                    <a:lnTo>
                      <a:pt x="2655" y="2516"/>
                    </a:lnTo>
                    <a:lnTo>
                      <a:pt x="2649" y="2516"/>
                    </a:lnTo>
                    <a:lnTo>
                      <a:pt x="2649" y="2522"/>
                    </a:lnTo>
                    <a:lnTo>
                      <a:pt x="2655" y="2522"/>
                    </a:lnTo>
                    <a:lnTo>
                      <a:pt x="2655" y="2522"/>
                    </a:lnTo>
                    <a:lnTo>
                      <a:pt x="2655" y="2522"/>
                    </a:lnTo>
                    <a:lnTo>
                      <a:pt x="2655" y="2522"/>
                    </a:lnTo>
                    <a:lnTo>
                      <a:pt x="2655" y="2522"/>
                    </a:lnTo>
                    <a:lnTo>
                      <a:pt x="2655" y="2528"/>
                    </a:lnTo>
                    <a:lnTo>
                      <a:pt x="2655" y="2528"/>
                    </a:lnTo>
                    <a:lnTo>
                      <a:pt x="2661" y="2528"/>
                    </a:lnTo>
                    <a:lnTo>
                      <a:pt x="2661" y="2535"/>
                    </a:lnTo>
                    <a:lnTo>
                      <a:pt x="2661" y="2535"/>
                    </a:lnTo>
                    <a:lnTo>
                      <a:pt x="2661" y="2535"/>
                    </a:lnTo>
                    <a:lnTo>
                      <a:pt x="2655" y="2535"/>
                    </a:lnTo>
                    <a:lnTo>
                      <a:pt x="2655" y="2535"/>
                    </a:lnTo>
                    <a:lnTo>
                      <a:pt x="2643" y="2535"/>
                    </a:lnTo>
                    <a:lnTo>
                      <a:pt x="2637" y="2535"/>
                    </a:lnTo>
                    <a:lnTo>
                      <a:pt x="2630" y="2541"/>
                    </a:lnTo>
                    <a:lnTo>
                      <a:pt x="2606" y="2547"/>
                    </a:lnTo>
                    <a:lnTo>
                      <a:pt x="2600" y="2553"/>
                    </a:lnTo>
                    <a:lnTo>
                      <a:pt x="2594" y="2553"/>
                    </a:lnTo>
                    <a:moveTo>
                      <a:pt x="153" y="1728"/>
                    </a:moveTo>
                    <a:lnTo>
                      <a:pt x="153" y="1735"/>
                    </a:lnTo>
                    <a:lnTo>
                      <a:pt x="153" y="1735"/>
                    </a:lnTo>
                    <a:lnTo>
                      <a:pt x="153" y="1735"/>
                    </a:lnTo>
                    <a:lnTo>
                      <a:pt x="153" y="1735"/>
                    </a:lnTo>
                    <a:lnTo>
                      <a:pt x="159" y="1735"/>
                    </a:lnTo>
                    <a:lnTo>
                      <a:pt x="159" y="1741"/>
                    </a:lnTo>
                    <a:lnTo>
                      <a:pt x="153" y="1741"/>
                    </a:lnTo>
                    <a:lnTo>
                      <a:pt x="153" y="1741"/>
                    </a:lnTo>
                    <a:lnTo>
                      <a:pt x="153" y="1741"/>
                    </a:lnTo>
                    <a:lnTo>
                      <a:pt x="153" y="1741"/>
                    </a:lnTo>
                    <a:lnTo>
                      <a:pt x="147" y="1735"/>
                    </a:lnTo>
                    <a:lnTo>
                      <a:pt x="147" y="1735"/>
                    </a:lnTo>
                    <a:lnTo>
                      <a:pt x="147" y="1735"/>
                    </a:lnTo>
                    <a:lnTo>
                      <a:pt x="140" y="1735"/>
                    </a:lnTo>
                    <a:lnTo>
                      <a:pt x="140" y="1735"/>
                    </a:lnTo>
                    <a:lnTo>
                      <a:pt x="140" y="1735"/>
                    </a:lnTo>
                    <a:lnTo>
                      <a:pt x="147" y="1735"/>
                    </a:lnTo>
                    <a:lnTo>
                      <a:pt x="147" y="1735"/>
                    </a:lnTo>
                    <a:lnTo>
                      <a:pt x="147" y="1735"/>
                    </a:lnTo>
                    <a:lnTo>
                      <a:pt x="147" y="1735"/>
                    </a:lnTo>
                    <a:lnTo>
                      <a:pt x="147" y="1735"/>
                    </a:lnTo>
                    <a:lnTo>
                      <a:pt x="153" y="1735"/>
                    </a:lnTo>
                    <a:lnTo>
                      <a:pt x="153" y="1728"/>
                    </a:lnTo>
                    <a:moveTo>
                      <a:pt x="4657" y="525"/>
                    </a:moveTo>
                    <a:lnTo>
                      <a:pt x="4663" y="525"/>
                    </a:lnTo>
                    <a:lnTo>
                      <a:pt x="4663" y="525"/>
                    </a:lnTo>
                    <a:lnTo>
                      <a:pt x="4663" y="525"/>
                    </a:lnTo>
                    <a:lnTo>
                      <a:pt x="4663" y="531"/>
                    </a:lnTo>
                    <a:lnTo>
                      <a:pt x="4663" y="531"/>
                    </a:lnTo>
                    <a:lnTo>
                      <a:pt x="4663" y="531"/>
                    </a:lnTo>
                    <a:lnTo>
                      <a:pt x="4663" y="531"/>
                    </a:lnTo>
                    <a:lnTo>
                      <a:pt x="4657" y="531"/>
                    </a:lnTo>
                    <a:lnTo>
                      <a:pt x="4657" y="525"/>
                    </a:lnTo>
                    <a:lnTo>
                      <a:pt x="4657" y="525"/>
                    </a:lnTo>
                    <a:lnTo>
                      <a:pt x="4657" y="525"/>
                    </a:lnTo>
                    <a:moveTo>
                      <a:pt x="3363" y="605"/>
                    </a:moveTo>
                    <a:lnTo>
                      <a:pt x="3357" y="605"/>
                    </a:lnTo>
                    <a:lnTo>
                      <a:pt x="3357" y="605"/>
                    </a:lnTo>
                    <a:lnTo>
                      <a:pt x="3357" y="599"/>
                    </a:lnTo>
                    <a:lnTo>
                      <a:pt x="3357" y="599"/>
                    </a:lnTo>
                    <a:lnTo>
                      <a:pt x="3357" y="599"/>
                    </a:lnTo>
                    <a:lnTo>
                      <a:pt x="3363" y="605"/>
                    </a:lnTo>
                    <a:lnTo>
                      <a:pt x="3363" y="605"/>
                    </a:lnTo>
                    <a:lnTo>
                      <a:pt x="3363" y="605"/>
                    </a:lnTo>
                    <a:lnTo>
                      <a:pt x="3369" y="611"/>
                    </a:lnTo>
                    <a:lnTo>
                      <a:pt x="3369" y="611"/>
                    </a:lnTo>
                    <a:lnTo>
                      <a:pt x="3369" y="611"/>
                    </a:lnTo>
                    <a:lnTo>
                      <a:pt x="3375" y="611"/>
                    </a:lnTo>
                    <a:lnTo>
                      <a:pt x="3375" y="611"/>
                    </a:lnTo>
                    <a:lnTo>
                      <a:pt x="3375" y="611"/>
                    </a:lnTo>
                    <a:lnTo>
                      <a:pt x="3375" y="605"/>
                    </a:lnTo>
                    <a:lnTo>
                      <a:pt x="3375" y="611"/>
                    </a:lnTo>
                    <a:lnTo>
                      <a:pt x="3375" y="611"/>
                    </a:lnTo>
                    <a:lnTo>
                      <a:pt x="3381" y="611"/>
                    </a:lnTo>
                    <a:lnTo>
                      <a:pt x="3381" y="611"/>
                    </a:lnTo>
                    <a:lnTo>
                      <a:pt x="3381" y="611"/>
                    </a:lnTo>
                    <a:lnTo>
                      <a:pt x="3381" y="617"/>
                    </a:lnTo>
                    <a:lnTo>
                      <a:pt x="3381" y="617"/>
                    </a:lnTo>
                    <a:lnTo>
                      <a:pt x="3381" y="617"/>
                    </a:lnTo>
                    <a:lnTo>
                      <a:pt x="3375" y="617"/>
                    </a:lnTo>
                    <a:lnTo>
                      <a:pt x="3375" y="617"/>
                    </a:lnTo>
                    <a:lnTo>
                      <a:pt x="3375" y="617"/>
                    </a:lnTo>
                    <a:lnTo>
                      <a:pt x="3375" y="617"/>
                    </a:lnTo>
                    <a:lnTo>
                      <a:pt x="3369" y="617"/>
                    </a:lnTo>
                    <a:lnTo>
                      <a:pt x="3369" y="617"/>
                    </a:lnTo>
                    <a:lnTo>
                      <a:pt x="3369" y="617"/>
                    </a:lnTo>
                    <a:lnTo>
                      <a:pt x="3369" y="611"/>
                    </a:lnTo>
                    <a:lnTo>
                      <a:pt x="3363" y="611"/>
                    </a:lnTo>
                    <a:lnTo>
                      <a:pt x="3363" y="611"/>
                    </a:lnTo>
                    <a:lnTo>
                      <a:pt x="3363" y="611"/>
                    </a:lnTo>
                    <a:lnTo>
                      <a:pt x="3363" y="611"/>
                    </a:lnTo>
                    <a:lnTo>
                      <a:pt x="3363" y="605"/>
                    </a:lnTo>
                    <a:lnTo>
                      <a:pt x="3363" y="605"/>
                    </a:lnTo>
                    <a:lnTo>
                      <a:pt x="3363" y="605"/>
                    </a:lnTo>
                    <a:moveTo>
                      <a:pt x="3570" y="1069"/>
                    </a:moveTo>
                    <a:lnTo>
                      <a:pt x="3570" y="1069"/>
                    </a:lnTo>
                    <a:lnTo>
                      <a:pt x="3570" y="1069"/>
                    </a:lnTo>
                    <a:lnTo>
                      <a:pt x="3570" y="1069"/>
                    </a:lnTo>
                    <a:lnTo>
                      <a:pt x="3570" y="1069"/>
                    </a:lnTo>
                    <a:lnTo>
                      <a:pt x="3570" y="1069"/>
                    </a:lnTo>
                    <a:lnTo>
                      <a:pt x="3570" y="1069"/>
                    </a:lnTo>
                    <a:lnTo>
                      <a:pt x="3570" y="1069"/>
                    </a:lnTo>
                    <a:lnTo>
                      <a:pt x="3570" y="1069"/>
                    </a:lnTo>
                    <a:lnTo>
                      <a:pt x="3570" y="1069"/>
                    </a:lnTo>
                    <a:moveTo>
                      <a:pt x="86" y="1258"/>
                    </a:moveTo>
                    <a:lnTo>
                      <a:pt x="86" y="1258"/>
                    </a:lnTo>
                    <a:lnTo>
                      <a:pt x="79" y="1258"/>
                    </a:lnTo>
                    <a:lnTo>
                      <a:pt x="79" y="1258"/>
                    </a:lnTo>
                    <a:lnTo>
                      <a:pt x="86" y="1258"/>
                    </a:lnTo>
                    <a:lnTo>
                      <a:pt x="86" y="1258"/>
                    </a:lnTo>
                    <a:lnTo>
                      <a:pt x="86" y="1258"/>
                    </a:lnTo>
                    <a:lnTo>
                      <a:pt x="86" y="1258"/>
                    </a:lnTo>
                    <a:moveTo>
                      <a:pt x="2539" y="1411"/>
                    </a:moveTo>
                    <a:lnTo>
                      <a:pt x="2539" y="1411"/>
                    </a:lnTo>
                    <a:lnTo>
                      <a:pt x="2539" y="1405"/>
                    </a:lnTo>
                    <a:lnTo>
                      <a:pt x="2539" y="1405"/>
                    </a:lnTo>
                    <a:lnTo>
                      <a:pt x="2533" y="1405"/>
                    </a:lnTo>
                    <a:lnTo>
                      <a:pt x="2533" y="1405"/>
                    </a:lnTo>
                    <a:lnTo>
                      <a:pt x="2533" y="1405"/>
                    </a:lnTo>
                    <a:lnTo>
                      <a:pt x="2533" y="1405"/>
                    </a:lnTo>
                    <a:lnTo>
                      <a:pt x="2533" y="1405"/>
                    </a:lnTo>
                    <a:lnTo>
                      <a:pt x="2533" y="1399"/>
                    </a:lnTo>
                    <a:lnTo>
                      <a:pt x="2527" y="1399"/>
                    </a:lnTo>
                    <a:lnTo>
                      <a:pt x="2527" y="1399"/>
                    </a:lnTo>
                    <a:lnTo>
                      <a:pt x="2527" y="1399"/>
                    </a:lnTo>
                    <a:lnTo>
                      <a:pt x="2527" y="1399"/>
                    </a:lnTo>
                    <a:lnTo>
                      <a:pt x="2527" y="1399"/>
                    </a:lnTo>
                    <a:lnTo>
                      <a:pt x="2527" y="1393"/>
                    </a:lnTo>
                    <a:lnTo>
                      <a:pt x="2527" y="1393"/>
                    </a:lnTo>
                    <a:lnTo>
                      <a:pt x="2521" y="1393"/>
                    </a:lnTo>
                    <a:lnTo>
                      <a:pt x="2521" y="1393"/>
                    </a:lnTo>
                    <a:lnTo>
                      <a:pt x="2521" y="1386"/>
                    </a:lnTo>
                    <a:lnTo>
                      <a:pt x="2521" y="1386"/>
                    </a:lnTo>
                    <a:lnTo>
                      <a:pt x="2521" y="1386"/>
                    </a:lnTo>
                    <a:lnTo>
                      <a:pt x="2521" y="1386"/>
                    </a:lnTo>
                    <a:lnTo>
                      <a:pt x="2527" y="1386"/>
                    </a:lnTo>
                    <a:lnTo>
                      <a:pt x="2527" y="1386"/>
                    </a:lnTo>
                    <a:lnTo>
                      <a:pt x="2527" y="1386"/>
                    </a:lnTo>
                    <a:lnTo>
                      <a:pt x="2527" y="1386"/>
                    </a:lnTo>
                    <a:lnTo>
                      <a:pt x="2527" y="1386"/>
                    </a:lnTo>
                    <a:lnTo>
                      <a:pt x="2527" y="1386"/>
                    </a:lnTo>
                    <a:lnTo>
                      <a:pt x="2527" y="1380"/>
                    </a:lnTo>
                    <a:lnTo>
                      <a:pt x="2527" y="1380"/>
                    </a:lnTo>
                    <a:lnTo>
                      <a:pt x="2527" y="1380"/>
                    </a:lnTo>
                    <a:lnTo>
                      <a:pt x="2527" y="1380"/>
                    </a:lnTo>
                    <a:lnTo>
                      <a:pt x="2527" y="1380"/>
                    </a:lnTo>
                    <a:lnTo>
                      <a:pt x="2527" y="1380"/>
                    </a:lnTo>
                    <a:lnTo>
                      <a:pt x="2527" y="1374"/>
                    </a:lnTo>
                    <a:lnTo>
                      <a:pt x="2527" y="1374"/>
                    </a:lnTo>
                    <a:lnTo>
                      <a:pt x="2533" y="1374"/>
                    </a:lnTo>
                    <a:lnTo>
                      <a:pt x="2533" y="1374"/>
                    </a:lnTo>
                    <a:lnTo>
                      <a:pt x="2533" y="1374"/>
                    </a:lnTo>
                    <a:lnTo>
                      <a:pt x="2533" y="1374"/>
                    </a:lnTo>
                    <a:lnTo>
                      <a:pt x="2533" y="1374"/>
                    </a:lnTo>
                    <a:lnTo>
                      <a:pt x="2533" y="1374"/>
                    </a:lnTo>
                    <a:lnTo>
                      <a:pt x="2533" y="1368"/>
                    </a:lnTo>
                    <a:lnTo>
                      <a:pt x="2533" y="1368"/>
                    </a:lnTo>
                    <a:lnTo>
                      <a:pt x="2533" y="1368"/>
                    </a:lnTo>
                    <a:lnTo>
                      <a:pt x="2533" y="1368"/>
                    </a:lnTo>
                    <a:lnTo>
                      <a:pt x="2539" y="1368"/>
                    </a:lnTo>
                    <a:lnTo>
                      <a:pt x="2539" y="1368"/>
                    </a:lnTo>
                    <a:lnTo>
                      <a:pt x="2539" y="1368"/>
                    </a:lnTo>
                    <a:lnTo>
                      <a:pt x="2539" y="1368"/>
                    </a:lnTo>
                    <a:lnTo>
                      <a:pt x="2539" y="1368"/>
                    </a:lnTo>
                    <a:lnTo>
                      <a:pt x="2539" y="1368"/>
                    </a:lnTo>
                    <a:lnTo>
                      <a:pt x="2545" y="1368"/>
                    </a:lnTo>
                    <a:lnTo>
                      <a:pt x="2545" y="1368"/>
                    </a:lnTo>
                    <a:lnTo>
                      <a:pt x="2545" y="1368"/>
                    </a:lnTo>
                    <a:lnTo>
                      <a:pt x="2545" y="1362"/>
                    </a:lnTo>
                    <a:lnTo>
                      <a:pt x="2545" y="1362"/>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56"/>
                    </a:lnTo>
                    <a:lnTo>
                      <a:pt x="2545" y="1356"/>
                    </a:lnTo>
                    <a:lnTo>
                      <a:pt x="2539" y="1356"/>
                    </a:lnTo>
                    <a:lnTo>
                      <a:pt x="2539" y="1356"/>
                    </a:lnTo>
                    <a:lnTo>
                      <a:pt x="2539" y="1356"/>
                    </a:lnTo>
                    <a:lnTo>
                      <a:pt x="2539" y="1356"/>
                    </a:lnTo>
                    <a:lnTo>
                      <a:pt x="2539" y="1356"/>
                    </a:lnTo>
                    <a:lnTo>
                      <a:pt x="2539" y="1356"/>
                    </a:lnTo>
                    <a:lnTo>
                      <a:pt x="2539" y="1356"/>
                    </a:lnTo>
                    <a:lnTo>
                      <a:pt x="2539" y="1356"/>
                    </a:lnTo>
                    <a:lnTo>
                      <a:pt x="2539" y="1350"/>
                    </a:lnTo>
                    <a:lnTo>
                      <a:pt x="2539" y="1350"/>
                    </a:lnTo>
                    <a:lnTo>
                      <a:pt x="2539" y="1350"/>
                    </a:lnTo>
                    <a:lnTo>
                      <a:pt x="2533" y="1350"/>
                    </a:lnTo>
                    <a:lnTo>
                      <a:pt x="2533" y="1350"/>
                    </a:lnTo>
                    <a:lnTo>
                      <a:pt x="2533" y="1350"/>
                    </a:lnTo>
                    <a:lnTo>
                      <a:pt x="2533" y="1350"/>
                    </a:lnTo>
                    <a:lnTo>
                      <a:pt x="2533" y="1350"/>
                    </a:lnTo>
                    <a:lnTo>
                      <a:pt x="2527" y="1350"/>
                    </a:lnTo>
                    <a:lnTo>
                      <a:pt x="2527" y="1350"/>
                    </a:lnTo>
                    <a:lnTo>
                      <a:pt x="2527" y="1350"/>
                    </a:lnTo>
                    <a:lnTo>
                      <a:pt x="2527" y="1356"/>
                    </a:lnTo>
                    <a:lnTo>
                      <a:pt x="2527" y="1356"/>
                    </a:lnTo>
                    <a:lnTo>
                      <a:pt x="2527" y="1356"/>
                    </a:lnTo>
                    <a:lnTo>
                      <a:pt x="2527" y="1356"/>
                    </a:lnTo>
                    <a:lnTo>
                      <a:pt x="2521" y="1356"/>
                    </a:lnTo>
                    <a:lnTo>
                      <a:pt x="2521" y="1356"/>
                    </a:lnTo>
                    <a:lnTo>
                      <a:pt x="2521" y="1356"/>
                    </a:lnTo>
                    <a:lnTo>
                      <a:pt x="2521" y="1350"/>
                    </a:lnTo>
                    <a:lnTo>
                      <a:pt x="2521" y="1350"/>
                    </a:lnTo>
                    <a:lnTo>
                      <a:pt x="2521" y="1350"/>
                    </a:lnTo>
                    <a:lnTo>
                      <a:pt x="2521" y="1350"/>
                    </a:lnTo>
                    <a:lnTo>
                      <a:pt x="2521" y="1350"/>
                    </a:lnTo>
                    <a:lnTo>
                      <a:pt x="2521" y="1350"/>
                    </a:lnTo>
                    <a:lnTo>
                      <a:pt x="2514" y="1350"/>
                    </a:lnTo>
                    <a:lnTo>
                      <a:pt x="2514" y="1350"/>
                    </a:lnTo>
                    <a:lnTo>
                      <a:pt x="2514" y="1350"/>
                    </a:lnTo>
                    <a:lnTo>
                      <a:pt x="2514" y="1350"/>
                    </a:lnTo>
                    <a:lnTo>
                      <a:pt x="2514" y="1350"/>
                    </a:lnTo>
                    <a:lnTo>
                      <a:pt x="2514" y="1344"/>
                    </a:lnTo>
                    <a:lnTo>
                      <a:pt x="2514" y="1344"/>
                    </a:lnTo>
                    <a:lnTo>
                      <a:pt x="2514" y="1344"/>
                    </a:lnTo>
                    <a:lnTo>
                      <a:pt x="2514" y="1344"/>
                    </a:lnTo>
                    <a:lnTo>
                      <a:pt x="2508" y="1344"/>
                    </a:lnTo>
                    <a:lnTo>
                      <a:pt x="2508" y="1344"/>
                    </a:lnTo>
                    <a:lnTo>
                      <a:pt x="2508" y="1344"/>
                    </a:lnTo>
                    <a:lnTo>
                      <a:pt x="2508" y="1344"/>
                    </a:lnTo>
                    <a:lnTo>
                      <a:pt x="2508" y="1344"/>
                    </a:lnTo>
                    <a:lnTo>
                      <a:pt x="2508" y="1344"/>
                    </a:lnTo>
                    <a:lnTo>
                      <a:pt x="2502" y="1338"/>
                    </a:lnTo>
                    <a:lnTo>
                      <a:pt x="2502" y="1338"/>
                    </a:lnTo>
                    <a:lnTo>
                      <a:pt x="2502" y="1338"/>
                    </a:lnTo>
                    <a:lnTo>
                      <a:pt x="2502" y="1338"/>
                    </a:lnTo>
                    <a:lnTo>
                      <a:pt x="2502" y="1338"/>
                    </a:lnTo>
                    <a:lnTo>
                      <a:pt x="2502" y="1338"/>
                    </a:lnTo>
                    <a:lnTo>
                      <a:pt x="2502" y="1338"/>
                    </a:lnTo>
                    <a:lnTo>
                      <a:pt x="2502" y="1331"/>
                    </a:lnTo>
                    <a:lnTo>
                      <a:pt x="2496" y="1338"/>
                    </a:lnTo>
                    <a:lnTo>
                      <a:pt x="2496" y="1338"/>
                    </a:lnTo>
                    <a:lnTo>
                      <a:pt x="2496" y="1331"/>
                    </a:lnTo>
                    <a:lnTo>
                      <a:pt x="2496" y="1331"/>
                    </a:lnTo>
                    <a:lnTo>
                      <a:pt x="2496" y="1331"/>
                    </a:lnTo>
                    <a:lnTo>
                      <a:pt x="2496" y="1331"/>
                    </a:lnTo>
                    <a:lnTo>
                      <a:pt x="2496" y="1331"/>
                    </a:lnTo>
                    <a:lnTo>
                      <a:pt x="2496" y="1331"/>
                    </a:lnTo>
                    <a:lnTo>
                      <a:pt x="2496" y="1331"/>
                    </a:lnTo>
                    <a:lnTo>
                      <a:pt x="2496" y="1331"/>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19"/>
                    </a:lnTo>
                    <a:lnTo>
                      <a:pt x="2496" y="1319"/>
                    </a:lnTo>
                    <a:lnTo>
                      <a:pt x="2496" y="1319"/>
                    </a:lnTo>
                    <a:lnTo>
                      <a:pt x="2490" y="1319"/>
                    </a:lnTo>
                    <a:lnTo>
                      <a:pt x="2490" y="1319"/>
                    </a:lnTo>
                    <a:lnTo>
                      <a:pt x="2490" y="1319"/>
                    </a:lnTo>
                    <a:lnTo>
                      <a:pt x="2490" y="1313"/>
                    </a:lnTo>
                    <a:lnTo>
                      <a:pt x="2490" y="1313"/>
                    </a:lnTo>
                    <a:lnTo>
                      <a:pt x="2490" y="1313"/>
                    </a:lnTo>
                    <a:lnTo>
                      <a:pt x="2490" y="1313"/>
                    </a:lnTo>
                    <a:lnTo>
                      <a:pt x="2490" y="1313"/>
                    </a:lnTo>
                    <a:lnTo>
                      <a:pt x="2490" y="1313"/>
                    </a:lnTo>
                    <a:lnTo>
                      <a:pt x="2490" y="1307"/>
                    </a:lnTo>
                    <a:lnTo>
                      <a:pt x="2490" y="1307"/>
                    </a:lnTo>
                    <a:lnTo>
                      <a:pt x="2490" y="1307"/>
                    </a:lnTo>
                    <a:lnTo>
                      <a:pt x="2484" y="1307"/>
                    </a:lnTo>
                    <a:lnTo>
                      <a:pt x="2484" y="1307"/>
                    </a:lnTo>
                    <a:lnTo>
                      <a:pt x="2484" y="1307"/>
                    </a:lnTo>
                    <a:lnTo>
                      <a:pt x="2484" y="1307"/>
                    </a:lnTo>
                    <a:lnTo>
                      <a:pt x="2484" y="1307"/>
                    </a:lnTo>
                    <a:lnTo>
                      <a:pt x="2484" y="1301"/>
                    </a:lnTo>
                    <a:lnTo>
                      <a:pt x="2484" y="1301"/>
                    </a:lnTo>
                    <a:lnTo>
                      <a:pt x="2484" y="1301"/>
                    </a:lnTo>
                    <a:lnTo>
                      <a:pt x="2478" y="1301"/>
                    </a:lnTo>
                    <a:lnTo>
                      <a:pt x="2478" y="1301"/>
                    </a:lnTo>
                    <a:lnTo>
                      <a:pt x="2478" y="1301"/>
                    </a:lnTo>
                    <a:lnTo>
                      <a:pt x="2478" y="1301"/>
                    </a:lnTo>
                    <a:lnTo>
                      <a:pt x="2478" y="1301"/>
                    </a:lnTo>
                    <a:lnTo>
                      <a:pt x="2478" y="1301"/>
                    </a:lnTo>
                    <a:lnTo>
                      <a:pt x="2472" y="1301"/>
                    </a:lnTo>
                    <a:lnTo>
                      <a:pt x="2472" y="1301"/>
                    </a:lnTo>
                    <a:lnTo>
                      <a:pt x="2472" y="1301"/>
                    </a:lnTo>
                    <a:lnTo>
                      <a:pt x="2478" y="1301"/>
                    </a:lnTo>
                    <a:lnTo>
                      <a:pt x="2478" y="1301"/>
                    </a:lnTo>
                    <a:lnTo>
                      <a:pt x="2478" y="1301"/>
                    </a:lnTo>
                    <a:lnTo>
                      <a:pt x="2478" y="1295"/>
                    </a:lnTo>
                    <a:lnTo>
                      <a:pt x="2478" y="1295"/>
                    </a:lnTo>
                    <a:lnTo>
                      <a:pt x="2478" y="1295"/>
                    </a:lnTo>
                    <a:lnTo>
                      <a:pt x="2478" y="1295"/>
                    </a:lnTo>
                    <a:lnTo>
                      <a:pt x="2472" y="1295"/>
                    </a:lnTo>
                    <a:lnTo>
                      <a:pt x="2472" y="1295"/>
                    </a:lnTo>
                    <a:lnTo>
                      <a:pt x="2472" y="1295"/>
                    </a:lnTo>
                    <a:lnTo>
                      <a:pt x="2472" y="1289"/>
                    </a:lnTo>
                    <a:lnTo>
                      <a:pt x="2472" y="1289"/>
                    </a:lnTo>
                    <a:lnTo>
                      <a:pt x="2472" y="1289"/>
                    </a:lnTo>
                    <a:lnTo>
                      <a:pt x="2472" y="1289"/>
                    </a:lnTo>
                    <a:lnTo>
                      <a:pt x="2472" y="1289"/>
                    </a:lnTo>
                    <a:lnTo>
                      <a:pt x="2478" y="1289"/>
                    </a:lnTo>
                    <a:lnTo>
                      <a:pt x="2472" y="1289"/>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77"/>
                    </a:lnTo>
                    <a:lnTo>
                      <a:pt x="2472" y="1277"/>
                    </a:lnTo>
                    <a:lnTo>
                      <a:pt x="2472"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0"/>
                    </a:lnTo>
                    <a:lnTo>
                      <a:pt x="2466" y="1270"/>
                    </a:lnTo>
                    <a:lnTo>
                      <a:pt x="2466" y="1270"/>
                    </a:lnTo>
                    <a:lnTo>
                      <a:pt x="2466" y="1270"/>
                    </a:lnTo>
                    <a:lnTo>
                      <a:pt x="2466" y="1270"/>
                    </a:lnTo>
                    <a:lnTo>
                      <a:pt x="2472" y="1270"/>
                    </a:lnTo>
                    <a:lnTo>
                      <a:pt x="2472" y="1270"/>
                    </a:lnTo>
                    <a:lnTo>
                      <a:pt x="2478" y="1270"/>
                    </a:lnTo>
                    <a:lnTo>
                      <a:pt x="2478" y="1270"/>
                    </a:lnTo>
                    <a:lnTo>
                      <a:pt x="2484" y="1270"/>
                    </a:lnTo>
                    <a:lnTo>
                      <a:pt x="2484" y="1270"/>
                    </a:lnTo>
                    <a:lnTo>
                      <a:pt x="2490" y="1270"/>
                    </a:lnTo>
                    <a:lnTo>
                      <a:pt x="2496" y="1270"/>
                    </a:lnTo>
                    <a:lnTo>
                      <a:pt x="2496" y="1270"/>
                    </a:lnTo>
                    <a:lnTo>
                      <a:pt x="2502" y="1270"/>
                    </a:lnTo>
                    <a:lnTo>
                      <a:pt x="2502" y="1270"/>
                    </a:lnTo>
                    <a:lnTo>
                      <a:pt x="2508" y="1270"/>
                    </a:lnTo>
                    <a:lnTo>
                      <a:pt x="2514" y="1270"/>
                    </a:lnTo>
                    <a:lnTo>
                      <a:pt x="2514" y="1270"/>
                    </a:lnTo>
                    <a:lnTo>
                      <a:pt x="2521" y="1270"/>
                    </a:lnTo>
                    <a:lnTo>
                      <a:pt x="2521" y="1270"/>
                    </a:lnTo>
                    <a:lnTo>
                      <a:pt x="2521" y="1270"/>
                    </a:lnTo>
                    <a:lnTo>
                      <a:pt x="2521" y="1270"/>
                    </a:lnTo>
                    <a:lnTo>
                      <a:pt x="2527" y="1270"/>
                    </a:lnTo>
                    <a:lnTo>
                      <a:pt x="2527" y="1270"/>
                    </a:lnTo>
                    <a:lnTo>
                      <a:pt x="2533" y="1270"/>
                    </a:lnTo>
                    <a:lnTo>
                      <a:pt x="2533" y="1270"/>
                    </a:lnTo>
                    <a:lnTo>
                      <a:pt x="2539" y="1270"/>
                    </a:lnTo>
                    <a:lnTo>
                      <a:pt x="2539" y="1270"/>
                    </a:lnTo>
                    <a:lnTo>
                      <a:pt x="2545" y="1270"/>
                    </a:lnTo>
                    <a:lnTo>
                      <a:pt x="2545" y="1270"/>
                    </a:lnTo>
                    <a:lnTo>
                      <a:pt x="2551" y="1270"/>
                    </a:lnTo>
                    <a:lnTo>
                      <a:pt x="2551" y="1270"/>
                    </a:lnTo>
                    <a:lnTo>
                      <a:pt x="2551" y="1270"/>
                    </a:lnTo>
                    <a:lnTo>
                      <a:pt x="2557" y="1270"/>
                    </a:lnTo>
                    <a:lnTo>
                      <a:pt x="2557" y="1270"/>
                    </a:lnTo>
                    <a:lnTo>
                      <a:pt x="2557" y="1270"/>
                    </a:lnTo>
                    <a:lnTo>
                      <a:pt x="2563" y="1270"/>
                    </a:lnTo>
                    <a:lnTo>
                      <a:pt x="2563" y="1270"/>
                    </a:lnTo>
                    <a:lnTo>
                      <a:pt x="2569" y="1270"/>
                    </a:lnTo>
                    <a:lnTo>
                      <a:pt x="2569" y="1270"/>
                    </a:lnTo>
                    <a:lnTo>
                      <a:pt x="2569" y="1270"/>
                    </a:lnTo>
                    <a:lnTo>
                      <a:pt x="2575" y="1270"/>
                    </a:lnTo>
                    <a:lnTo>
                      <a:pt x="2575" y="1270"/>
                    </a:lnTo>
                    <a:lnTo>
                      <a:pt x="2575" y="1270"/>
                    </a:lnTo>
                    <a:lnTo>
                      <a:pt x="2582" y="1270"/>
                    </a:lnTo>
                    <a:lnTo>
                      <a:pt x="2588" y="1270"/>
                    </a:lnTo>
                    <a:lnTo>
                      <a:pt x="2594" y="1270"/>
                    </a:lnTo>
                    <a:lnTo>
                      <a:pt x="2594" y="1270"/>
                    </a:lnTo>
                    <a:lnTo>
                      <a:pt x="2594" y="1270"/>
                    </a:lnTo>
                    <a:lnTo>
                      <a:pt x="2594" y="1270"/>
                    </a:lnTo>
                    <a:lnTo>
                      <a:pt x="2600" y="1270"/>
                    </a:lnTo>
                    <a:lnTo>
                      <a:pt x="2606" y="1270"/>
                    </a:lnTo>
                    <a:lnTo>
                      <a:pt x="2612" y="1270"/>
                    </a:lnTo>
                    <a:lnTo>
                      <a:pt x="2612" y="1270"/>
                    </a:lnTo>
                    <a:lnTo>
                      <a:pt x="2612" y="1270"/>
                    </a:lnTo>
                    <a:lnTo>
                      <a:pt x="2612" y="1270"/>
                    </a:lnTo>
                    <a:lnTo>
                      <a:pt x="2618" y="1270"/>
                    </a:lnTo>
                    <a:lnTo>
                      <a:pt x="2618" y="1270"/>
                    </a:lnTo>
                    <a:lnTo>
                      <a:pt x="2618" y="1270"/>
                    </a:lnTo>
                    <a:lnTo>
                      <a:pt x="2624" y="1270"/>
                    </a:lnTo>
                    <a:lnTo>
                      <a:pt x="2624" y="1270"/>
                    </a:lnTo>
                    <a:lnTo>
                      <a:pt x="2624" y="1270"/>
                    </a:lnTo>
                    <a:lnTo>
                      <a:pt x="2637" y="1270"/>
                    </a:lnTo>
                    <a:lnTo>
                      <a:pt x="2637" y="1270"/>
                    </a:lnTo>
                    <a:lnTo>
                      <a:pt x="2643" y="1270"/>
                    </a:lnTo>
                    <a:lnTo>
                      <a:pt x="2643" y="1270"/>
                    </a:lnTo>
                    <a:lnTo>
                      <a:pt x="2643" y="1270"/>
                    </a:lnTo>
                    <a:lnTo>
                      <a:pt x="2643" y="1270"/>
                    </a:lnTo>
                    <a:lnTo>
                      <a:pt x="2649" y="1270"/>
                    </a:lnTo>
                    <a:lnTo>
                      <a:pt x="2649" y="1270"/>
                    </a:lnTo>
                    <a:lnTo>
                      <a:pt x="2649" y="1270"/>
                    </a:lnTo>
                    <a:lnTo>
                      <a:pt x="2649" y="1270"/>
                    </a:lnTo>
                    <a:lnTo>
                      <a:pt x="2655" y="1270"/>
                    </a:lnTo>
                    <a:lnTo>
                      <a:pt x="2655" y="1270"/>
                    </a:lnTo>
                    <a:lnTo>
                      <a:pt x="2661" y="1270"/>
                    </a:lnTo>
                    <a:lnTo>
                      <a:pt x="2661" y="1270"/>
                    </a:lnTo>
                    <a:lnTo>
                      <a:pt x="2661" y="1270"/>
                    </a:lnTo>
                    <a:lnTo>
                      <a:pt x="2667" y="1270"/>
                    </a:lnTo>
                    <a:lnTo>
                      <a:pt x="2673" y="1270"/>
                    </a:lnTo>
                    <a:lnTo>
                      <a:pt x="2673" y="1270"/>
                    </a:lnTo>
                    <a:lnTo>
                      <a:pt x="2679" y="1270"/>
                    </a:lnTo>
                    <a:lnTo>
                      <a:pt x="2679" y="1270"/>
                    </a:lnTo>
                    <a:lnTo>
                      <a:pt x="2679" y="1264"/>
                    </a:lnTo>
                    <a:lnTo>
                      <a:pt x="2685" y="1264"/>
                    </a:lnTo>
                    <a:lnTo>
                      <a:pt x="2691" y="1264"/>
                    </a:lnTo>
                    <a:lnTo>
                      <a:pt x="2698" y="1264"/>
                    </a:lnTo>
                    <a:lnTo>
                      <a:pt x="2698" y="1264"/>
                    </a:lnTo>
                    <a:lnTo>
                      <a:pt x="2698" y="1264"/>
                    </a:lnTo>
                    <a:lnTo>
                      <a:pt x="2710" y="1264"/>
                    </a:lnTo>
                    <a:lnTo>
                      <a:pt x="2710" y="1264"/>
                    </a:lnTo>
                    <a:lnTo>
                      <a:pt x="2716" y="1264"/>
                    </a:lnTo>
                    <a:lnTo>
                      <a:pt x="2716" y="1264"/>
                    </a:lnTo>
                    <a:lnTo>
                      <a:pt x="2716" y="1264"/>
                    </a:lnTo>
                    <a:lnTo>
                      <a:pt x="2716" y="1264"/>
                    </a:lnTo>
                    <a:lnTo>
                      <a:pt x="2716" y="1264"/>
                    </a:lnTo>
                    <a:lnTo>
                      <a:pt x="2722" y="1264"/>
                    </a:lnTo>
                    <a:lnTo>
                      <a:pt x="2722" y="1264"/>
                    </a:lnTo>
                    <a:lnTo>
                      <a:pt x="2728" y="1264"/>
                    </a:lnTo>
                    <a:lnTo>
                      <a:pt x="2728" y="1264"/>
                    </a:lnTo>
                    <a:lnTo>
                      <a:pt x="2734" y="1264"/>
                    </a:lnTo>
                    <a:lnTo>
                      <a:pt x="2734" y="1264"/>
                    </a:lnTo>
                    <a:lnTo>
                      <a:pt x="2740" y="1264"/>
                    </a:lnTo>
                    <a:lnTo>
                      <a:pt x="2740" y="1264"/>
                    </a:lnTo>
                    <a:lnTo>
                      <a:pt x="2740" y="1264"/>
                    </a:lnTo>
                    <a:lnTo>
                      <a:pt x="2746" y="1264"/>
                    </a:lnTo>
                    <a:lnTo>
                      <a:pt x="2752" y="1264"/>
                    </a:lnTo>
                    <a:lnTo>
                      <a:pt x="2752" y="1264"/>
                    </a:lnTo>
                    <a:lnTo>
                      <a:pt x="2752" y="1264"/>
                    </a:lnTo>
                    <a:lnTo>
                      <a:pt x="2759" y="1264"/>
                    </a:lnTo>
                    <a:lnTo>
                      <a:pt x="2759" y="1264"/>
                    </a:lnTo>
                    <a:lnTo>
                      <a:pt x="2765" y="1264"/>
                    </a:lnTo>
                    <a:lnTo>
                      <a:pt x="2765" y="1264"/>
                    </a:lnTo>
                    <a:lnTo>
                      <a:pt x="2771" y="1264"/>
                    </a:lnTo>
                    <a:lnTo>
                      <a:pt x="2771" y="1264"/>
                    </a:lnTo>
                    <a:lnTo>
                      <a:pt x="2777" y="1264"/>
                    </a:lnTo>
                    <a:lnTo>
                      <a:pt x="2777" y="1264"/>
                    </a:lnTo>
                    <a:lnTo>
                      <a:pt x="2783" y="1258"/>
                    </a:lnTo>
                    <a:lnTo>
                      <a:pt x="2783" y="1258"/>
                    </a:lnTo>
                    <a:lnTo>
                      <a:pt x="2789" y="1258"/>
                    </a:lnTo>
                    <a:lnTo>
                      <a:pt x="2789" y="1258"/>
                    </a:lnTo>
                    <a:lnTo>
                      <a:pt x="2789" y="1258"/>
                    </a:lnTo>
                    <a:lnTo>
                      <a:pt x="2789" y="1258"/>
                    </a:lnTo>
                    <a:lnTo>
                      <a:pt x="2795" y="1258"/>
                    </a:lnTo>
                    <a:lnTo>
                      <a:pt x="2795" y="1258"/>
                    </a:lnTo>
                    <a:lnTo>
                      <a:pt x="2795" y="1258"/>
                    </a:lnTo>
                    <a:lnTo>
                      <a:pt x="2801" y="1258"/>
                    </a:lnTo>
                    <a:lnTo>
                      <a:pt x="2801" y="1258"/>
                    </a:lnTo>
                    <a:lnTo>
                      <a:pt x="2807" y="1258"/>
                    </a:lnTo>
                    <a:lnTo>
                      <a:pt x="2807" y="1258"/>
                    </a:lnTo>
                    <a:lnTo>
                      <a:pt x="2807" y="1258"/>
                    </a:lnTo>
                    <a:lnTo>
                      <a:pt x="2814" y="1258"/>
                    </a:lnTo>
                    <a:lnTo>
                      <a:pt x="2814" y="1258"/>
                    </a:lnTo>
                    <a:lnTo>
                      <a:pt x="2814" y="1258"/>
                    </a:lnTo>
                    <a:lnTo>
                      <a:pt x="2820" y="1258"/>
                    </a:lnTo>
                    <a:lnTo>
                      <a:pt x="2820" y="1258"/>
                    </a:lnTo>
                    <a:lnTo>
                      <a:pt x="2820" y="1264"/>
                    </a:lnTo>
                    <a:lnTo>
                      <a:pt x="2820" y="1264"/>
                    </a:lnTo>
                    <a:lnTo>
                      <a:pt x="2820" y="1264"/>
                    </a:lnTo>
                    <a:lnTo>
                      <a:pt x="2820" y="1264"/>
                    </a:lnTo>
                    <a:lnTo>
                      <a:pt x="2820" y="1264"/>
                    </a:lnTo>
                    <a:lnTo>
                      <a:pt x="2820" y="1264"/>
                    </a:lnTo>
                    <a:lnTo>
                      <a:pt x="2820" y="1264"/>
                    </a:lnTo>
                    <a:lnTo>
                      <a:pt x="2820" y="1264"/>
                    </a:lnTo>
                    <a:lnTo>
                      <a:pt x="2826" y="1264"/>
                    </a:lnTo>
                    <a:lnTo>
                      <a:pt x="2826" y="1264"/>
                    </a:lnTo>
                    <a:lnTo>
                      <a:pt x="2826" y="1264"/>
                    </a:lnTo>
                    <a:lnTo>
                      <a:pt x="2826" y="1270"/>
                    </a:lnTo>
                    <a:lnTo>
                      <a:pt x="2826" y="1270"/>
                    </a:lnTo>
                    <a:lnTo>
                      <a:pt x="2826" y="1270"/>
                    </a:lnTo>
                    <a:lnTo>
                      <a:pt x="2826" y="1270"/>
                    </a:lnTo>
                    <a:lnTo>
                      <a:pt x="2826" y="1270"/>
                    </a:lnTo>
                    <a:lnTo>
                      <a:pt x="2826" y="1270"/>
                    </a:lnTo>
                    <a:lnTo>
                      <a:pt x="2826" y="1270"/>
                    </a:lnTo>
                    <a:lnTo>
                      <a:pt x="2826" y="1270"/>
                    </a:lnTo>
                    <a:lnTo>
                      <a:pt x="2826"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83"/>
                    </a:lnTo>
                    <a:lnTo>
                      <a:pt x="2832"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44" y="1283"/>
                    </a:lnTo>
                    <a:lnTo>
                      <a:pt x="2844" y="1283"/>
                    </a:lnTo>
                    <a:lnTo>
                      <a:pt x="2844" y="1283"/>
                    </a:lnTo>
                    <a:lnTo>
                      <a:pt x="2844" y="1283"/>
                    </a:lnTo>
                    <a:moveTo>
                      <a:pt x="2844" y="1283"/>
                    </a:moveTo>
                    <a:lnTo>
                      <a:pt x="2844" y="1283"/>
                    </a:lnTo>
                    <a:lnTo>
                      <a:pt x="2844" y="1283"/>
                    </a:lnTo>
                    <a:lnTo>
                      <a:pt x="2844" y="1283"/>
                    </a:lnTo>
                    <a:lnTo>
                      <a:pt x="2844" y="1289"/>
                    </a:lnTo>
                    <a:lnTo>
                      <a:pt x="2838" y="1289"/>
                    </a:lnTo>
                    <a:lnTo>
                      <a:pt x="2838" y="1289"/>
                    </a:lnTo>
                    <a:lnTo>
                      <a:pt x="2838" y="1289"/>
                    </a:lnTo>
                    <a:lnTo>
                      <a:pt x="2838" y="1289"/>
                    </a:lnTo>
                    <a:lnTo>
                      <a:pt x="2838" y="1289"/>
                    </a:lnTo>
                    <a:lnTo>
                      <a:pt x="2838" y="1295"/>
                    </a:lnTo>
                    <a:lnTo>
                      <a:pt x="2838" y="1295"/>
                    </a:lnTo>
                    <a:lnTo>
                      <a:pt x="2838" y="1295"/>
                    </a:lnTo>
                    <a:lnTo>
                      <a:pt x="2838" y="1295"/>
                    </a:lnTo>
                    <a:lnTo>
                      <a:pt x="2838" y="1301"/>
                    </a:lnTo>
                    <a:lnTo>
                      <a:pt x="2838" y="1301"/>
                    </a:lnTo>
                    <a:lnTo>
                      <a:pt x="2838" y="1301"/>
                    </a:lnTo>
                    <a:lnTo>
                      <a:pt x="2838" y="1301"/>
                    </a:lnTo>
                    <a:lnTo>
                      <a:pt x="2838" y="1301"/>
                    </a:lnTo>
                    <a:lnTo>
                      <a:pt x="2838" y="1301"/>
                    </a:lnTo>
                    <a:lnTo>
                      <a:pt x="2838" y="1307"/>
                    </a:lnTo>
                    <a:lnTo>
                      <a:pt x="2838" y="1307"/>
                    </a:lnTo>
                    <a:lnTo>
                      <a:pt x="2838" y="1307"/>
                    </a:lnTo>
                    <a:lnTo>
                      <a:pt x="2838" y="1307"/>
                    </a:lnTo>
                    <a:lnTo>
                      <a:pt x="2838" y="1313"/>
                    </a:lnTo>
                    <a:lnTo>
                      <a:pt x="2838" y="1313"/>
                    </a:lnTo>
                    <a:lnTo>
                      <a:pt x="2838" y="1313"/>
                    </a:lnTo>
                    <a:lnTo>
                      <a:pt x="2838" y="1313"/>
                    </a:lnTo>
                    <a:lnTo>
                      <a:pt x="2838" y="1313"/>
                    </a:lnTo>
                    <a:lnTo>
                      <a:pt x="2838" y="1319"/>
                    </a:lnTo>
                    <a:lnTo>
                      <a:pt x="2838" y="1319"/>
                    </a:lnTo>
                    <a:lnTo>
                      <a:pt x="2838" y="1319"/>
                    </a:lnTo>
                    <a:lnTo>
                      <a:pt x="2838" y="1319"/>
                    </a:lnTo>
                    <a:lnTo>
                      <a:pt x="2838" y="1325"/>
                    </a:lnTo>
                    <a:lnTo>
                      <a:pt x="2838" y="1325"/>
                    </a:lnTo>
                    <a:lnTo>
                      <a:pt x="2838" y="1325"/>
                    </a:lnTo>
                    <a:lnTo>
                      <a:pt x="2838" y="1325"/>
                    </a:lnTo>
                    <a:lnTo>
                      <a:pt x="2844" y="1331"/>
                    </a:lnTo>
                    <a:lnTo>
                      <a:pt x="2844" y="1331"/>
                    </a:lnTo>
                    <a:lnTo>
                      <a:pt x="2844" y="1331"/>
                    </a:lnTo>
                    <a:lnTo>
                      <a:pt x="2844" y="1331"/>
                    </a:lnTo>
                    <a:lnTo>
                      <a:pt x="2844" y="1331"/>
                    </a:lnTo>
                    <a:lnTo>
                      <a:pt x="2844" y="1331"/>
                    </a:lnTo>
                    <a:lnTo>
                      <a:pt x="2844" y="1338"/>
                    </a:lnTo>
                    <a:lnTo>
                      <a:pt x="2844" y="1338"/>
                    </a:lnTo>
                    <a:lnTo>
                      <a:pt x="2844" y="1338"/>
                    </a:lnTo>
                    <a:lnTo>
                      <a:pt x="2844" y="1338"/>
                    </a:lnTo>
                    <a:lnTo>
                      <a:pt x="2844" y="1338"/>
                    </a:lnTo>
                    <a:lnTo>
                      <a:pt x="2844" y="1338"/>
                    </a:lnTo>
                    <a:lnTo>
                      <a:pt x="2844" y="1338"/>
                    </a:lnTo>
                    <a:lnTo>
                      <a:pt x="2844" y="1344"/>
                    </a:lnTo>
                    <a:lnTo>
                      <a:pt x="2844" y="1344"/>
                    </a:lnTo>
                    <a:lnTo>
                      <a:pt x="2844" y="1344"/>
                    </a:lnTo>
                    <a:lnTo>
                      <a:pt x="2844" y="1344"/>
                    </a:lnTo>
                    <a:lnTo>
                      <a:pt x="2844" y="1350"/>
                    </a:lnTo>
                    <a:lnTo>
                      <a:pt x="2844" y="1350"/>
                    </a:lnTo>
                    <a:lnTo>
                      <a:pt x="2850" y="1350"/>
                    </a:lnTo>
                    <a:lnTo>
                      <a:pt x="2850" y="1350"/>
                    </a:lnTo>
                    <a:lnTo>
                      <a:pt x="2850" y="1350"/>
                    </a:lnTo>
                    <a:lnTo>
                      <a:pt x="2850" y="1350"/>
                    </a:lnTo>
                    <a:lnTo>
                      <a:pt x="2850" y="1350"/>
                    </a:lnTo>
                    <a:lnTo>
                      <a:pt x="2850" y="1350"/>
                    </a:lnTo>
                    <a:lnTo>
                      <a:pt x="2850" y="1350"/>
                    </a:lnTo>
                    <a:lnTo>
                      <a:pt x="2850" y="1356"/>
                    </a:lnTo>
                    <a:lnTo>
                      <a:pt x="2850" y="1356"/>
                    </a:lnTo>
                    <a:lnTo>
                      <a:pt x="2850" y="1356"/>
                    </a:lnTo>
                    <a:lnTo>
                      <a:pt x="2850" y="1356"/>
                    </a:lnTo>
                    <a:lnTo>
                      <a:pt x="2850" y="1356"/>
                    </a:lnTo>
                    <a:lnTo>
                      <a:pt x="2850" y="1356"/>
                    </a:lnTo>
                    <a:lnTo>
                      <a:pt x="2850" y="1356"/>
                    </a:lnTo>
                    <a:lnTo>
                      <a:pt x="2850" y="1362"/>
                    </a:lnTo>
                    <a:lnTo>
                      <a:pt x="2856" y="1362"/>
                    </a:lnTo>
                    <a:lnTo>
                      <a:pt x="2856" y="1362"/>
                    </a:lnTo>
                    <a:lnTo>
                      <a:pt x="2856" y="1362"/>
                    </a:lnTo>
                    <a:lnTo>
                      <a:pt x="2856" y="1362"/>
                    </a:lnTo>
                    <a:lnTo>
                      <a:pt x="2856" y="1362"/>
                    </a:lnTo>
                    <a:lnTo>
                      <a:pt x="2856" y="1368"/>
                    </a:lnTo>
                    <a:lnTo>
                      <a:pt x="2862" y="1368"/>
                    </a:lnTo>
                    <a:lnTo>
                      <a:pt x="2862" y="1368"/>
                    </a:lnTo>
                    <a:lnTo>
                      <a:pt x="2862" y="1368"/>
                    </a:lnTo>
                    <a:lnTo>
                      <a:pt x="2862" y="1368"/>
                    </a:lnTo>
                    <a:lnTo>
                      <a:pt x="2862" y="1368"/>
                    </a:lnTo>
                    <a:lnTo>
                      <a:pt x="2862" y="1368"/>
                    </a:lnTo>
                    <a:lnTo>
                      <a:pt x="2862" y="1368"/>
                    </a:lnTo>
                    <a:lnTo>
                      <a:pt x="2868" y="1374"/>
                    </a:lnTo>
                    <a:lnTo>
                      <a:pt x="2868" y="1374"/>
                    </a:lnTo>
                    <a:lnTo>
                      <a:pt x="2868" y="1374"/>
                    </a:lnTo>
                    <a:lnTo>
                      <a:pt x="2868" y="1374"/>
                    </a:lnTo>
                    <a:lnTo>
                      <a:pt x="2868" y="1374"/>
                    </a:lnTo>
                    <a:lnTo>
                      <a:pt x="2868" y="1380"/>
                    </a:lnTo>
                    <a:lnTo>
                      <a:pt x="2875" y="1380"/>
                    </a:lnTo>
                    <a:lnTo>
                      <a:pt x="2875" y="1380"/>
                    </a:lnTo>
                    <a:lnTo>
                      <a:pt x="2875" y="1380"/>
                    </a:lnTo>
                    <a:lnTo>
                      <a:pt x="2875" y="1380"/>
                    </a:lnTo>
                    <a:lnTo>
                      <a:pt x="2875" y="1380"/>
                    </a:lnTo>
                    <a:lnTo>
                      <a:pt x="2875" y="1380"/>
                    </a:lnTo>
                    <a:lnTo>
                      <a:pt x="2875" y="1380"/>
                    </a:lnTo>
                    <a:lnTo>
                      <a:pt x="2881" y="1386"/>
                    </a:lnTo>
                    <a:lnTo>
                      <a:pt x="2881" y="1386"/>
                    </a:lnTo>
                    <a:lnTo>
                      <a:pt x="2881" y="1386"/>
                    </a:lnTo>
                    <a:lnTo>
                      <a:pt x="2881" y="1386"/>
                    </a:lnTo>
                    <a:lnTo>
                      <a:pt x="2881" y="1393"/>
                    </a:lnTo>
                    <a:lnTo>
                      <a:pt x="2881" y="1393"/>
                    </a:lnTo>
                    <a:lnTo>
                      <a:pt x="2887" y="1393"/>
                    </a:lnTo>
                    <a:lnTo>
                      <a:pt x="2887" y="1393"/>
                    </a:lnTo>
                    <a:lnTo>
                      <a:pt x="2887" y="1393"/>
                    </a:lnTo>
                    <a:lnTo>
                      <a:pt x="2887" y="1393"/>
                    </a:lnTo>
                    <a:lnTo>
                      <a:pt x="2887" y="1393"/>
                    </a:lnTo>
                    <a:lnTo>
                      <a:pt x="2887" y="1393"/>
                    </a:lnTo>
                    <a:lnTo>
                      <a:pt x="2893" y="1393"/>
                    </a:lnTo>
                    <a:lnTo>
                      <a:pt x="2893" y="1393"/>
                    </a:lnTo>
                    <a:lnTo>
                      <a:pt x="2893" y="1399"/>
                    </a:lnTo>
                    <a:lnTo>
                      <a:pt x="2893" y="1399"/>
                    </a:lnTo>
                    <a:lnTo>
                      <a:pt x="2893" y="1399"/>
                    </a:lnTo>
                    <a:lnTo>
                      <a:pt x="2893" y="1399"/>
                    </a:lnTo>
                    <a:lnTo>
                      <a:pt x="2893" y="1399"/>
                    </a:lnTo>
                    <a:lnTo>
                      <a:pt x="2893" y="1399"/>
                    </a:lnTo>
                    <a:lnTo>
                      <a:pt x="2893" y="1399"/>
                    </a:lnTo>
                    <a:lnTo>
                      <a:pt x="2899" y="1399"/>
                    </a:lnTo>
                    <a:lnTo>
                      <a:pt x="2899" y="1405"/>
                    </a:lnTo>
                    <a:lnTo>
                      <a:pt x="2905" y="1405"/>
                    </a:lnTo>
                    <a:lnTo>
                      <a:pt x="2905" y="1405"/>
                    </a:lnTo>
                    <a:lnTo>
                      <a:pt x="2905" y="1405"/>
                    </a:lnTo>
                    <a:lnTo>
                      <a:pt x="2905" y="1405"/>
                    </a:lnTo>
                    <a:lnTo>
                      <a:pt x="2905" y="1411"/>
                    </a:lnTo>
                    <a:lnTo>
                      <a:pt x="2905" y="1411"/>
                    </a:lnTo>
                    <a:lnTo>
                      <a:pt x="2911" y="1411"/>
                    </a:lnTo>
                    <a:lnTo>
                      <a:pt x="2911" y="1411"/>
                    </a:lnTo>
                    <a:lnTo>
                      <a:pt x="2911" y="1411"/>
                    </a:lnTo>
                    <a:lnTo>
                      <a:pt x="2911" y="1417"/>
                    </a:lnTo>
                    <a:lnTo>
                      <a:pt x="2911" y="1417"/>
                    </a:lnTo>
                    <a:lnTo>
                      <a:pt x="2911" y="1417"/>
                    </a:lnTo>
                    <a:lnTo>
                      <a:pt x="2911" y="1417"/>
                    </a:lnTo>
                    <a:lnTo>
                      <a:pt x="2911" y="1423"/>
                    </a:lnTo>
                    <a:lnTo>
                      <a:pt x="2911" y="1423"/>
                    </a:lnTo>
                    <a:lnTo>
                      <a:pt x="2911" y="1423"/>
                    </a:lnTo>
                    <a:lnTo>
                      <a:pt x="2911" y="1423"/>
                    </a:lnTo>
                    <a:lnTo>
                      <a:pt x="2911" y="1423"/>
                    </a:lnTo>
                    <a:lnTo>
                      <a:pt x="2917" y="1423"/>
                    </a:lnTo>
                    <a:lnTo>
                      <a:pt x="2917" y="1423"/>
                    </a:lnTo>
                    <a:lnTo>
                      <a:pt x="2917" y="1429"/>
                    </a:lnTo>
                    <a:lnTo>
                      <a:pt x="2917" y="1429"/>
                    </a:lnTo>
                    <a:lnTo>
                      <a:pt x="2917" y="1429"/>
                    </a:lnTo>
                    <a:lnTo>
                      <a:pt x="2917" y="1435"/>
                    </a:lnTo>
                    <a:lnTo>
                      <a:pt x="2911" y="1435"/>
                    </a:lnTo>
                    <a:lnTo>
                      <a:pt x="2911" y="1435"/>
                    </a:lnTo>
                    <a:lnTo>
                      <a:pt x="2917" y="1435"/>
                    </a:lnTo>
                    <a:lnTo>
                      <a:pt x="2917" y="1435"/>
                    </a:lnTo>
                    <a:lnTo>
                      <a:pt x="2917" y="1441"/>
                    </a:lnTo>
                    <a:lnTo>
                      <a:pt x="2917" y="1441"/>
                    </a:lnTo>
                    <a:lnTo>
                      <a:pt x="2917" y="1441"/>
                    </a:lnTo>
                    <a:lnTo>
                      <a:pt x="2917" y="1441"/>
                    </a:lnTo>
                    <a:lnTo>
                      <a:pt x="2917" y="1441"/>
                    </a:lnTo>
                    <a:lnTo>
                      <a:pt x="2917" y="1448"/>
                    </a:lnTo>
                    <a:lnTo>
                      <a:pt x="2917" y="1448"/>
                    </a:lnTo>
                    <a:lnTo>
                      <a:pt x="2917" y="1448"/>
                    </a:lnTo>
                    <a:lnTo>
                      <a:pt x="2917" y="1448"/>
                    </a:lnTo>
                    <a:lnTo>
                      <a:pt x="2917" y="1448"/>
                    </a:lnTo>
                    <a:lnTo>
                      <a:pt x="2917" y="1448"/>
                    </a:lnTo>
                    <a:lnTo>
                      <a:pt x="2923" y="1454"/>
                    </a:lnTo>
                    <a:lnTo>
                      <a:pt x="2923" y="1454"/>
                    </a:lnTo>
                    <a:lnTo>
                      <a:pt x="2923" y="1454"/>
                    </a:lnTo>
                    <a:lnTo>
                      <a:pt x="2923" y="1454"/>
                    </a:lnTo>
                    <a:lnTo>
                      <a:pt x="2923" y="1454"/>
                    </a:lnTo>
                    <a:lnTo>
                      <a:pt x="2929" y="1454"/>
                    </a:lnTo>
                    <a:lnTo>
                      <a:pt x="2929" y="1454"/>
                    </a:lnTo>
                    <a:lnTo>
                      <a:pt x="2929" y="1454"/>
                    </a:lnTo>
                    <a:lnTo>
                      <a:pt x="2929" y="1454"/>
                    </a:lnTo>
                    <a:lnTo>
                      <a:pt x="2929" y="1454"/>
                    </a:lnTo>
                    <a:lnTo>
                      <a:pt x="2936" y="1454"/>
                    </a:lnTo>
                    <a:lnTo>
                      <a:pt x="2936" y="1454"/>
                    </a:lnTo>
                    <a:lnTo>
                      <a:pt x="2936" y="1448"/>
                    </a:lnTo>
                    <a:lnTo>
                      <a:pt x="2936" y="1448"/>
                    </a:lnTo>
                    <a:lnTo>
                      <a:pt x="2936" y="1448"/>
                    </a:lnTo>
                    <a:lnTo>
                      <a:pt x="2936" y="1448"/>
                    </a:lnTo>
                    <a:lnTo>
                      <a:pt x="2936" y="1448"/>
                    </a:lnTo>
                    <a:lnTo>
                      <a:pt x="2936" y="1441"/>
                    </a:lnTo>
                    <a:lnTo>
                      <a:pt x="2936" y="1441"/>
                    </a:lnTo>
                    <a:lnTo>
                      <a:pt x="2942" y="1441"/>
                    </a:lnTo>
                    <a:lnTo>
                      <a:pt x="2942" y="1441"/>
                    </a:lnTo>
                    <a:lnTo>
                      <a:pt x="2942" y="1441"/>
                    </a:lnTo>
                    <a:lnTo>
                      <a:pt x="2942" y="1441"/>
                    </a:lnTo>
                    <a:lnTo>
                      <a:pt x="2942" y="1441"/>
                    </a:lnTo>
                    <a:lnTo>
                      <a:pt x="2948" y="1448"/>
                    </a:lnTo>
                    <a:lnTo>
                      <a:pt x="2948" y="1448"/>
                    </a:lnTo>
                    <a:lnTo>
                      <a:pt x="2948" y="1448"/>
                    </a:lnTo>
                    <a:lnTo>
                      <a:pt x="2948" y="1448"/>
                    </a:lnTo>
                    <a:lnTo>
                      <a:pt x="2954" y="1448"/>
                    </a:lnTo>
                    <a:lnTo>
                      <a:pt x="2954" y="1448"/>
                    </a:lnTo>
                    <a:lnTo>
                      <a:pt x="2954" y="1448"/>
                    </a:lnTo>
                    <a:lnTo>
                      <a:pt x="2954" y="1448"/>
                    </a:lnTo>
                    <a:lnTo>
                      <a:pt x="2954" y="1448"/>
                    </a:lnTo>
                    <a:lnTo>
                      <a:pt x="2960" y="1448"/>
                    </a:lnTo>
                    <a:lnTo>
                      <a:pt x="2960" y="1448"/>
                    </a:lnTo>
                    <a:lnTo>
                      <a:pt x="2960" y="1454"/>
                    </a:lnTo>
                    <a:lnTo>
                      <a:pt x="2960" y="1454"/>
                    </a:lnTo>
                    <a:lnTo>
                      <a:pt x="2966" y="1454"/>
                    </a:lnTo>
                    <a:lnTo>
                      <a:pt x="2966" y="1454"/>
                    </a:lnTo>
                    <a:lnTo>
                      <a:pt x="2966" y="1454"/>
                    </a:lnTo>
                    <a:lnTo>
                      <a:pt x="2966" y="1460"/>
                    </a:lnTo>
                    <a:lnTo>
                      <a:pt x="2966" y="1460"/>
                    </a:lnTo>
                    <a:lnTo>
                      <a:pt x="2966" y="1460"/>
                    </a:lnTo>
                    <a:lnTo>
                      <a:pt x="2966" y="1460"/>
                    </a:lnTo>
                    <a:lnTo>
                      <a:pt x="2966" y="1466"/>
                    </a:lnTo>
                    <a:lnTo>
                      <a:pt x="2966" y="1466"/>
                    </a:lnTo>
                    <a:lnTo>
                      <a:pt x="2966" y="1466"/>
                    </a:lnTo>
                    <a:lnTo>
                      <a:pt x="2966" y="1466"/>
                    </a:lnTo>
                    <a:lnTo>
                      <a:pt x="2960" y="1466"/>
                    </a:lnTo>
                    <a:lnTo>
                      <a:pt x="2960" y="1472"/>
                    </a:lnTo>
                    <a:lnTo>
                      <a:pt x="2960" y="1472"/>
                    </a:lnTo>
                    <a:lnTo>
                      <a:pt x="2960" y="1472"/>
                    </a:lnTo>
                    <a:lnTo>
                      <a:pt x="2960" y="1472"/>
                    </a:lnTo>
                    <a:lnTo>
                      <a:pt x="2960" y="1472"/>
                    </a:lnTo>
                    <a:lnTo>
                      <a:pt x="2960" y="1478"/>
                    </a:lnTo>
                    <a:lnTo>
                      <a:pt x="2966" y="1478"/>
                    </a:lnTo>
                    <a:lnTo>
                      <a:pt x="2966" y="1478"/>
                    </a:lnTo>
                    <a:lnTo>
                      <a:pt x="2966" y="1478"/>
                    </a:lnTo>
                    <a:lnTo>
                      <a:pt x="2966" y="1484"/>
                    </a:lnTo>
                    <a:lnTo>
                      <a:pt x="2966" y="1484"/>
                    </a:lnTo>
                    <a:lnTo>
                      <a:pt x="2966" y="1484"/>
                    </a:lnTo>
                    <a:lnTo>
                      <a:pt x="2960" y="1484"/>
                    </a:lnTo>
                    <a:lnTo>
                      <a:pt x="2960" y="1490"/>
                    </a:lnTo>
                    <a:lnTo>
                      <a:pt x="2960" y="1490"/>
                    </a:lnTo>
                    <a:lnTo>
                      <a:pt x="2960" y="1490"/>
                    </a:lnTo>
                    <a:lnTo>
                      <a:pt x="2960" y="1490"/>
                    </a:lnTo>
                    <a:lnTo>
                      <a:pt x="2960" y="1490"/>
                    </a:lnTo>
                    <a:lnTo>
                      <a:pt x="2960" y="1496"/>
                    </a:lnTo>
                    <a:lnTo>
                      <a:pt x="2954" y="1496"/>
                    </a:lnTo>
                    <a:lnTo>
                      <a:pt x="2954" y="1496"/>
                    </a:lnTo>
                    <a:lnTo>
                      <a:pt x="2954" y="1496"/>
                    </a:lnTo>
                    <a:lnTo>
                      <a:pt x="2954" y="1496"/>
                    </a:lnTo>
                    <a:lnTo>
                      <a:pt x="2954" y="1502"/>
                    </a:lnTo>
                    <a:lnTo>
                      <a:pt x="2954" y="1502"/>
                    </a:lnTo>
                    <a:lnTo>
                      <a:pt x="2954" y="1502"/>
                    </a:lnTo>
                    <a:lnTo>
                      <a:pt x="2954" y="1502"/>
                    </a:lnTo>
                    <a:lnTo>
                      <a:pt x="2954" y="1502"/>
                    </a:lnTo>
                    <a:lnTo>
                      <a:pt x="2954" y="1509"/>
                    </a:lnTo>
                    <a:lnTo>
                      <a:pt x="2954" y="1509"/>
                    </a:lnTo>
                    <a:lnTo>
                      <a:pt x="2948" y="1509"/>
                    </a:lnTo>
                    <a:lnTo>
                      <a:pt x="2948" y="1515"/>
                    </a:lnTo>
                    <a:lnTo>
                      <a:pt x="2948" y="1515"/>
                    </a:lnTo>
                    <a:lnTo>
                      <a:pt x="2948" y="1515"/>
                    </a:lnTo>
                    <a:lnTo>
                      <a:pt x="2948" y="1521"/>
                    </a:lnTo>
                    <a:lnTo>
                      <a:pt x="2948" y="1521"/>
                    </a:lnTo>
                    <a:lnTo>
                      <a:pt x="2948" y="1521"/>
                    </a:lnTo>
                    <a:lnTo>
                      <a:pt x="2948" y="1521"/>
                    </a:lnTo>
                    <a:lnTo>
                      <a:pt x="2948" y="1527"/>
                    </a:lnTo>
                    <a:lnTo>
                      <a:pt x="2948" y="1527"/>
                    </a:lnTo>
                    <a:lnTo>
                      <a:pt x="2948" y="1527"/>
                    </a:lnTo>
                    <a:lnTo>
                      <a:pt x="2948" y="1527"/>
                    </a:lnTo>
                    <a:lnTo>
                      <a:pt x="2948" y="1527"/>
                    </a:lnTo>
                    <a:lnTo>
                      <a:pt x="2954" y="1533"/>
                    </a:lnTo>
                    <a:lnTo>
                      <a:pt x="2954" y="1533"/>
                    </a:lnTo>
                    <a:lnTo>
                      <a:pt x="2954" y="1533"/>
                    </a:lnTo>
                    <a:lnTo>
                      <a:pt x="2954" y="1533"/>
                    </a:lnTo>
                    <a:lnTo>
                      <a:pt x="2954" y="1533"/>
                    </a:lnTo>
                    <a:lnTo>
                      <a:pt x="2960" y="1533"/>
                    </a:lnTo>
                    <a:lnTo>
                      <a:pt x="2960" y="1539"/>
                    </a:lnTo>
                    <a:lnTo>
                      <a:pt x="2960" y="1539"/>
                    </a:lnTo>
                    <a:lnTo>
                      <a:pt x="2960" y="1539"/>
                    </a:lnTo>
                    <a:lnTo>
                      <a:pt x="2960" y="1539"/>
                    </a:lnTo>
                    <a:lnTo>
                      <a:pt x="2966" y="1545"/>
                    </a:lnTo>
                    <a:lnTo>
                      <a:pt x="2966" y="1545"/>
                    </a:lnTo>
                    <a:lnTo>
                      <a:pt x="2972" y="1545"/>
                    </a:lnTo>
                    <a:lnTo>
                      <a:pt x="2972" y="1545"/>
                    </a:lnTo>
                    <a:lnTo>
                      <a:pt x="2972" y="1545"/>
                    </a:lnTo>
                    <a:lnTo>
                      <a:pt x="2972" y="1545"/>
                    </a:lnTo>
                    <a:lnTo>
                      <a:pt x="2972" y="1551"/>
                    </a:lnTo>
                    <a:lnTo>
                      <a:pt x="2972" y="1551"/>
                    </a:lnTo>
                    <a:lnTo>
                      <a:pt x="2972" y="1551"/>
                    </a:lnTo>
                    <a:lnTo>
                      <a:pt x="2972" y="1551"/>
                    </a:lnTo>
                    <a:lnTo>
                      <a:pt x="2978" y="1551"/>
                    </a:lnTo>
                    <a:lnTo>
                      <a:pt x="2978" y="1551"/>
                    </a:lnTo>
                    <a:lnTo>
                      <a:pt x="2978" y="1551"/>
                    </a:lnTo>
                    <a:lnTo>
                      <a:pt x="2978" y="1551"/>
                    </a:lnTo>
                    <a:lnTo>
                      <a:pt x="2978" y="1551"/>
                    </a:lnTo>
                    <a:lnTo>
                      <a:pt x="2978" y="1551"/>
                    </a:lnTo>
                    <a:lnTo>
                      <a:pt x="2984" y="1557"/>
                    </a:lnTo>
                    <a:lnTo>
                      <a:pt x="2984" y="1557"/>
                    </a:lnTo>
                    <a:lnTo>
                      <a:pt x="2984" y="1557"/>
                    </a:lnTo>
                    <a:lnTo>
                      <a:pt x="2984" y="1557"/>
                    </a:lnTo>
                    <a:lnTo>
                      <a:pt x="2990" y="1557"/>
                    </a:lnTo>
                    <a:lnTo>
                      <a:pt x="2990" y="1557"/>
                    </a:lnTo>
                    <a:lnTo>
                      <a:pt x="2990" y="1557"/>
                    </a:lnTo>
                    <a:lnTo>
                      <a:pt x="2990" y="1557"/>
                    </a:lnTo>
                    <a:lnTo>
                      <a:pt x="2990" y="1557"/>
                    </a:lnTo>
                    <a:lnTo>
                      <a:pt x="2990" y="1557"/>
                    </a:lnTo>
                    <a:lnTo>
                      <a:pt x="2990" y="1564"/>
                    </a:lnTo>
                    <a:lnTo>
                      <a:pt x="2990" y="1564"/>
                    </a:lnTo>
                    <a:lnTo>
                      <a:pt x="2990" y="1564"/>
                    </a:lnTo>
                    <a:lnTo>
                      <a:pt x="2990" y="1564"/>
                    </a:lnTo>
                    <a:lnTo>
                      <a:pt x="2990" y="1564"/>
                    </a:lnTo>
                    <a:lnTo>
                      <a:pt x="2990" y="1570"/>
                    </a:lnTo>
                    <a:lnTo>
                      <a:pt x="2990" y="1570"/>
                    </a:lnTo>
                    <a:lnTo>
                      <a:pt x="2997" y="1570"/>
                    </a:lnTo>
                    <a:lnTo>
                      <a:pt x="2997" y="1570"/>
                    </a:lnTo>
                    <a:lnTo>
                      <a:pt x="2997" y="1564"/>
                    </a:lnTo>
                    <a:lnTo>
                      <a:pt x="2997" y="1564"/>
                    </a:lnTo>
                    <a:lnTo>
                      <a:pt x="2997" y="1564"/>
                    </a:lnTo>
                    <a:lnTo>
                      <a:pt x="2997" y="1564"/>
                    </a:lnTo>
                    <a:lnTo>
                      <a:pt x="3003" y="1564"/>
                    </a:lnTo>
                    <a:lnTo>
                      <a:pt x="3003" y="1564"/>
                    </a:lnTo>
                    <a:lnTo>
                      <a:pt x="3003" y="1564"/>
                    </a:lnTo>
                    <a:lnTo>
                      <a:pt x="3003" y="1570"/>
                    </a:lnTo>
                    <a:lnTo>
                      <a:pt x="3003" y="1570"/>
                    </a:lnTo>
                    <a:lnTo>
                      <a:pt x="3003" y="1570"/>
                    </a:lnTo>
                    <a:lnTo>
                      <a:pt x="3003" y="1570"/>
                    </a:lnTo>
                    <a:lnTo>
                      <a:pt x="3009" y="1570"/>
                    </a:lnTo>
                    <a:lnTo>
                      <a:pt x="3009" y="1570"/>
                    </a:lnTo>
                    <a:lnTo>
                      <a:pt x="3009" y="1570"/>
                    </a:lnTo>
                    <a:lnTo>
                      <a:pt x="3009" y="1570"/>
                    </a:lnTo>
                    <a:lnTo>
                      <a:pt x="3009" y="1570"/>
                    </a:lnTo>
                    <a:lnTo>
                      <a:pt x="3009" y="1570"/>
                    </a:lnTo>
                    <a:lnTo>
                      <a:pt x="3015" y="1570"/>
                    </a:lnTo>
                    <a:lnTo>
                      <a:pt x="3015" y="1570"/>
                    </a:lnTo>
                    <a:lnTo>
                      <a:pt x="3015" y="1576"/>
                    </a:lnTo>
                    <a:lnTo>
                      <a:pt x="3015" y="1576"/>
                    </a:lnTo>
                    <a:lnTo>
                      <a:pt x="3015" y="1576"/>
                    </a:lnTo>
                    <a:lnTo>
                      <a:pt x="3015" y="1576"/>
                    </a:lnTo>
                    <a:lnTo>
                      <a:pt x="3015" y="1576"/>
                    </a:lnTo>
                    <a:lnTo>
                      <a:pt x="3015" y="1576"/>
                    </a:lnTo>
                    <a:lnTo>
                      <a:pt x="3015" y="1582"/>
                    </a:lnTo>
                    <a:lnTo>
                      <a:pt x="3015" y="1582"/>
                    </a:lnTo>
                    <a:lnTo>
                      <a:pt x="3015" y="1582"/>
                    </a:lnTo>
                    <a:lnTo>
                      <a:pt x="3021" y="1582"/>
                    </a:lnTo>
                    <a:lnTo>
                      <a:pt x="3021" y="1582"/>
                    </a:lnTo>
                    <a:lnTo>
                      <a:pt x="3021" y="1582"/>
                    </a:lnTo>
                    <a:lnTo>
                      <a:pt x="3021" y="1582"/>
                    </a:lnTo>
                    <a:lnTo>
                      <a:pt x="3021" y="1582"/>
                    </a:lnTo>
                    <a:lnTo>
                      <a:pt x="3021" y="1582"/>
                    </a:lnTo>
                    <a:lnTo>
                      <a:pt x="3021" y="1582"/>
                    </a:lnTo>
                    <a:lnTo>
                      <a:pt x="3021" y="1582"/>
                    </a:lnTo>
                    <a:lnTo>
                      <a:pt x="3027" y="1582"/>
                    </a:lnTo>
                    <a:lnTo>
                      <a:pt x="3027" y="1582"/>
                    </a:lnTo>
                    <a:lnTo>
                      <a:pt x="3027" y="1588"/>
                    </a:lnTo>
                    <a:lnTo>
                      <a:pt x="3027" y="1588"/>
                    </a:lnTo>
                    <a:lnTo>
                      <a:pt x="3033" y="1588"/>
                    </a:lnTo>
                    <a:lnTo>
                      <a:pt x="3033" y="1588"/>
                    </a:lnTo>
                    <a:lnTo>
                      <a:pt x="3033" y="1588"/>
                    </a:lnTo>
                    <a:lnTo>
                      <a:pt x="3033" y="1588"/>
                    </a:lnTo>
                    <a:lnTo>
                      <a:pt x="3033" y="1594"/>
                    </a:lnTo>
                    <a:lnTo>
                      <a:pt x="3033" y="1594"/>
                    </a:lnTo>
                    <a:lnTo>
                      <a:pt x="3033" y="1594"/>
                    </a:lnTo>
                    <a:lnTo>
                      <a:pt x="3033" y="1594"/>
                    </a:lnTo>
                    <a:lnTo>
                      <a:pt x="3033" y="1594"/>
                    </a:lnTo>
                    <a:lnTo>
                      <a:pt x="3033" y="1600"/>
                    </a:lnTo>
                    <a:lnTo>
                      <a:pt x="3033" y="1600"/>
                    </a:lnTo>
                    <a:lnTo>
                      <a:pt x="3033" y="1600"/>
                    </a:lnTo>
                    <a:lnTo>
                      <a:pt x="3033" y="1600"/>
                    </a:lnTo>
                    <a:lnTo>
                      <a:pt x="3033" y="1600"/>
                    </a:lnTo>
                    <a:lnTo>
                      <a:pt x="3033" y="1600"/>
                    </a:lnTo>
                    <a:lnTo>
                      <a:pt x="3033" y="1600"/>
                    </a:lnTo>
                    <a:lnTo>
                      <a:pt x="3033" y="1600"/>
                    </a:lnTo>
                    <a:lnTo>
                      <a:pt x="3033" y="1606"/>
                    </a:lnTo>
                    <a:lnTo>
                      <a:pt x="3033" y="1606"/>
                    </a:lnTo>
                    <a:lnTo>
                      <a:pt x="3033" y="1606"/>
                    </a:lnTo>
                    <a:lnTo>
                      <a:pt x="3033" y="1606"/>
                    </a:lnTo>
                    <a:lnTo>
                      <a:pt x="3033" y="1612"/>
                    </a:lnTo>
                    <a:lnTo>
                      <a:pt x="3033" y="1612"/>
                    </a:lnTo>
                    <a:lnTo>
                      <a:pt x="3039" y="1612"/>
                    </a:lnTo>
                    <a:lnTo>
                      <a:pt x="3039" y="1612"/>
                    </a:lnTo>
                    <a:lnTo>
                      <a:pt x="3039" y="1612"/>
                    </a:lnTo>
                    <a:lnTo>
                      <a:pt x="3039" y="1619"/>
                    </a:lnTo>
                    <a:lnTo>
                      <a:pt x="3039" y="1619"/>
                    </a:lnTo>
                    <a:lnTo>
                      <a:pt x="3039" y="1619"/>
                    </a:lnTo>
                    <a:lnTo>
                      <a:pt x="3039" y="1619"/>
                    </a:lnTo>
                    <a:lnTo>
                      <a:pt x="3039" y="1625"/>
                    </a:lnTo>
                    <a:lnTo>
                      <a:pt x="3039" y="1625"/>
                    </a:lnTo>
                    <a:lnTo>
                      <a:pt x="3039" y="1625"/>
                    </a:lnTo>
                    <a:lnTo>
                      <a:pt x="3039" y="1625"/>
                    </a:lnTo>
                    <a:lnTo>
                      <a:pt x="3039" y="1631"/>
                    </a:lnTo>
                    <a:lnTo>
                      <a:pt x="3033" y="1631"/>
                    </a:lnTo>
                    <a:lnTo>
                      <a:pt x="3033" y="1631"/>
                    </a:lnTo>
                    <a:lnTo>
                      <a:pt x="3033" y="1631"/>
                    </a:lnTo>
                    <a:lnTo>
                      <a:pt x="3033" y="1631"/>
                    </a:lnTo>
                    <a:lnTo>
                      <a:pt x="3033" y="1631"/>
                    </a:lnTo>
                    <a:lnTo>
                      <a:pt x="3033" y="1631"/>
                    </a:lnTo>
                    <a:lnTo>
                      <a:pt x="3033" y="1631"/>
                    </a:lnTo>
                    <a:lnTo>
                      <a:pt x="3033" y="1631"/>
                    </a:lnTo>
                    <a:lnTo>
                      <a:pt x="3033" y="1637"/>
                    </a:lnTo>
                    <a:lnTo>
                      <a:pt x="3033" y="1637"/>
                    </a:lnTo>
                    <a:lnTo>
                      <a:pt x="3033" y="1637"/>
                    </a:lnTo>
                    <a:lnTo>
                      <a:pt x="3039" y="1637"/>
                    </a:lnTo>
                    <a:lnTo>
                      <a:pt x="3039" y="1637"/>
                    </a:lnTo>
                    <a:lnTo>
                      <a:pt x="3039" y="1637"/>
                    </a:lnTo>
                    <a:lnTo>
                      <a:pt x="3039" y="1637"/>
                    </a:lnTo>
                    <a:lnTo>
                      <a:pt x="3039" y="1643"/>
                    </a:lnTo>
                    <a:lnTo>
                      <a:pt x="3039" y="1643"/>
                    </a:lnTo>
                    <a:lnTo>
                      <a:pt x="3039" y="1643"/>
                    </a:lnTo>
                    <a:lnTo>
                      <a:pt x="3039" y="1649"/>
                    </a:lnTo>
                    <a:lnTo>
                      <a:pt x="3045" y="1649"/>
                    </a:lnTo>
                    <a:lnTo>
                      <a:pt x="3045" y="1649"/>
                    </a:lnTo>
                    <a:lnTo>
                      <a:pt x="3045" y="1649"/>
                    </a:lnTo>
                    <a:lnTo>
                      <a:pt x="3045" y="1649"/>
                    </a:lnTo>
                    <a:lnTo>
                      <a:pt x="3045" y="1655"/>
                    </a:lnTo>
                    <a:lnTo>
                      <a:pt x="3045" y="1655"/>
                    </a:lnTo>
                    <a:lnTo>
                      <a:pt x="3045" y="1655"/>
                    </a:lnTo>
                    <a:lnTo>
                      <a:pt x="3052" y="1655"/>
                    </a:lnTo>
                    <a:lnTo>
                      <a:pt x="3052" y="1655"/>
                    </a:lnTo>
                    <a:lnTo>
                      <a:pt x="3045" y="1655"/>
                    </a:lnTo>
                    <a:lnTo>
                      <a:pt x="3045" y="1661"/>
                    </a:lnTo>
                    <a:lnTo>
                      <a:pt x="3045" y="1661"/>
                    </a:lnTo>
                    <a:lnTo>
                      <a:pt x="3045" y="1661"/>
                    </a:lnTo>
                    <a:lnTo>
                      <a:pt x="3052" y="1661"/>
                    </a:lnTo>
                    <a:lnTo>
                      <a:pt x="3052" y="1661"/>
                    </a:lnTo>
                    <a:lnTo>
                      <a:pt x="3052" y="1661"/>
                    </a:lnTo>
                    <a:lnTo>
                      <a:pt x="3052" y="1661"/>
                    </a:lnTo>
                    <a:lnTo>
                      <a:pt x="3052" y="1661"/>
                    </a:lnTo>
                    <a:lnTo>
                      <a:pt x="3058" y="1667"/>
                    </a:lnTo>
                    <a:lnTo>
                      <a:pt x="3058" y="1667"/>
                    </a:lnTo>
                    <a:lnTo>
                      <a:pt x="3058" y="1667"/>
                    </a:lnTo>
                    <a:lnTo>
                      <a:pt x="3058" y="1661"/>
                    </a:lnTo>
                    <a:lnTo>
                      <a:pt x="3058" y="1661"/>
                    </a:lnTo>
                    <a:lnTo>
                      <a:pt x="3058" y="1661"/>
                    </a:lnTo>
                    <a:lnTo>
                      <a:pt x="3058" y="1661"/>
                    </a:lnTo>
                    <a:lnTo>
                      <a:pt x="3058" y="1661"/>
                    </a:lnTo>
                    <a:lnTo>
                      <a:pt x="3058" y="1661"/>
                    </a:lnTo>
                    <a:lnTo>
                      <a:pt x="3058" y="1661"/>
                    </a:lnTo>
                    <a:lnTo>
                      <a:pt x="3058" y="1655"/>
                    </a:lnTo>
                    <a:lnTo>
                      <a:pt x="3058" y="1655"/>
                    </a:lnTo>
                    <a:lnTo>
                      <a:pt x="3058" y="1655"/>
                    </a:lnTo>
                    <a:lnTo>
                      <a:pt x="3058" y="1655"/>
                    </a:lnTo>
                    <a:lnTo>
                      <a:pt x="3058" y="1655"/>
                    </a:lnTo>
                    <a:lnTo>
                      <a:pt x="3064" y="1661"/>
                    </a:lnTo>
                    <a:lnTo>
                      <a:pt x="3064" y="1661"/>
                    </a:lnTo>
                    <a:lnTo>
                      <a:pt x="3064" y="1661"/>
                    </a:lnTo>
                    <a:lnTo>
                      <a:pt x="3064" y="1661"/>
                    </a:lnTo>
                    <a:lnTo>
                      <a:pt x="3064" y="1661"/>
                    </a:lnTo>
                    <a:lnTo>
                      <a:pt x="3064" y="1661"/>
                    </a:lnTo>
                    <a:lnTo>
                      <a:pt x="3064" y="1667"/>
                    </a:lnTo>
                    <a:lnTo>
                      <a:pt x="3064" y="1667"/>
                    </a:lnTo>
                    <a:lnTo>
                      <a:pt x="3064" y="1667"/>
                    </a:lnTo>
                    <a:lnTo>
                      <a:pt x="3070" y="1667"/>
                    </a:lnTo>
                    <a:lnTo>
                      <a:pt x="3070" y="1667"/>
                    </a:lnTo>
                    <a:lnTo>
                      <a:pt x="3070" y="1667"/>
                    </a:lnTo>
                    <a:lnTo>
                      <a:pt x="3070" y="1667"/>
                    </a:lnTo>
                    <a:lnTo>
                      <a:pt x="3070" y="1667"/>
                    </a:lnTo>
                    <a:lnTo>
                      <a:pt x="3070" y="1667"/>
                    </a:lnTo>
                    <a:lnTo>
                      <a:pt x="3076" y="1667"/>
                    </a:lnTo>
                    <a:lnTo>
                      <a:pt x="3076" y="1667"/>
                    </a:lnTo>
                    <a:lnTo>
                      <a:pt x="3076" y="1667"/>
                    </a:lnTo>
                    <a:lnTo>
                      <a:pt x="3076" y="1673"/>
                    </a:lnTo>
                    <a:lnTo>
                      <a:pt x="3076" y="1673"/>
                    </a:lnTo>
                    <a:lnTo>
                      <a:pt x="3076" y="1680"/>
                    </a:lnTo>
                    <a:lnTo>
                      <a:pt x="3076" y="1680"/>
                    </a:lnTo>
                    <a:lnTo>
                      <a:pt x="3076" y="1680"/>
                    </a:lnTo>
                    <a:lnTo>
                      <a:pt x="3076" y="1680"/>
                    </a:lnTo>
                    <a:lnTo>
                      <a:pt x="3070" y="1680"/>
                    </a:lnTo>
                    <a:lnTo>
                      <a:pt x="3070" y="1680"/>
                    </a:lnTo>
                    <a:lnTo>
                      <a:pt x="3070" y="1686"/>
                    </a:lnTo>
                    <a:lnTo>
                      <a:pt x="3070" y="1686"/>
                    </a:lnTo>
                    <a:lnTo>
                      <a:pt x="3070" y="1686"/>
                    </a:lnTo>
                    <a:lnTo>
                      <a:pt x="3070" y="1686"/>
                    </a:lnTo>
                    <a:lnTo>
                      <a:pt x="3070" y="1686"/>
                    </a:lnTo>
                    <a:lnTo>
                      <a:pt x="3070" y="1686"/>
                    </a:lnTo>
                    <a:lnTo>
                      <a:pt x="3070" y="1686"/>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92"/>
                    </a:lnTo>
                    <a:lnTo>
                      <a:pt x="3070" y="1692"/>
                    </a:lnTo>
                    <a:lnTo>
                      <a:pt x="3070" y="1698"/>
                    </a:lnTo>
                    <a:lnTo>
                      <a:pt x="3070" y="1698"/>
                    </a:lnTo>
                    <a:lnTo>
                      <a:pt x="3070" y="1698"/>
                    </a:lnTo>
                    <a:lnTo>
                      <a:pt x="3070" y="1698"/>
                    </a:lnTo>
                    <a:lnTo>
                      <a:pt x="3070" y="1698"/>
                    </a:lnTo>
                    <a:lnTo>
                      <a:pt x="3070" y="1698"/>
                    </a:lnTo>
                    <a:lnTo>
                      <a:pt x="3070" y="1698"/>
                    </a:lnTo>
                    <a:lnTo>
                      <a:pt x="3070" y="1704"/>
                    </a:lnTo>
                    <a:lnTo>
                      <a:pt x="3070" y="1704"/>
                    </a:lnTo>
                    <a:lnTo>
                      <a:pt x="3070" y="1704"/>
                    </a:lnTo>
                    <a:lnTo>
                      <a:pt x="3070" y="1704"/>
                    </a:lnTo>
                    <a:lnTo>
                      <a:pt x="3070" y="1704"/>
                    </a:lnTo>
                    <a:lnTo>
                      <a:pt x="3070" y="1704"/>
                    </a:lnTo>
                    <a:lnTo>
                      <a:pt x="3070" y="1704"/>
                    </a:lnTo>
                    <a:lnTo>
                      <a:pt x="3070" y="1704"/>
                    </a:lnTo>
                    <a:lnTo>
                      <a:pt x="3070" y="1710"/>
                    </a:lnTo>
                    <a:lnTo>
                      <a:pt x="3070" y="1710"/>
                    </a:lnTo>
                    <a:lnTo>
                      <a:pt x="3070" y="1710"/>
                    </a:lnTo>
                    <a:lnTo>
                      <a:pt x="3070" y="1716"/>
                    </a:lnTo>
                    <a:lnTo>
                      <a:pt x="3064" y="1716"/>
                    </a:lnTo>
                    <a:lnTo>
                      <a:pt x="3064" y="1716"/>
                    </a:lnTo>
                    <a:lnTo>
                      <a:pt x="3064" y="1716"/>
                    </a:lnTo>
                    <a:lnTo>
                      <a:pt x="3064" y="1716"/>
                    </a:lnTo>
                    <a:lnTo>
                      <a:pt x="3058" y="1710"/>
                    </a:lnTo>
                    <a:lnTo>
                      <a:pt x="3058" y="1710"/>
                    </a:lnTo>
                    <a:lnTo>
                      <a:pt x="3058" y="1710"/>
                    </a:lnTo>
                    <a:lnTo>
                      <a:pt x="3058" y="1710"/>
                    </a:lnTo>
                    <a:lnTo>
                      <a:pt x="3058" y="1710"/>
                    </a:lnTo>
                    <a:lnTo>
                      <a:pt x="3052" y="1710"/>
                    </a:lnTo>
                    <a:lnTo>
                      <a:pt x="3052" y="1710"/>
                    </a:lnTo>
                    <a:lnTo>
                      <a:pt x="3052" y="1710"/>
                    </a:lnTo>
                    <a:lnTo>
                      <a:pt x="3052" y="1710"/>
                    </a:lnTo>
                    <a:lnTo>
                      <a:pt x="3052" y="1710"/>
                    </a:lnTo>
                    <a:lnTo>
                      <a:pt x="3052" y="1716"/>
                    </a:lnTo>
                    <a:lnTo>
                      <a:pt x="3052" y="1716"/>
                    </a:lnTo>
                    <a:lnTo>
                      <a:pt x="3052" y="1716"/>
                    </a:lnTo>
                    <a:lnTo>
                      <a:pt x="3052" y="1716"/>
                    </a:lnTo>
                    <a:lnTo>
                      <a:pt x="3052" y="1722"/>
                    </a:lnTo>
                    <a:lnTo>
                      <a:pt x="3052" y="1722"/>
                    </a:lnTo>
                    <a:lnTo>
                      <a:pt x="3052" y="1722"/>
                    </a:lnTo>
                    <a:lnTo>
                      <a:pt x="3052" y="1728"/>
                    </a:lnTo>
                    <a:lnTo>
                      <a:pt x="3045" y="1728"/>
                    </a:lnTo>
                    <a:lnTo>
                      <a:pt x="3045" y="1728"/>
                    </a:lnTo>
                    <a:lnTo>
                      <a:pt x="3045" y="1728"/>
                    </a:lnTo>
                    <a:lnTo>
                      <a:pt x="3045" y="1728"/>
                    </a:lnTo>
                    <a:lnTo>
                      <a:pt x="3045" y="1728"/>
                    </a:lnTo>
                    <a:lnTo>
                      <a:pt x="3045" y="1728"/>
                    </a:lnTo>
                    <a:lnTo>
                      <a:pt x="3045" y="1722"/>
                    </a:lnTo>
                    <a:lnTo>
                      <a:pt x="3045" y="1722"/>
                    </a:lnTo>
                    <a:lnTo>
                      <a:pt x="3045" y="1722"/>
                    </a:lnTo>
                    <a:lnTo>
                      <a:pt x="3045" y="1722"/>
                    </a:lnTo>
                    <a:lnTo>
                      <a:pt x="3045" y="1722"/>
                    </a:lnTo>
                    <a:lnTo>
                      <a:pt x="3045" y="1722"/>
                    </a:lnTo>
                    <a:lnTo>
                      <a:pt x="3045" y="1716"/>
                    </a:lnTo>
                    <a:lnTo>
                      <a:pt x="3045" y="1716"/>
                    </a:lnTo>
                    <a:lnTo>
                      <a:pt x="3045" y="1716"/>
                    </a:lnTo>
                    <a:lnTo>
                      <a:pt x="3039" y="1716"/>
                    </a:lnTo>
                    <a:lnTo>
                      <a:pt x="3039" y="1716"/>
                    </a:lnTo>
                    <a:lnTo>
                      <a:pt x="3039" y="1716"/>
                    </a:lnTo>
                    <a:lnTo>
                      <a:pt x="3039" y="1716"/>
                    </a:lnTo>
                    <a:lnTo>
                      <a:pt x="3033" y="1716"/>
                    </a:lnTo>
                    <a:lnTo>
                      <a:pt x="3033" y="1716"/>
                    </a:lnTo>
                    <a:lnTo>
                      <a:pt x="3033" y="1716"/>
                    </a:lnTo>
                    <a:lnTo>
                      <a:pt x="3033" y="1722"/>
                    </a:lnTo>
                    <a:lnTo>
                      <a:pt x="3033" y="1722"/>
                    </a:lnTo>
                    <a:lnTo>
                      <a:pt x="3033" y="1722"/>
                    </a:lnTo>
                    <a:lnTo>
                      <a:pt x="3039" y="1722"/>
                    </a:lnTo>
                    <a:lnTo>
                      <a:pt x="3039" y="1722"/>
                    </a:lnTo>
                    <a:lnTo>
                      <a:pt x="3039" y="1728"/>
                    </a:lnTo>
                    <a:lnTo>
                      <a:pt x="3039" y="1728"/>
                    </a:lnTo>
                    <a:lnTo>
                      <a:pt x="3039" y="1728"/>
                    </a:lnTo>
                    <a:lnTo>
                      <a:pt x="3039" y="1728"/>
                    </a:lnTo>
                    <a:lnTo>
                      <a:pt x="3039" y="1728"/>
                    </a:lnTo>
                    <a:lnTo>
                      <a:pt x="3039" y="1728"/>
                    </a:lnTo>
                    <a:lnTo>
                      <a:pt x="3039" y="1728"/>
                    </a:lnTo>
                    <a:lnTo>
                      <a:pt x="3039" y="1735"/>
                    </a:lnTo>
                    <a:lnTo>
                      <a:pt x="3039" y="1735"/>
                    </a:lnTo>
                    <a:lnTo>
                      <a:pt x="3039" y="1735"/>
                    </a:lnTo>
                    <a:lnTo>
                      <a:pt x="3039" y="1735"/>
                    </a:lnTo>
                    <a:lnTo>
                      <a:pt x="3039" y="1741"/>
                    </a:lnTo>
                    <a:lnTo>
                      <a:pt x="3039" y="1741"/>
                    </a:lnTo>
                    <a:lnTo>
                      <a:pt x="3039" y="1741"/>
                    </a:lnTo>
                    <a:lnTo>
                      <a:pt x="3039" y="1741"/>
                    </a:lnTo>
                    <a:lnTo>
                      <a:pt x="3039" y="1741"/>
                    </a:lnTo>
                    <a:lnTo>
                      <a:pt x="3039" y="1747"/>
                    </a:lnTo>
                    <a:lnTo>
                      <a:pt x="3039" y="1747"/>
                    </a:lnTo>
                    <a:lnTo>
                      <a:pt x="3039" y="1747"/>
                    </a:lnTo>
                    <a:lnTo>
                      <a:pt x="3033" y="1741"/>
                    </a:lnTo>
                    <a:lnTo>
                      <a:pt x="3033" y="1747"/>
                    </a:lnTo>
                    <a:lnTo>
                      <a:pt x="3033" y="1747"/>
                    </a:lnTo>
                    <a:lnTo>
                      <a:pt x="3033" y="1747"/>
                    </a:lnTo>
                    <a:lnTo>
                      <a:pt x="3033" y="1747"/>
                    </a:lnTo>
                    <a:lnTo>
                      <a:pt x="3033" y="1747"/>
                    </a:lnTo>
                    <a:lnTo>
                      <a:pt x="3033" y="1747"/>
                    </a:lnTo>
                    <a:lnTo>
                      <a:pt x="3033" y="1747"/>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59"/>
                    </a:lnTo>
                    <a:lnTo>
                      <a:pt x="3033" y="1759"/>
                    </a:lnTo>
                    <a:lnTo>
                      <a:pt x="3033" y="1753"/>
                    </a:lnTo>
                    <a:lnTo>
                      <a:pt x="3033" y="1753"/>
                    </a:lnTo>
                    <a:lnTo>
                      <a:pt x="3027" y="1753"/>
                    </a:lnTo>
                    <a:lnTo>
                      <a:pt x="3027" y="1753"/>
                    </a:lnTo>
                    <a:lnTo>
                      <a:pt x="3027" y="1753"/>
                    </a:lnTo>
                    <a:lnTo>
                      <a:pt x="3027" y="1753"/>
                    </a:lnTo>
                    <a:lnTo>
                      <a:pt x="3027" y="1759"/>
                    </a:lnTo>
                    <a:lnTo>
                      <a:pt x="3027" y="1759"/>
                    </a:lnTo>
                    <a:lnTo>
                      <a:pt x="3027" y="1759"/>
                    </a:lnTo>
                    <a:lnTo>
                      <a:pt x="3027" y="1759"/>
                    </a:lnTo>
                    <a:lnTo>
                      <a:pt x="3027" y="1759"/>
                    </a:lnTo>
                    <a:lnTo>
                      <a:pt x="3027" y="1759"/>
                    </a:lnTo>
                    <a:lnTo>
                      <a:pt x="3033" y="1759"/>
                    </a:lnTo>
                    <a:lnTo>
                      <a:pt x="3033" y="1765"/>
                    </a:lnTo>
                    <a:lnTo>
                      <a:pt x="3033" y="1765"/>
                    </a:lnTo>
                    <a:lnTo>
                      <a:pt x="3033" y="1765"/>
                    </a:lnTo>
                    <a:lnTo>
                      <a:pt x="3033" y="1765"/>
                    </a:lnTo>
                    <a:lnTo>
                      <a:pt x="3033" y="1765"/>
                    </a:lnTo>
                    <a:lnTo>
                      <a:pt x="3033" y="1765"/>
                    </a:lnTo>
                    <a:lnTo>
                      <a:pt x="3033" y="1771"/>
                    </a:lnTo>
                    <a:lnTo>
                      <a:pt x="3033" y="1771"/>
                    </a:lnTo>
                    <a:lnTo>
                      <a:pt x="3033" y="1771"/>
                    </a:lnTo>
                    <a:lnTo>
                      <a:pt x="3033" y="1771"/>
                    </a:lnTo>
                    <a:lnTo>
                      <a:pt x="3033" y="1771"/>
                    </a:lnTo>
                    <a:lnTo>
                      <a:pt x="3027" y="1771"/>
                    </a:lnTo>
                    <a:lnTo>
                      <a:pt x="3027" y="1771"/>
                    </a:lnTo>
                    <a:lnTo>
                      <a:pt x="3027" y="1771"/>
                    </a:lnTo>
                    <a:lnTo>
                      <a:pt x="3027" y="1771"/>
                    </a:lnTo>
                    <a:lnTo>
                      <a:pt x="3027" y="1777"/>
                    </a:lnTo>
                    <a:lnTo>
                      <a:pt x="3027" y="1777"/>
                    </a:lnTo>
                    <a:lnTo>
                      <a:pt x="3027" y="1777"/>
                    </a:lnTo>
                    <a:lnTo>
                      <a:pt x="3027" y="1783"/>
                    </a:lnTo>
                    <a:lnTo>
                      <a:pt x="3027" y="1783"/>
                    </a:lnTo>
                    <a:lnTo>
                      <a:pt x="3027" y="1783"/>
                    </a:lnTo>
                    <a:lnTo>
                      <a:pt x="3021" y="1783"/>
                    </a:lnTo>
                    <a:lnTo>
                      <a:pt x="3021" y="1783"/>
                    </a:lnTo>
                    <a:lnTo>
                      <a:pt x="3015" y="1783"/>
                    </a:lnTo>
                    <a:lnTo>
                      <a:pt x="3009" y="1783"/>
                    </a:lnTo>
                    <a:lnTo>
                      <a:pt x="3009" y="1783"/>
                    </a:lnTo>
                    <a:lnTo>
                      <a:pt x="3009" y="1783"/>
                    </a:lnTo>
                    <a:lnTo>
                      <a:pt x="3003" y="1783"/>
                    </a:lnTo>
                    <a:lnTo>
                      <a:pt x="3003" y="1783"/>
                    </a:lnTo>
                    <a:lnTo>
                      <a:pt x="2997" y="1783"/>
                    </a:lnTo>
                    <a:lnTo>
                      <a:pt x="2990" y="1783"/>
                    </a:lnTo>
                    <a:lnTo>
                      <a:pt x="2990" y="1783"/>
                    </a:lnTo>
                    <a:lnTo>
                      <a:pt x="2990" y="1790"/>
                    </a:lnTo>
                    <a:lnTo>
                      <a:pt x="2984" y="1790"/>
                    </a:lnTo>
                    <a:lnTo>
                      <a:pt x="2984" y="1790"/>
                    </a:lnTo>
                    <a:lnTo>
                      <a:pt x="2972" y="1790"/>
                    </a:lnTo>
                    <a:lnTo>
                      <a:pt x="2972" y="1790"/>
                    </a:lnTo>
                    <a:lnTo>
                      <a:pt x="2972" y="1790"/>
                    </a:lnTo>
                    <a:lnTo>
                      <a:pt x="2966" y="1790"/>
                    </a:lnTo>
                    <a:lnTo>
                      <a:pt x="2966" y="1790"/>
                    </a:lnTo>
                    <a:lnTo>
                      <a:pt x="2966" y="1790"/>
                    </a:lnTo>
                    <a:lnTo>
                      <a:pt x="2966" y="1783"/>
                    </a:lnTo>
                    <a:lnTo>
                      <a:pt x="2966" y="1783"/>
                    </a:lnTo>
                    <a:lnTo>
                      <a:pt x="2966" y="1783"/>
                    </a:lnTo>
                    <a:lnTo>
                      <a:pt x="2966" y="1783"/>
                    </a:lnTo>
                    <a:lnTo>
                      <a:pt x="2966" y="1783"/>
                    </a:lnTo>
                    <a:lnTo>
                      <a:pt x="2966" y="1783"/>
                    </a:lnTo>
                    <a:lnTo>
                      <a:pt x="2966" y="1777"/>
                    </a:lnTo>
                    <a:lnTo>
                      <a:pt x="2966" y="1777"/>
                    </a:lnTo>
                    <a:lnTo>
                      <a:pt x="2972" y="1777"/>
                    </a:lnTo>
                    <a:lnTo>
                      <a:pt x="2972" y="1777"/>
                    </a:lnTo>
                    <a:lnTo>
                      <a:pt x="2966" y="1777"/>
                    </a:lnTo>
                    <a:lnTo>
                      <a:pt x="2972" y="1777"/>
                    </a:lnTo>
                    <a:lnTo>
                      <a:pt x="2972" y="1777"/>
                    </a:lnTo>
                    <a:lnTo>
                      <a:pt x="2972" y="1777"/>
                    </a:lnTo>
                    <a:lnTo>
                      <a:pt x="2972" y="1777"/>
                    </a:lnTo>
                    <a:lnTo>
                      <a:pt x="2972" y="1771"/>
                    </a:lnTo>
                    <a:lnTo>
                      <a:pt x="2972" y="1771"/>
                    </a:lnTo>
                    <a:lnTo>
                      <a:pt x="2972" y="1771"/>
                    </a:lnTo>
                    <a:lnTo>
                      <a:pt x="2972" y="1771"/>
                    </a:lnTo>
                    <a:lnTo>
                      <a:pt x="2972" y="1771"/>
                    </a:lnTo>
                    <a:lnTo>
                      <a:pt x="2978" y="1771"/>
                    </a:lnTo>
                    <a:lnTo>
                      <a:pt x="2978" y="1771"/>
                    </a:lnTo>
                    <a:lnTo>
                      <a:pt x="2978" y="1771"/>
                    </a:lnTo>
                    <a:lnTo>
                      <a:pt x="2978" y="1771"/>
                    </a:lnTo>
                    <a:lnTo>
                      <a:pt x="2978" y="1765"/>
                    </a:lnTo>
                    <a:lnTo>
                      <a:pt x="2978" y="1765"/>
                    </a:lnTo>
                    <a:lnTo>
                      <a:pt x="2978" y="1765"/>
                    </a:lnTo>
                    <a:lnTo>
                      <a:pt x="2978" y="1765"/>
                    </a:lnTo>
                    <a:lnTo>
                      <a:pt x="2978" y="1765"/>
                    </a:lnTo>
                    <a:lnTo>
                      <a:pt x="2978" y="1765"/>
                    </a:lnTo>
                    <a:lnTo>
                      <a:pt x="2984" y="1765"/>
                    </a:lnTo>
                    <a:lnTo>
                      <a:pt x="2984" y="1765"/>
                    </a:lnTo>
                    <a:lnTo>
                      <a:pt x="2984" y="1765"/>
                    </a:lnTo>
                    <a:lnTo>
                      <a:pt x="2984" y="1759"/>
                    </a:lnTo>
                    <a:lnTo>
                      <a:pt x="2984" y="1759"/>
                    </a:lnTo>
                    <a:lnTo>
                      <a:pt x="2984" y="1759"/>
                    </a:lnTo>
                    <a:lnTo>
                      <a:pt x="2984" y="1759"/>
                    </a:lnTo>
                    <a:lnTo>
                      <a:pt x="2984" y="1759"/>
                    </a:lnTo>
                    <a:lnTo>
                      <a:pt x="2984" y="1759"/>
                    </a:lnTo>
                    <a:lnTo>
                      <a:pt x="2984" y="1759"/>
                    </a:lnTo>
                    <a:lnTo>
                      <a:pt x="2984" y="1759"/>
                    </a:lnTo>
                    <a:lnTo>
                      <a:pt x="2984" y="1759"/>
                    </a:lnTo>
                    <a:lnTo>
                      <a:pt x="2984" y="1753"/>
                    </a:lnTo>
                    <a:lnTo>
                      <a:pt x="2990" y="1753"/>
                    </a:lnTo>
                    <a:lnTo>
                      <a:pt x="2990" y="1753"/>
                    </a:lnTo>
                    <a:lnTo>
                      <a:pt x="2990" y="1753"/>
                    </a:lnTo>
                    <a:lnTo>
                      <a:pt x="2990" y="1753"/>
                    </a:lnTo>
                    <a:lnTo>
                      <a:pt x="2990" y="1753"/>
                    </a:lnTo>
                    <a:lnTo>
                      <a:pt x="2990" y="1753"/>
                    </a:lnTo>
                    <a:lnTo>
                      <a:pt x="2990" y="1753"/>
                    </a:lnTo>
                    <a:lnTo>
                      <a:pt x="2990" y="1753"/>
                    </a:lnTo>
                    <a:lnTo>
                      <a:pt x="2990" y="1747"/>
                    </a:lnTo>
                    <a:lnTo>
                      <a:pt x="2990" y="1747"/>
                    </a:lnTo>
                    <a:lnTo>
                      <a:pt x="2990" y="1747"/>
                    </a:lnTo>
                    <a:lnTo>
                      <a:pt x="2990" y="1747"/>
                    </a:lnTo>
                    <a:lnTo>
                      <a:pt x="2990" y="1747"/>
                    </a:lnTo>
                    <a:lnTo>
                      <a:pt x="2990" y="1747"/>
                    </a:lnTo>
                    <a:lnTo>
                      <a:pt x="2990" y="1741"/>
                    </a:lnTo>
                    <a:lnTo>
                      <a:pt x="2990" y="1741"/>
                    </a:lnTo>
                    <a:lnTo>
                      <a:pt x="2990" y="1741"/>
                    </a:lnTo>
                    <a:lnTo>
                      <a:pt x="2990" y="1741"/>
                    </a:lnTo>
                    <a:lnTo>
                      <a:pt x="2990" y="1741"/>
                    </a:lnTo>
                    <a:lnTo>
                      <a:pt x="2990" y="1741"/>
                    </a:lnTo>
                    <a:lnTo>
                      <a:pt x="2984" y="1741"/>
                    </a:lnTo>
                    <a:lnTo>
                      <a:pt x="2984" y="1741"/>
                    </a:lnTo>
                    <a:lnTo>
                      <a:pt x="2984" y="1741"/>
                    </a:lnTo>
                    <a:lnTo>
                      <a:pt x="2984" y="1741"/>
                    </a:lnTo>
                    <a:lnTo>
                      <a:pt x="2984" y="1735"/>
                    </a:lnTo>
                    <a:lnTo>
                      <a:pt x="2984" y="1741"/>
                    </a:lnTo>
                    <a:lnTo>
                      <a:pt x="2984" y="1741"/>
                    </a:lnTo>
                    <a:lnTo>
                      <a:pt x="2984" y="1735"/>
                    </a:lnTo>
                    <a:lnTo>
                      <a:pt x="2984" y="1735"/>
                    </a:lnTo>
                    <a:lnTo>
                      <a:pt x="2984" y="1735"/>
                    </a:lnTo>
                    <a:lnTo>
                      <a:pt x="2984" y="1735"/>
                    </a:lnTo>
                    <a:lnTo>
                      <a:pt x="2984" y="1735"/>
                    </a:lnTo>
                    <a:lnTo>
                      <a:pt x="2984" y="1735"/>
                    </a:lnTo>
                    <a:lnTo>
                      <a:pt x="2984" y="1735"/>
                    </a:lnTo>
                    <a:lnTo>
                      <a:pt x="2984" y="1735"/>
                    </a:lnTo>
                    <a:lnTo>
                      <a:pt x="2984" y="1728"/>
                    </a:lnTo>
                    <a:lnTo>
                      <a:pt x="2984" y="1728"/>
                    </a:lnTo>
                    <a:lnTo>
                      <a:pt x="2984" y="1728"/>
                    </a:lnTo>
                    <a:lnTo>
                      <a:pt x="2984" y="1728"/>
                    </a:lnTo>
                    <a:lnTo>
                      <a:pt x="2978" y="1728"/>
                    </a:lnTo>
                    <a:lnTo>
                      <a:pt x="2978" y="1728"/>
                    </a:lnTo>
                    <a:lnTo>
                      <a:pt x="2972" y="1728"/>
                    </a:lnTo>
                    <a:lnTo>
                      <a:pt x="2966" y="1728"/>
                    </a:lnTo>
                    <a:lnTo>
                      <a:pt x="2960" y="1728"/>
                    </a:lnTo>
                    <a:lnTo>
                      <a:pt x="2954" y="1728"/>
                    </a:lnTo>
                    <a:lnTo>
                      <a:pt x="2948" y="1728"/>
                    </a:lnTo>
                    <a:lnTo>
                      <a:pt x="2948" y="1728"/>
                    </a:lnTo>
                    <a:lnTo>
                      <a:pt x="2942" y="1728"/>
                    </a:lnTo>
                    <a:lnTo>
                      <a:pt x="2942" y="1728"/>
                    </a:lnTo>
                    <a:lnTo>
                      <a:pt x="2942" y="1728"/>
                    </a:lnTo>
                    <a:lnTo>
                      <a:pt x="2942" y="1728"/>
                    </a:lnTo>
                    <a:lnTo>
                      <a:pt x="2936" y="1728"/>
                    </a:lnTo>
                    <a:lnTo>
                      <a:pt x="2936" y="1728"/>
                    </a:lnTo>
                    <a:lnTo>
                      <a:pt x="2936" y="1735"/>
                    </a:lnTo>
                    <a:lnTo>
                      <a:pt x="2929" y="1735"/>
                    </a:lnTo>
                    <a:lnTo>
                      <a:pt x="2923" y="1735"/>
                    </a:lnTo>
                    <a:lnTo>
                      <a:pt x="2923" y="1735"/>
                    </a:lnTo>
                    <a:lnTo>
                      <a:pt x="2917" y="1735"/>
                    </a:lnTo>
                    <a:lnTo>
                      <a:pt x="2917" y="1735"/>
                    </a:lnTo>
                    <a:lnTo>
                      <a:pt x="2917" y="1735"/>
                    </a:lnTo>
                    <a:lnTo>
                      <a:pt x="2905" y="1735"/>
                    </a:lnTo>
                    <a:lnTo>
                      <a:pt x="2905" y="1735"/>
                    </a:lnTo>
                    <a:lnTo>
                      <a:pt x="2893" y="1735"/>
                    </a:lnTo>
                    <a:lnTo>
                      <a:pt x="2893" y="1735"/>
                    </a:lnTo>
                    <a:lnTo>
                      <a:pt x="2893" y="1735"/>
                    </a:lnTo>
                    <a:lnTo>
                      <a:pt x="2887" y="1735"/>
                    </a:lnTo>
                    <a:lnTo>
                      <a:pt x="2881" y="1735"/>
                    </a:lnTo>
                    <a:lnTo>
                      <a:pt x="2881" y="1735"/>
                    </a:lnTo>
                    <a:lnTo>
                      <a:pt x="2875" y="1735"/>
                    </a:lnTo>
                    <a:lnTo>
                      <a:pt x="2868" y="1735"/>
                    </a:lnTo>
                    <a:lnTo>
                      <a:pt x="2862" y="1735"/>
                    </a:lnTo>
                    <a:lnTo>
                      <a:pt x="2862" y="1735"/>
                    </a:lnTo>
                    <a:lnTo>
                      <a:pt x="2862" y="1735"/>
                    </a:lnTo>
                    <a:lnTo>
                      <a:pt x="2856" y="1735"/>
                    </a:lnTo>
                    <a:lnTo>
                      <a:pt x="2856" y="1735"/>
                    </a:lnTo>
                    <a:lnTo>
                      <a:pt x="2856" y="1735"/>
                    </a:lnTo>
                    <a:lnTo>
                      <a:pt x="2850" y="1735"/>
                    </a:lnTo>
                    <a:lnTo>
                      <a:pt x="2850" y="1735"/>
                    </a:lnTo>
                    <a:lnTo>
                      <a:pt x="2850" y="1735"/>
                    </a:lnTo>
                    <a:lnTo>
                      <a:pt x="2844" y="1735"/>
                    </a:lnTo>
                    <a:lnTo>
                      <a:pt x="2844" y="1735"/>
                    </a:lnTo>
                    <a:lnTo>
                      <a:pt x="2844" y="1735"/>
                    </a:lnTo>
                    <a:lnTo>
                      <a:pt x="2838" y="1735"/>
                    </a:lnTo>
                    <a:lnTo>
                      <a:pt x="2838" y="1735"/>
                    </a:lnTo>
                    <a:lnTo>
                      <a:pt x="2838" y="1735"/>
                    </a:lnTo>
                    <a:lnTo>
                      <a:pt x="2832" y="1735"/>
                    </a:lnTo>
                    <a:lnTo>
                      <a:pt x="2832" y="1735"/>
                    </a:lnTo>
                    <a:lnTo>
                      <a:pt x="2832" y="1735"/>
                    </a:lnTo>
                    <a:lnTo>
                      <a:pt x="2832" y="1735"/>
                    </a:lnTo>
                    <a:lnTo>
                      <a:pt x="2826" y="1735"/>
                    </a:lnTo>
                    <a:lnTo>
                      <a:pt x="2820" y="1735"/>
                    </a:lnTo>
                    <a:lnTo>
                      <a:pt x="2820" y="1735"/>
                    </a:lnTo>
                    <a:lnTo>
                      <a:pt x="2820" y="1735"/>
                    </a:lnTo>
                    <a:lnTo>
                      <a:pt x="2814" y="1741"/>
                    </a:lnTo>
                    <a:lnTo>
                      <a:pt x="2807" y="1741"/>
                    </a:lnTo>
                    <a:lnTo>
                      <a:pt x="2807" y="1741"/>
                    </a:lnTo>
                    <a:lnTo>
                      <a:pt x="2807" y="1741"/>
                    </a:lnTo>
                    <a:lnTo>
                      <a:pt x="2807" y="1741"/>
                    </a:lnTo>
                    <a:lnTo>
                      <a:pt x="2801" y="1741"/>
                    </a:lnTo>
                    <a:lnTo>
                      <a:pt x="2801" y="1741"/>
                    </a:lnTo>
                    <a:lnTo>
                      <a:pt x="2801" y="1741"/>
                    </a:lnTo>
                    <a:lnTo>
                      <a:pt x="2795" y="1741"/>
                    </a:lnTo>
                    <a:lnTo>
                      <a:pt x="2795" y="1741"/>
                    </a:lnTo>
                    <a:lnTo>
                      <a:pt x="2795" y="1741"/>
                    </a:lnTo>
                    <a:lnTo>
                      <a:pt x="2789" y="1741"/>
                    </a:lnTo>
                    <a:lnTo>
                      <a:pt x="2789" y="1741"/>
                    </a:lnTo>
                    <a:lnTo>
                      <a:pt x="2783" y="1741"/>
                    </a:lnTo>
                    <a:lnTo>
                      <a:pt x="2783" y="1741"/>
                    </a:lnTo>
                    <a:lnTo>
                      <a:pt x="2777" y="1741"/>
                    </a:lnTo>
                    <a:lnTo>
                      <a:pt x="2777" y="1741"/>
                    </a:lnTo>
                    <a:lnTo>
                      <a:pt x="2777" y="1741"/>
                    </a:lnTo>
                    <a:lnTo>
                      <a:pt x="2771" y="1741"/>
                    </a:lnTo>
                    <a:lnTo>
                      <a:pt x="2771" y="1741"/>
                    </a:lnTo>
                    <a:lnTo>
                      <a:pt x="2771" y="1741"/>
                    </a:lnTo>
                    <a:lnTo>
                      <a:pt x="2765" y="1741"/>
                    </a:lnTo>
                    <a:lnTo>
                      <a:pt x="2765" y="1741"/>
                    </a:lnTo>
                    <a:lnTo>
                      <a:pt x="2765" y="1741"/>
                    </a:lnTo>
                    <a:lnTo>
                      <a:pt x="2759" y="1741"/>
                    </a:lnTo>
                    <a:lnTo>
                      <a:pt x="2752" y="1741"/>
                    </a:lnTo>
                    <a:lnTo>
                      <a:pt x="2740" y="1741"/>
                    </a:lnTo>
                    <a:lnTo>
                      <a:pt x="2740" y="1741"/>
                    </a:lnTo>
                    <a:lnTo>
                      <a:pt x="2740" y="1741"/>
                    </a:lnTo>
                    <a:lnTo>
                      <a:pt x="2734" y="1741"/>
                    </a:lnTo>
                    <a:lnTo>
                      <a:pt x="2734" y="1741"/>
                    </a:lnTo>
                    <a:lnTo>
                      <a:pt x="2734" y="1741"/>
                    </a:lnTo>
                    <a:lnTo>
                      <a:pt x="2734" y="1741"/>
                    </a:lnTo>
                    <a:lnTo>
                      <a:pt x="2728" y="1741"/>
                    </a:lnTo>
                    <a:lnTo>
                      <a:pt x="2728" y="1741"/>
                    </a:lnTo>
                    <a:lnTo>
                      <a:pt x="2728" y="1741"/>
                    </a:lnTo>
                    <a:lnTo>
                      <a:pt x="2728" y="1741"/>
                    </a:lnTo>
                    <a:lnTo>
                      <a:pt x="2722" y="1741"/>
                    </a:lnTo>
                    <a:lnTo>
                      <a:pt x="2722" y="1741"/>
                    </a:lnTo>
                    <a:lnTo>
                      <a:pt x="2722" y="1741"/>
                    </a:lnTo>
                    <a:lnTo>
                      <a:pt x="2716" y="1741"/>
                    </a:lnTo>
                    <a:lnTo>
                      <a:pt x="2716" y="1741"/>
                    </a:lnTo>
                    <a:lnTo>
                      <a:pt x="2710" y="1741"/>
                    </a:lnTo>
                    <a:lnTo>
                      <a:pt x="2710" y="1741"/>
                    </a:lnTo>
                    <a:lnTo>
                      <a:pt x="2710" y="1741"/>
                    </a:lnTo>
                    <a:lnTo>
                      <a:pt x="2710" y="1741"/>
                    </a:lnTo>
                    <a:lnTo>
                      <a:pt x="2704" y="1741"/>
                    </a:lnTo>
                    <a:lnTo>
                      <a:pt x="2698" y="1741"/>
                    </a:lnTo>
                    <a:lnTo>
                      <a:pt x="2698" y="1741"/>
                    </a:lnTo>
                    <a:lnTo>
                      <a:pt x="2685" y="1741"/>
                    </a:lnTo>
                    <a:lnTo>
                      <a:pt x="2679" y="1741"/>
                    </a:lnTo>
                    <a:lnTo>
                      <a:pt x="2679" y="1741"/>
                    </a:lnTo>
                    <a:lnTo>
                      <a:pt x="2679" y="1741"/>
                    </a:lnTo>
                    <a:lnTo>
                      <a:pt x="2673" y="1741"/>
                    </a:lnTo>
                    <a:lnTo>
                      <a:pt x="2673" y="1741"/>
                    </a:lnTo>
                    <a:lnTo>
                      <a:pt x="2667" y="1741"/>
                    </a:lnTo>
                    <a:lnTo>
                      <a:pt x="2667" y="1741"/>
                    </a:lnTo>
                    <a:lnTo>
                      <a:pt x="2655" y="1741"/>
                    </a:lnTo>
                    <a:lnTo>
                      <a:pt x="2655" y="1741"/>
                    </a:lnTo>
                    <a:lnTo>
                      <a:pt x="2655" y="1741"/>
                    </a:lnTo>
                    <a:lnTo>
                      <a:pt x="2643" y="1741"/>
                    </a:lnTo>
                    <a:lnTo>
                      <a:pt x="2643" y="1741"/>
                    </a:lnTo>
                    <a:lnTo>
                      <a:pt x="2637" y="1741"/>
                    </a:lnTo>
                    <a:lnTo>
                      <a:pt x="2637" y="1741"/>
                    </a:lnTo>
                    <a:lnTo>
                      <a:pt x="2630" y="1741"/>
                    </a:lnTo>
                    <a:lnTo>
                      <a:pt x="2618" y="1741"/>
                    </a:lnTo>
                    <a:lnTo>
                      <a:pt x="2618" y="1747"/>
                    </a:lnTo>
                    <a:lnTo>
                      <a:pt x="2618" y="1747"/>
                    </a:lnTo>
                    <a:lnTo>
                      <a:pt x="2606" y="1747"/>
                    </a:lnTo>
                    <a:lnTo>
                      <a:pt x="2606" y="1747"/>
                    </a:lnTo>
                    <a:lnTo>
                      <a:pt x="2594" y="1747"/>
                    </a:lnTo>
                    <a:lnTo>
                      <a:pt x="2588" y="1747"/>
                    </a:lnTo>
                    <a:lnTo>
                      <a:pt x="2582" y="1747"/>
                    </a:lnTo>
                    <a:lnTo>
                      <a:pt x="2575" y="1747"/>
                    </a:lnTo>
                    <a:lnTo>
                      <a:pt x="2569" y="1747"/>
                    </a:lnTo>
                    <a:lnTo>
                      <a:pt x="2569" y="1741"/>
                    </a:lnTo>
                    <a:lnTo>
                      <a:pt x="2569" y="1741"/>
                    </a:lnTo>
                    <a:lnTo>
                      <a:pt x="2569" y="1735"/>
                    </a:lnTo>
                    <a:lnTo>
                      <a:pt x="2569" y="1735"/>
                    </a:lnTo>
                    <a:lnTo>
                      <a:pt x="2569" y="1728"/>
                    </a:lnTo>
                    <a:lnTo>
                      <a:pt x="2569" y="1728"/>
                    </a:lnTo>
                    <a:lnTo>
                      <a:pt x="2569" y="1728"/>
                    </a:lnTo>
                    <a:lnTo>
                      <a:pt x="2569" y="1722"/>
                    </a:lnTo>
                    <a:lnTo>
                      <a:pt x="2569" y="1710"/>
                    </a:lnTo>
                    <a:lnTo>
                      <a:pt x="2569" y="1710"/>
                    </a:lnTo>
                    <a:lnTo>
                      <a:pt x="2569" y="1704"/>
                    </a:lnTo>
                    <a:lnTo>
                      <a:pt x="2569" y="1704"/>
                    </a:lnTo>
                    <a:lnTo>
                      <a:pt x="2569" y="1698"/>
                    </a:lnTo>
                    <a:lnTo>
                      <a:pt x="2569" y="1698"/>
                    </a:lnTo>
                    <a:lnTo>
                      <a:pt x="2569" y="1698"/>
                    </a:lnTo>
                    <a:lnTo>
                      <a:pt x="2569" y="1698"/>
                    </a:lnTo>
                    <a:lnTo>
                      <a:pt x="2569" y="1692"/>
                    </a:lnTo>
                    <a:lnTo>
                      <a:pt x="2569" y="1692"/>
                    </a:lnTo>
                    <a:lnTo>
                      <a:pt x="2569" y="1692"/>
                    </a:lnTo>
                    <a:lnTo>
                      <a:pt x="2569" y="1692"/>
                    </a:lnTo>
                    <a:lnTo>
                      <a:pt x="2569" y="1686"/>
                    </a:lnTo>
                    <a:lnTo>
                      <a:pt x="2569" y="1686"/>
                    </a:lnTo>
                    <a:lnTo>
                      <a:pt x="2569" y="1680"/>
                    </a:lnTo>
                    <a:lnTo>
                      <a:pt x="2569" y="1680"/>
                    </a:lnTo>
                    <a:lnTo>
                      <a:pt x="2569" y="1680"/>
                    </a:lnTo>
                    <a:lnTo>
                      <a:pt x="2569" y="1673"/>
                    </a:lnTo>
                    <a:lnTo>
                      <a:pt x="2569" y="1673"/>
                    </a:lnTo>
                    <a:lnTo>
                      <a:pt x="2569" y="1673"/>
                    </a:lnTo>
                    <a:lnTo>
                      <a:pt x="2569" y="1673"/>
                    </a:lnTo>
                    <a:lnTo>
                      <a:pt x="2569" y="1667"/>
                    </a:lnTo>
                    <a:lnTo>
                      <a:pt x="2569" y="1667"/>
                    </a:lnTo>
                    <a:lnTo>
                      <a:pt x="2569" y="1667"/>
                    </a:lnTo>
                    <a:lnTo>
                      <a:pt x="2569" y="1661"/>
                    </a:lnTo>
                    <a:lnTo>
                      <a:pt x="2569" y="1661"/>
                    </a:lnTo>
                    <a:lnTo>
                      <a:pt x="2569" y="1661"/>
                    </a:lnTo>
                    <a:lnTo>
                      <a:pt x="2569" y="1661"/>
                    </a:lnTo>
                    <a:lnTo>
                      <a:pt x="2569" y="1661"/>
                    </a:lnTo>
                    <a:lnTo>
                      <a:pt x="2569" y="1655"/>
                    </a:lnTo>
                    <a:lnTo>
                      <a:pt x="2569" y="1649"/>
                    </a:lnTo>
                    <a:lnTo>
                      <a:pt x="2569" y="1649"/>
                    </a:lnTo>
                    <a:lnTo>
                      <a:pt x="2569" y="1643"/>
                    </a:lnTo>
                    <a:lnTo>
                      <a:pt x="2569" y="1637"/>
                    </a:lnTo>
                    <a:lnTo>
                      <a:pt x="2569" y="1637"/>
                    </a:lnTo>
                    <a:lnTo>
                      <a:pt x="2569" y="1637"/>
                    </a:lnTo>
                    <a:lnTo>
                      <a:pt x="2569" y="1637"/>
                    </a:lnTo>
                    <a:lnTo>
                      <a:pt x="2569" y="1637"/>
                    </a:lnTo>
                    <a:lnTo>
                      <a:pt x="2569" y="1631"/>
                    </a:lnTo>
                    <a:lnTo>
                      <a:pt x="2569" y="1631"/>
                    </a:lnTo>
                    <a:lnTo>
                      <a:pt x="2569" y="1631"/>
                    </a:lnTo>
                    <a:lnTo>
                      <a:pt x="2569" y="1625"/>
                    </a:lnTo>
                    <a:lnTo>
                      <a:pt x="2569" y="1625"/>
                    </a:lnTo>
                    <a:lnTo>
                      <a:pt x="2569" y="1625"/>
                    </a:lnTo>
                    <a:lnTo>
                      <a:pt x="2569" y="1625"/>
                    </a:lnTo>
                    <a:lnTo>
                      <a:pt x="2569" y="1619"/>
                    </a:lnTo>
                    <a:lnTo>
                      <a:pt x="2569" y="1619"/>
                    </a:lnTo>
                    <a:lnTo>
                      <a:pt x="2569" y="1619"/>
                    </a:lnTo>
                    <a:lnTo>
                      <a:pt x="2569" y="1619"/>
                    </a:lnTo>
                    <a:lnTo>
                      <a:pt x="2569" y="1612"/>
                    </a:lnTo>
                    <a:lnTo>
                      <a:pt x="2569" y="1612"/>
                    </a:lnTo>
                    <a:lnTo>
                      <a:pt x="2569" y="1606"/>
                    </a:lnTo>
                    <a:lnTo>
                      <a:pt x="2569" y="1606"/>
                    </a:lnTo>
                    <a:lnTo>
                      <a:pt x="2569" y="1600"/>
                    </a:lnTo>
                    <a:lnTo>
                      <a:pt x="2569" y="1600"/>
                    </a:lnTo>
                    <a:lnTo>
                      <a:pt x="2569" y="1594"/>
                    </a:lnTo>
                    <a:lnTo>
                      <a:pt x="2569" y="1588"/>
                    </a:lnTo>
                    <a:lnTo>
                      <a:pt x="2569" y="1588"/>
                    </a:lnTo>
                    <a:lnTo>
                      <a:pt x="2569" y="1588"/>
                    </a:lnTo>
                    <a:lnTo>
                      <a:pt x="2569" y="1582"/>
                    </a:lnTo>
                    <a:lnTo>
                      <a:pt x="2569" y="1582"/>
                    </a:lnTo>
                    <a:lnTo>
                      <a:pt x="2569" y="1582"/>
                    </a:lnTo>
                    <a:lnTo>
                      <a:pt x="2569" y="1576"/>
                    </a:lnTo>
                    <a:lnTo>
                      <a:pt x="2569" y="1576"/>
                    </a:lnTo>
                    <a:lnTo>
                      <a:pt x="2569" y="1576"/>
                    </a:lnTo>
                    <a:lnTo>
                      <a:pt x="2569" y="1576"/>
                    </a:lnTo>
                    <a:lnTo>
                      <a:pt x="2569" y="1570"/>
                    </a:lnTo>
                    <a:lnTo>
                      <a:pt x="2569" y="1570"/>
                    </a:lnTo>
                    <a:lnTo>
                      <a:pt x="2569" y="1564"/>
                    </a:lnTo>
                    <a:lnTo>
                      <a:pt x="2569" y="1564"/>
                    </a:lnTo>
                    <a:lnTo>
                      <a:pt x="2569" y="1557"/>
                    </a:lnTo>
                    <a:lnTo>
                      <a:pt x="2569" y="1551"/>
                    </a:lnTo>
                    <a:lnTo>
                      <a:pt x="2569" y="1551"/>
                    </a:lnTo>
                    <a:lnTo>
                      <a:pt x="2569" y="1551"/>
                    </a:lnTo>
                    <a:lnTo>
                      <a:pt x="2569" y="1551"/>
                    </a:lnTo>
                    <a:lnTo>
                      <a:pt x="2569" y="1545"/>
                    </a:lnTo>
                    <a:lnTo>
                      <a:pt x="2569" y="1545"/>
                    </a:lnTo>
                    <a:lnTo>
                      <a:pt x="2569" y="1545"/>
                    </a:lnTo>
                    <a:lnTo>
                      <a:pt x="2569" y="1545"/>
                    </a:lnTo>
                    <a:lnTo>
                      <a:pt x="2569" y="1545"/>
                    </a:lnTo>
                    <a:lnTo>
                      <a:pt x="2569" y="1539"/>
                    </a:lnTo>
                    <a:lnTo>
                      <a:pt x="2569" y="1539"/>
                    </a:lnTo>
                    <a:lnTo>
                      <a:pt x="2569" y="1533"/>
                    </a:lnTo>
                    <a:lnTo>
                      <a:pt x="2569" y="1533"/>
                    </a:lnTo>
                    <a:lnTo>
                      <a:pt x="2569" y="1533"/>
                    </a:lnTo>
                    <a:lnTo>
                      <a:pt x="2569" y="1527"/>
                    </a:lnTo>
                    <a:lnTo>
                      <a:pt x="2569" y="1527"/>
                    </a:lnTo>
                    <a:lnTo>
                      <a:pt x="2569" y="1521"/>
                    </a:lnTo>
                    <a:lnTo>
                      <a:pt x="2569" y="1521"/>
                    </a:lnTo>
                    <a:lnTo>
                      <a:pt x="2569" y="1521"/>
                    </a:lnTo>
                    <a:lnTo>
                      <a:pt x="2569" y="1515"/>
                    </a:lnTo>
                    <a:lnTo>
                      <a:pt x="2569" y="1509"/>
                    </a:lnTo>
                    <a:lnTo>
                      <a:pt x="2569" y="1502"/>
                    </a:lnTo>
                    <a:lnTo>
                      <a:pt x="2569" y="1502"/>
                    </a:lnTo>
                    <a:lnTo>
                      <a:pt x="2569" y="1502"/>
                    </a:lnTo>
                    <a:lnTo>
                      <a:pt x="2569" y="1496"/>
                    </a:lnTo>
                    <a:lnTo>
                      <a:pt x="2569" y="1496"/>
                    </a:lnTo>
                    <a:lnTo>
                      <a:pt x="2569" y="1496"/>
                    </a:lnTo>
                    <a:lnTo>
                      <a:pt x="2569" y="1496"/>
                    </a:lnTo>
                    <a:lnTo>
                      <a:pt x="2569" y="1490"/>
                    </a:lnTo>
                    <a:lnTo>
                      <a:pt x="2569" y="1484"/>
                    </a:lnTo>
                    <a:lnTo>
                      <a:pt x="2569" y="1484"/>
                    </a:lnTo>
                    <a:lnTo>
                      <a:pt x="2569" y="1478"/>
                    </a:lnTo>
                    <a:lnTo>
                      <a:pt x="2569" y="1478"/>
                    </a:lnTo>
                    <a:lnTo>
                      <a:pt x="2569" y="1472"/>
                    </a:lnTo>
                    <a:lnTo>
                      <a:pt x="2569" y="1472"/>
                    </a:lnTo>
                    <a:lnTo>
                      <a:pt x="2569" y="1472"/>
                    </a:lnTo>
                    <a:lnTo>
                      <a:pt x="2569" y="1472"/>
                    </a:lnTo>
                    <a:lnTo>
                      <a:pt x="2569" y="1466"/>
                    </a:lnTo>
                    <a:lnTo>
                      <a:pt x="2569" y="1466"/>
                    </a:lnTo>
                    <a:lnTo>
                      <a:pt x="2569" y="1460"/>
                    </a:lnTo>
                    <a:lnTo>
                      <a:pt x="2569" y="1460"/>
                    </a:lnTo>
                    <a:lnTo>
                      <a:pt x="2569" y="1460"/>
                    </a:lnTo>
                    <a:lnTo>
                      <a:pt x="2569" y="1454"/>
                    </a:lnTo>
                    <a:lnTo>
                      <a:pt x="2569" y="1454"/>
                    </a:lnTo>
                    <a:lnTo>
                      <a:pt x="2569" y="1448"/>
                    </a:lnTo>
                    <a:lnTo>
                      <a:pt x="2569" y="1448"/>
                    </a:lnTo>
                    <a:lnTo>
                      <a:pt x="2569" y="1448"/>
                    </a:lnTo>
                    <a:lnTo>
                      <a:pt x="2569" y="1448"/>
                    </a:lnTo>
                    <a:lnTo>
                      <a:pt x="2569" y="1441"/>
                    </a:lnTo>
                    <a:lnTo>
                      <a:pt x="2569" y="1441"/>
                    </a:lnTo>
                    <a:lnTo>
                      <a:pt x="2569" y="1441"/>
                    </a:lnTo>
                    <a:lnTo>
                      <a:pt x="2569" y="1441"/>
                    </a:lnTo>
                    <a:lnTo>
                      <a:pt x="2569" y="1435"/>
                    </a:lnTo>
                    <a:lnTo>
                      <a:pt x="2569" y="1435"/>
                    </a:lnTo>
                    <a:lnTo>
                      <a:pt x="2569" y="1435"/>
                    </a:lnTo>
                    <a:lnTo>
                      <a:pt x="2569" y="1435"/>
                    </a:lnTo>
                    <a:lnTo>
                      <a:pt x="2569" y="1435"/>
                    </a:lnTo>
                    <a:lnTo>
                      <a:pt x="2569" y="1435"/>
                    </a:lnTo>
                    <a:lnTo>
                      <a:pt x="2563" y="1435"/>
                    </a:lnTo>
                    <a:lnTo>
                      <a:pt x="2563" y="1435"/>
                    </a:lnTo>
                    <a:lnTo>
                      <a:pt x="2563" y="1435"/>
                    </a:lnTo>
                    <a:lnTo>
                      <a:pt x="2563" y="1435"/>
                    </a:lnTo>
                    <a:lnTo>
                      <a:pt x="2563" y="1435"/>
                    </a:lnTo>
                    <a:lnTo>
                      <a:pt x="2563" y="1435"/>
                    </a:lnTo>
                    <a:lnTo>
                      <a:pt x="2563" y="1435"/>
                    </a:lnTo>
                    <a:lnTo>
                      <a:pt x="2563" y="1429"/>
                    </a:lnTo>
                    <a:lnTo>
                      <a:pt x="2563" y="1429"/>
                    </a:lnTo>
                    <a:lnTo>
                      <a:pt x="2557" y="1435"/>
                    </a:lnTo>
                    <a:lnTo>
                      <a:pt x="2557" y="1435"/>
                    </a:lnTo>
                    <a:lnTo>
                      <a:pt x="2557" y="1435"/>
                    </a:lnTo>
                    <a:lnTo>
                      <a:pt x="2557" y="1435"/>
                    </a:lnTo>
                    <a:lnTo>
                      <a:pt x="2557" y="1435"/>
                    </a:lnTo>
                    <a:lnTo>
                      <a:pt x="2551" y="1429"/>
                    </a:lnTo>
                    <a:lnTo>
                      <a:pt x="2551" y="1429"/>
                    </a:lnTo>
                    <a:lnTo>
                      <a:pt x="2551" y="1429"/>
                    </a:lnTo>
                    <a:lnTo>
                      <a:pt x="2551" y="1429"/>
                    </a:lnTo>
                    <a:lnTo>
                      <a:pt x="2551" y="1429"/>
                    </a:lnTo>
                    <a:lnTo>
                      <a:pt x="2551" y="1429"/>
                    </a:lnTo>
                    <a:lnTo>
                      <a:pt x="2545" y="1429"/>
                    </a:lnTo>
                    <a:lnTo>
                      <a:pt x="2545" y="1429"/>
                    </a:lnTo>
                    <a:lnTo>
                      <a:pt x="2545" y="1429"/>
                    </a:lnTo>
                    <a:lnTo>
                      <a:pt x="2545" y="1423"/>
                    </a:lnTo>
                    <a:lnTo>
                      <a:pt x="2545" y="1423"/>
                    </a:lnTo>
                    <a:lnTo>
                      <a:pt x="2545" y="1423"/>
                    </a:lnTo>
                    <a:lnTo>
                      <a:pt x="2545" y="1423"/>
                    </a:lnTo>
                    <a:lnTo>
                      <a:pt x="2545" y="1423"/>
                    </a:lnTo>
                    <a:lnTo>
                      <a:pt x="2545" y="1423"/>
                    </a:lnTo>
                    <a:lnTo>
                      <a:pt x="2545" y="1423"/>
                    </a:lnTo>
                    <a:lnTo>
                      <a:pt x="2545" y="1423"/>
                    </a:lnTo>
                    <a:lnTo>
                      <a:pt x="2545" y="1423"/>
                    </a:lnTo>
                    <a:lnTo>
                      <a:pt x="2539" y="1417"/>
                    </a:lnTo>
                    <a:lnTo>
                      <a:pt x="2539" y="1417"/>
                    </a:lnTo>
                    <a:lnTo>
                      <a:pt x="2539" y="1417"/>
                    </a:lnTo>
                    <a:lnTo>
                      <a:pt x="2539" y="1411"/>
                    </a:lnTo>
                    <a:lnTo>
                      <a:pt x="2539" y="1411"/>
                    </a:lnTo>
                    <a:lnTo>
                      <a:pt x="2539" y="1411"/>
                    </a:lnTo>
                    <a:lnTo>
                      <a:pt x="2545" y="1411"/>
                    </a:lnTo>
                    <a:lnTo>
                      <a:pt x="2545" y="1411"/>
                    </a:lnTo>
                    <a:lnTo>
                      <a:pt x="2545" y="1411"/>
                    </a:lnTo>
                    <a:lnTo>
                      <a:pt x="2539" y="1411"/>
                    </a:lnTo>
                    <a:lnTo>
                      <a:pt x="2539" y="1411"/>
                    </a:lnTo>
                    <a:lnTo>
                      <a:pt x="2539" y="1411"/>
                    </a:lnTo>
                    <a:lnTo>
                      <a:pt x="2539" y="1411"/>
                    </a:lnTo>
                    <a:lnTo>
                      <a:pt x="2539" y="1411"/>
                    </a:lnTo>
                    <a:moveTo>
                      <a:pt x="49" y="1203"/>
                    </a:moveTo>
                    <a:lnTo>
                      <a:pt x="49" y="1197"/>
                    </a:lnTo>
                    <a:lnTo>
                      <a:pt x="49" y="1197"/>
                    </a:lnTo>
                    <a:lnTo>
                      <a:pt x="49" y="1197"/>
                    </a:lnTo>
                    <a:lnTo>
                      <a:pt x="49" y="1197"/>
                    </a:lnTo>
                    <a:lnTo>
                      <a:pt x="49" y="1197"/>
                    </a:lnTo>
                    <a:lnTo>
                      <a:pt x="49" y="1191"/>
                    </a:lnTo>
                    <a:lnTo>
                      <a:pt x="49" y="1191"/>
                    </a:lnTo>
                    <a:lnTo>
                      <a:pt x="49" y="1191"/>
                    </a:lnTo>
                    <a:lnTo>
                      <a:pt x="43" y="1191"/>
                    </a:lnTo>
                    <a:lnTo>
                      <a:pt x="43" y="1191"/>
                    </a:lnTo>
                    <a:lnTo>
                      <a:pt x="43" y="1191"/>
                    </a:lnTo>
                    <a:lnTo>
                      <a:pt x="43" y="1191"/>
                    </a:lnTo>
                    <a:lnTo>
                      <a:pt x="43" y="1191"/>
                    </a:lnTo>
                    <a:lnTo>
                      <a:pt x="43" y="1185"/>
                    </a:lnTo>
                    <a:lnTo>
                      <a:pt x="43" y="1185"/>
                    </a:lnTo>
                    <a:lnTo>
                      <a:pt x="43" y="1179"/>
                    </a:lnTo>
                    <a:lnTo>
                      <a:pt x="43" y="1179"/>
                    </a:lnTo>
                    <a:lnTo>
                      <a:pt x="43" y="1173"/>
                    </a:lnTo>
                    <a:lnTo>
                      <a:pt x="43" y="1173"/>
                    </a:lnTo>
                    <a:lnTo>
                      <a:pt x="43" y="1173"/>
                    </a:lnTo>
                    <a:lnTo>
                      <a:pt x="43" y="1167"/>
                    </a:lnTo>
                    <a:lnTo>
                      <a:pt x="37" y="1167"/>
                    </a:lnTo>
                    <a:lnTo>
                      <a:pt x="37" y="1160"/>
                    </a:lnTo>
                    <a:lnTo>
                      <a:pt x="31" y="1160"/>
                    </a:lnTo>
                    <a:lnTo>
                      <a:pt x="31" y="1160"/>
                    </a:lnTo>
                    <a:lnTo>
                      <a:pt x="31" y="1154"/>
                    </a:lnTo>
                    <a:lnTo>
                      <a:pt x="31" y="1154"/>
                    </a:lnTo>
                    <a:lnTo>
                      <a:pt x="31" y="1148"/>
                    </a:lnTo>
                    <a:lnTo>
                      <a:pt x="24" y="1148"/>
                    </a:lnTo>
                    <a:lnTo>
                      <a:pt x="24" y="1148"/>
                    </a:lnTo>
                    <a:lnTo>
                      <a:pt x="24" y="1142"/>
                    </a:lnTo>
                    <a:lnTo>
                      <a:pt x="24" y="1142"/>
                    </a:lnTo>
                    <a:lnTo>
                      <a:pt x="24" y="1142"/>
                    </a:lnTo>
                    <a:lnTo>
                      <a:pt x="24" y="1136"/>
                    </a:lnTo>
                    <a:lnTo>
                      <a:pt x="24" y="1136"/>
                    </a:lnTo>
                    <a:lnTo>
                      <a:pt x="18" y="1130"/>
                    </a:lnTo>
                    <a:lnTo>
                      <a:pt x="18" y="1130"/>
                    </a:lnTo>
                    <a:lnTo>
                      <a:pt x="18" y="1130"/>
                    </a:lnTo>
                    <a:lnTo>
                      <a:pt x="18" y="1130"/>
                    </a:lnTo>
                    <a:lnTo>
                      <a:pt x="18" y="1124"/>
                    </a:lnTo>
                    <a:lnTo>
                      <a:pt x="18" y="1124"/>
                    </a:lnTo>
                    <a:lnTo>
                      <a:pt x="12" y="1124"/>
                    </a:lnTo>
                    <a:lnTo>
                      <a:pt x="12" y="1118"/>
                    </a:lnTo>
                    <a:lnTo>
                      <a:pt x="12" y="1118"/>
                    </a:lnTo>
                    <a:lnTo>
                      <a:pt x="12" y="1118"/>
                    </a:lnTo>
                    <a:lnTo>
                      <a:pt x="12" y="1118"/>
                    </a:lnTo>
                    <a:lnTo>
                      <a:pt x="12" y="1112"/>
                    </a:lnTo>
                    <a:lnTo>
                      <a:pt x="6" y="1112"/>
                    </a:lnTo>
                    <a:lnTo>
                      <a:pt x="6" y="1106"/>
                    </a:lnTo>
                    <a:lnTo>
                      <a:pt x="6" y="1106"/>
                    </a:lnTo>
                    <a:lnTo>
                      <a:pt x="6" y="1106"/>
                    </a:lnTo>
                    <a:lnTo>
                      <a:pt x="6" y="1106"/>
                    </a:lnTo>
                    <a:lnTo>
                      <a:pt x="6" y="1099"/>
                    </a:lnTo>
                    <a:lnTo>
                      <a:pt x="6" y="1099"/>
                    </a:lnTo>
                    <a:lnTo>
                      <a:pt x="6" y="1099"/>
                    </a:lnTo>
                    <a:lnTo>
                      <a:pt x="12" y="1099"/>
                    </a:lnTo>
                    <a:lnTo>
                      <a:pt x="12" y="1099"/>
                    </a:lnTo>
                    <a:lnTo>
                      <a:pt x="12" y="1093"/>
                    </a:lnTo>
                    <a:lnTo>
                      <a:pt x="12" y="1093"/>
                    </a:lnTo>
                    <a:lnTo>
                      <a:pt x="12" y="1093"/>
                    </a:lnTo>
                    <a:lnTo>
                      <a:pt x="12" y="1087"/>
                    </a:lnTo>
                    <a:lnTo>
                      <a:pt x="12" y="1081"/>
                    </a:lnTo>
                    <a:lnTo>
                      <a:pt x="12" y="1081"/>
                    </a:lnTo>
                    <a:lnTo>
                      <a:pt x="12" y="1075"/>
                    </a:lnTo>
                    <a:lnTo>
                      <a:pt x="12" y="1075"/>
                    </a:lnTo>
                    <a:lnTo>
                      <a:pt x="12" y="1075"/>
                    </a:lnTo>
                    <a:lnTo>
                      <a:pt x="12" y="1069"/>
                    </a:lnTo>
                    <a:lnTo>
                      <a:pt x="12" y="1069"/>
                    </a:lnTo>
                    <a:lnTo>
                      <a:pt x="12" y="1063"/>
                    </a:lnTo>
                    <a:lnTo>
                      <a:pt x="12" y="1063"/>
                    </a:lnTo>
                    <a:lnTo>
                      <a:pt x="12" y="1063"/>
                    </a:lnTo>
                    <a:lnTo>
                      <a:pt x="12" y="1063"/>
                    </a:lnTo>
                    <a:lnTo>
                      <a:pt x="12" y="1057"/>
                    </a:lnTo>
                    <a:lnTo>
                      <a:pt x="12" y="1057"/>
                    </a:lnTo>
                    <a:lnTo>
                      <a:pt x="12" y="1057"/>
                    </a:lnTo>
                    <a:lnTo>
                      <a:pt x="12" y="1057"/>
                    </a:lnTo>
                    <a:lnTo>
                      <a:pt x="12" y="1051"/>
                    </a:lnTo>
                    <a:lnTo>
                      <a:pt x="12" y="1051"/>
                    </a:lnTo>
                    <a:lnTo>
                      <a:pt x="12" y="1051"/>
                    </a:lnTo>
                    <a:lnTo>
                      <a:pt x="18" y="1044"/>
                    </a:lnTo>
                    <a:lnTo>
                      <a:pt x="18" y="1038"/>
                    </a:lnTo>
                    <a:lnTo>
                      <a:pt x="24" y="1038"/>
                    </a:lnTo>
                    <a:lnTo>
                      <a:pt x="24" y="1038"/>
                    </a:lnTo>
                    <a:lnTo>
                      <a:pt x="24" y="1032"/>
                    </a:lnTo>
                    <a:lnTo>
                      <a:pt x="24" y="1026"/>
                    </a:lnTo>
                    <a:lnTo>
                      <a:pt x="24" y="1026"/>
                    </a:lnTo>
                    <a:lnTo>
                      <a:pt x="24" y="1020"/>
                    </a:lnTo>
                    <a:lnTo>
                      <a:pt x="24" y="1020"/>
                    </a:lnTo>
                    <a:lnTo>
                      <a:pt x="24" y="1014"/>
                    </a:lnTo>
                    <a:lnTo>
                      <a:pt x="24" y="1014"/>
                    </a:lnTo>
                    <a:lnTo>
                      <a:pt x="24" y="1014"/>
                    </a:lnTo>
                    <a:lnTo>
                      <a:pt x="24" y="1014"/>
                    </a:lnTo>
                    <a:lnTo>
                      <a:pt x="24" y="1008"/>
                    </a:lnTo>
                    <a:lnTo>
                      <a:pt x="24" y="1008"/>
                    </a:lnTo>
                    <a:lnTo>
                      <a:pt x="24" y="1002"/>
                    </a:lnTo>
                    <a:lnTo>
                      <a:pt x="24" y="1002"/>
                    </a:lnTo>
                    <a:lnTo>
                      <a:pt x="24" y="1002"/>
                    </a:lnTo>
                    <a:lnTo>
                      <a:pt x="24" y="1002"/>
                    </a:lnTo>
                    <a:lnTo>
                      <a:pt x="24" y="996"/>
                    </a:lnTo>
                    <a:lnTo>
                      <a:pt x="24" y="996"/>
                    </a:lnTo>
                    <a:lnTo>
                      <a:pt x="24" y="989"/>
                    </a:lnTo>
                    <a:lnTo>
                      <a:pt x="18" y="989"/>
                    </a:lnTo>
                    <a:lnTo>
                      <a:pt x="18" y="983"/>
                    </a:lnTo>
                    <a:lnTo>
                      <a:pt x="18" y="983"/>
                    </a:lnTo>
                    <a:lnTo>
                      <a:pt x="18" y="983"/>
                    </a:lnTo>
                    <a:lnTo>
                      <a:pt x="18" y="977"/>
                    </a:lnTo>
                    <a:lnTo>
                      <a:pt x="18" y="971"/>
                    </a:lnTo>
                    <a:lnTo>
                      <a:pt x="12" y="971"/>
                    </a:lnTo>
                    <a:lnTo>
                      <a:pt x="12" y="971"/>
                    </a:lnTo>
                    <a:lnTo>
                      <a:pt x="12" y="971"/>
                    </a:lnTo>
                    <a:lnTo>
                      <a:pt x="12" y="965"/>
                    </a:lnTo>
                    <a:lnTo>
                      <a:pt x="12" y="965"/>
                    </a:lnTo>
                    <a:lnTo>
                      <a:pt x="12" y="959"/>
                    </a:lnTo>
                    <a:lnTo>
                      <a:pt x="12" y="959"/>
                    </a:lnTo>
                    <a:lnTo>
                      <a:pt x="6" y="959"/>
                    </a:lnTo>
                    <a:lnTo>
                      <a:pt x="6" y="953"/>
                    </a:lnTo>
                    <a:lnTo>
                      <a:pt x="6" y="953"/>
                    </a:lnTo>
                    <a:lnTo>
                      <a:pt x="6" y="953"/>
                    </a:lnTo>
                    <a:lnTo>
                      <a:pt x="0" y="947"/>
                    </a:lnTo>
                    <a:lnTo>
                      <a:pt x="0" y="947"/>
                    </a:lnTo>
                    <a:lnTo>
                      <a:pt x="0" y="941"/>
                    </a:lnTo>
                    <a:lnTo>
                      <a:pt x="0" y="941"/>
                    </a:lnTo>
                    <a:lnTo>
                      <a:pt x="0" y="941"/>
                    </a:lnTo>
                    <a:lnTo>
                      <a:pt x="0" y="941"/>
                    </a:lnTo>
                    <a:lnTo>
                      <a:pt x="0" y="935"/>
                    </a:lnTo>
                    <a:lnTo>
                      <a:pt x="0" y="935"/>
                    </a:lnTo>
                    <a:lnTo>
                      <a:pt x="0" y="935"/>
                    </a:lnTo>
                    <a:lnTo>
                      <a:pt x="0" y="935"/>
                    </a:lnTo>
                    <a:lnTo>
                      <a:pt x="0" y="928"/>
                    </a:lnTo>
                    <a:lnTo>
                      <a:pt x="0" y="928"/>
                    </a:lnTo>
                    <a:lnTo>
                      <a:pt x="0" y="922"/>
                    </a:lnTo>
                    <a:lnTo>
                      <a:pt x="0" y="922"/>
                    </a:lnTo>
                    <a:lnTo>
                      <a:pt x="0" y="922"/>
                    </a:lnTo>
                    <a:lnTo>
                      <a:pt x="0" y="916"/>
                    </a:lnTo>
                    <a:lnTo>
                      <a:pt x="6" y="916"/>
                    </a:lnTo>
                    <a:lnTo>
                      <a:pt x="6" y="916"/>
                    </a:lnTo>
                    <a:lnTo>
                      <a:pt x="6" y="910"/>
                    </a:lnTo>
                    <a:lnTo>
                      <a:pt x="6" y="910"/>
                    </a:lnTo>
                    <a:lnTo>
                      <a:pt x="6" y="910"/>
                    </a:lnTo>
                    <a:lnTo>
                      <a:pt x="6" y="910"/>
                    </a:lnTo>
                    <a:lnTo>
                      <a:pt x="12" y="904"/>
                    </a:lnTo>
                    <a:lnTo>
                      <a:pt x="12" y="898"/>
                    </a:lnTo>
                    <a:lnTo>
                      <a:pt x="18" y="898"/>
                    </a:lnTo>
                    <a:lnTo>
                      <a:pt x="18" y="898"/>
                    </a:lnTo>
                    <a:lnTo>
                      <a:pt x="24" y="892"/>
                    </a:lnTo>
                    <a:lnTo>
                      <a:pt x="24" y="886"/>
                    </a:lnTo>
                    <a:lnTo>
                      <a:pt x="31" y="886"/>
                    </a:lnTo>
                    <a:lnTo>
                      <a:pt x="37" y="880"/>
                    </a:lnTo>
                    <a:lnTo>
                      <a:pt x="37" y="873"/>
                    </a:lnTo>
                    <a:lnTo>
                      <a:pt x="43" y="873"/>
                    </a:lnTo>
                    <a:lnTo>
                      <a:pt x="43" y="867"/>
                    </a:lnTo>
                    <a:lnTo>
                      <a:pt x="43" y="861"/>
                    </a:lnTo>
                    <a:lnTo>
                      <a:pt x="43" y="861"/>
                    </a:lnTo>
                    <a:lnTo>
                      <a:pt x="43" y="855"/>
                    </a:lnTo>
                    <a:lnTo>
                      <a:pt x="43" y="855"/>
                    </a:lnTo>
                    <a:lnTo>
                      <a:pt x="43" y="855"/>
                    </a:lnTo>
                    <a:lnTo>
                      <a:pt x="43" y="855"/>
                    </a:lnTo>
                    <a:lnTo>
                      <a:pt x="43" y="855"/>
                    </a:lnTo>
                    <a:lnTo>
                      <a:pt x="43" y="855"/>
                    </a:lnTo>
                    <a:lnTo>
                      <a:pt x="43" y="849"/>
                    </a:lnTo>
                    <a:lnTo>
                      <a:pt x="43" y="849"/>
                    </a:lnTo>
                    <a:lnTo>
                      <a:pt x="43" y="849"/>
                    </a:lnTo>
                    <a:lnTo>
                      <a:pt x="49" y="849"/>
                    </a:lnTo>
                    <a:lnTo>
                      <a:pt x="49" y="849"/>
                    </a:lnTo>
                    <a:lnTo>
                      <a:pt x="49" y="843"/>
                    </a:lnTo>
                    <a:lnTo>
                      <a:pt x="55" y="837"/>
                    </a:lnTo>
                    <a:lnTo>
                      <a:pt x="55" y="837"/>
                    </a:lnTo>
                    <a:lnTo>
                      <a:pt x="55" y="831"/>
                    </a:lnTo>
                    <a:lnTo>
                      <a:pt x="61" y="825"/>
                    </a:lnTo>
                    <a:lnTo>
                      <a:pt x="61" y="825"/>
                    </a:lnTo>
                    <a:lnTo>
                      <a:pt x="61" y="818"/>
                    </a:lnTo>
                    <a:lnTo>
                      <a:pt x="67" y="812"/>
                    </a:lnTo>
                    <a:lnTo>
                      <a:pt x="67" y="806"/>
                    </a:lnTo>
                    <a:lnTo>
                      <a:pt x="67" y="806"/>
                    </a:lnTo>
                    <a:lnTo>
                      <a:pt x="67" y="806"/>
                    </a:lnTo>
                    <a:lnTo>
                      <a:pt x="67" y="800"/>
                    </a:lnTo>
                    <a:lnTo>
                      <a:pt x="67" y="800"/>
                    </a:lnTo>
                    <a:lnTo>
                      <a:pt x="67" y="800"/>
                    </a:lnTo>
                    <a:lnTo>
                      <a:pt x="67" y="794"/>
                    </a:lnTo>
                    <a:lnTo>
                      <a:pt x="67" y="794"/>
                    </a:lnTo>
                    <a:lnTo>
                      <a:pt x="67" y="794"/>
                    </a:lnTo>
                    <a:lnTo>
                      <a:pt x="67" y="794"/>
                    </a:lnTo>
                    <a:lnTo>
                      <a:pt x="67" y="788"/>
                    </a:lnTo>
                    <a:lnTo>
                      <a:pt x="67" y="788"/>
                    </a:lnTo>
                    <a:lnTo>
                      <a:pt x="67" y="788"/>
                    </a:lnTo>
                    <a:lnTo>
                      <a:pt x="67" y="782"/>
                    </a:lnTo>
                    <a:lnTo>
                      <a:pt x="67" y="782"/>
                    </a:lnTo>
                    <a:lnTo>
                      <a:pt x="67" y="782"/>
                    </a:lnTo>
                    <a:lnTo>
                      <a:pt x="67" y="782"/>
                    </a:lnTo>
                    <a:lnTo>
                      <a:pt x="67" y="782"/>
                    </a:lnTo>
                    <a:lnTo>
                      <a:pt x="61" y="782"/>
                    </a:lnTo>
                    <a:lnTo>
                      <a:pt x="61" y="782"/>
                    </a:lnTo>
                    <a:lnTo>
                      <a:pt x="61" y="776"/>
                    </a:lnTo>
                    <a:lnTo>
                      <a:pt x="61" y="776"/>
                    </a:lnTo>
                    <a:lnTo>
                      <a:pt x="61" y="776"/>
                    </a:lnTo>
                    <a:lnTo>
                      <a:pt x="61" y="776"/>
                    </a:lnTo>
                    <a:lnTo>
                      <a:pt x="61" y="776"/>
                    </a:lnTo>
                    <a:lnTo>
                      <a:pt x="61" y="770"/>
                    </a:lnTo>
                    <a:lnTo>
                      <a:pt x="67" y="770"/>
                    </a:lnTo>
                    <a:lnTo>
                      <a:pt x="67" y="764"/>
                    </a:lnTo>
                    <a:lnTo>
                      <a:pt x="67" y="757"/>
                    </a:lnTo>
                    <a:lnTo>
                      <a:pt x="73" y="751"/>
                    </a:lnTo>
                    <a:lnTo>
                      <a:pt x="73" y="751"/>
                    </a:lnTo>
                    <a:lnTo>
                      <a:pt x="79" y="751"/>
                    </a:lnTo>
                    <a:lnTo>
                      <a:pt x="79" y="751"/>
                    </a:lnTo>
                    <a:lnTo>
                      <a:pt x="79" y="751"/>
                    </a:lnTo>
                    <a:lnTo>
                      <a:pt x="86" y="757"/>
                    </a:lnTo>
                    <a:lnTo>
                      <a:pt x="104" y="757"/>
                    </a:lnTo>
                    <a:lnTo>
                      <a:pt x="104" y="764"/>
                    </a:lnTo>
                    <a:lnTo>
                      <a:pt x="104" y="764"/>
                    </a:lnTo>
                    <a:lnTo>
                      <a:pt x="110" y="764"/>
                    </a:lnTo>
                    <a:lnTo>
                      <a:pt x="116" y="764"/>
                    </a:lnTo>
                    <a:lnTo>
                      <a:pt x="116" y="764"/>
                    </a:lnTo>
                    <a:lnTo>
                      <a:pt x="122" y="770"/>
                    </a:lnTo>
                    <a:lnTo>
                      <a:pt x="128" y="770"/>
                    </a:lnTo>
                    <a:lnTo>
                      <a:pt x="128" y="770"/>
                    </a:lnTo>
                    <a:lnTo>
                      <a:pt x="128" y="770"/>
                    </a:lnTo>
                    <a:lnTo>
                      <a:pt x="134" y="770"/>
                    </a:lnTo>
                    <a:lnTo>
                      <a:pt x="140" y="770"/>
                    </a:lnTo>
                    <a:lnTo>
                      <a:pt x="140" y="770"/>
                    </a:lnTo>
                    <a:lnTo>
                      <a:pt x="153" y="776"/>
                    </a:lnTo>
                    <a:lnTo>
                      <a:pt x="153" y="776"/>
                    </a:lnTo>
                    <a:lnTo>
                      <a:pt x="159" y="776"/>
                    </a:lnTo>
                    <a:lnTo>
                      <a:pt x="159" y="776"/>
                    </a:lnTo>
                    <a:lnTo>
                      <a:pt x="165" y="776"/>
                    </a:lnTo>
                    <a:lnTo>
                      <a:pt x="165" y="776"/>
                    </a:lnTo>
                    <a:lnTo>
                      <a:pt x="165" y="782"/>
                    </a:lnTo>
                    <a:lnTo>
                      <a:pt x="177" y="782"/>
                    </a:lnTo>
                    <a:lnTo>
                      <a:pt x="177" y="782"/>
                    </a:lnTo>
                    <a:lnTo>
                      <a:pt x="177" y="782"/>
                    </a:lnTo>
                    <a:lnTo>
                      <a:pt x="183" y="782"/>
                    </a:lnTo>
                    <a:lnTo>
                      <a:pt x="195" y="788"/>
                    </a:lnTo>
                    <a:lnTo>
                      <a:pt x="201" y="788"/>
                    </a:lnTo>
                    <a:lnTo>
                      <a:pt x="214" y="794"/>
                    </a:lnTo>
                    <a:lnTo>
                      <a:pt x="220" y="794"/>
                    </a:lnTo>
                    <a:lnTo>
                      <a:pt x="220" y="794"/>
                    </a:lnTo>
                    <a:lnTo>
                      <a:pt x="226" y="794"/>
                    </a:lnTo>
                    <a:lnTo>
                      <a:pt x="232" y="794"/>
                    </a:lnTo>
                    <a:lnTo>
                      <a:pt x="238" y="800"/>
                    </a:lnTo>
                    <a:lnTo>
                      <a:pt x="238" y="800"/>
                    </a:lnTo>
                    <a:lnTo>
                      <a:pt x="244" y="800"/>
                    </a:lnTo>
                    <a:lnTo>
                      <a:pt x="250" y="800"/>
                    </a:lnTo>
                    <a:lnTo>
                      <a:pt x="263" y="806"/>
                    </a:lnTo>
                    <a:lnTo>
                      <a:pt x="275" y="812"/>
                    </a:lnTo>
                    <a:lnTo>
                      <a:pt x="275" y="812"/>
                    </a:lnTo>
                    <a:lnTo>
                      <a:pt x="287" y="812"/>
                    </a:lnTo>
                    <a:lnTo>
                      <a:pt x="299" y="818"/>
                    </a:lnTo>
                    <a:lnTo>
                      <a:pt x="305" y="818"/>
                    </a:lnTo>
                    <a:lnTo>
                      <a:pt x="305" y="818"/>
                    </a:lnTo>
                    <a:lnTo>
                      <a:pt x="305" y="818"/>
                    </a:lnTo>
                    <a:lnTo>
                      <a:pt x="305" y="818"/>
                    </a:lnTo>
                    <a:lnTo>
                      <a:pt x="311" y="818"/>
                    </a:lnTo>
                    <a:lnTo>
                      <a:pt x="311" y="818"/>
                    </a:lnTo>
                    <a:lnTo>
                      <a:pt x="324" y="825"/>
                    </a:lnTo>
                    <a:lnTo>
                      <a:pt x="324" y="825"/>
                    </a:lnTo>
                    <a:lnTo>
                      <a:pt x="330" y="825"/>
                    </a:lnTo>
                    <a:lnTo>
                      <a:pt x="342" y="831"/>
                    </a:lnTo>
                    <a:lnTo>
                      <a:pt x="348" y="831"/>
                    </a:lnTo>
                    <a:lnTo>
                      <a:pt x="360" y="831"/>
                    </a:lnTo>
                    <a:lnTo>
                      <a:pt x="360" y="837"/>
                    </a:lnTo>
                    <a:lnTo>
                      <a:pt x="372" y="837"/>
                    </a:lnTo>
                    <a:lnTo>
                      <a:pt x="391" y="843"/>
                    </a:lnTo>
                    <a:lnTo>
                      <a:pt x="391" y="843"/>
                    </a:lnTo>
                    <a:lnTo>
                      <a:pt x="403" y="843"/>
                    </a:lnTo>
                    <a:lnTo>
                      <a:pt x="415" y="849"/>
                    </a:lnTo>
                    <a:moveTo>
                      <a:pt x="415" y="849"/>
                    </a:moveTo>
                    <a:lnTo>
                      <a:pt x="415" y="861"/>
                    </a:lnTo>
                    <a:lnTo>
                      <a:pt x="409" y="873"/>
                    </a:lnTo>
                    <a:lnTo>
                      <a:pt x="409" y="892"/>
                    </a:lnTo>
                    <a:lnTo>
                      <a:pt x="403" y="892"/>
                    </a:lnTo>
                    <a:lnTo>
                      <a:pt x="403" y="904"/>
                    </a:lnTo>
                    <a:lnTo>
                      <a:pt x="391" y="941"/>
                    </a:lnTo>
                    <a:lnTo>
                      <a:pt x="385" y="977"/>
                    </a:lnTo>
                    <a:lnTo>
                      <a:pt x="385" y="977"/>
                    </a:lnTo>
                    <a:lnTo>
                      <a:pt x="378" y="989"/>
                    </a:lnTo>
                    <a:lnTo>
                      <a:pt x="378" y="989"/>
                    </a:lnTo>
                    <a:lnTo>
                      <a:pt x="372" y="1014"/>
                    </a:lnTo>
                    <a:lnTo>
                      <a:pt x="366" y="1038"/>
                    </a:lnTo>
                    <a:lnTo>
                      <a:pt x="366" y="1044"/>
                    </a:lnTo>
                    <a:lnTo>
                      <a:pt x="360" y="1057"/>
                    </a:lnTo>
                    <a:lnTo>
                      <a:pt x="360" y="1063"/>
                    </a:lnTo>
                    <a:lnTo>
                      <a:pt x="360" y="1063"/>
                    </a:lnTo>
                    <a:lnTo>
                      <a:pt x="354" y="1075"/>
                    </a:lnTo>
                    <a:lnTo>
                      <a:pt x="354" y="1087"/>
                    </a:lnTo>
                    <a:lnTo>
                      <a:pt x="354" y="1099"/>
                    </a:lnTo>
                    <a:lnTo>
                      <a:pt x="354" y="1099"/>
                    </a:lnTo>
                    <a:lnTo>
                      <a:pt x="348" y="1106"/>
                    </a:lnTo>
                    <a:lnTo>
                      <a:pt x="348" y="1124"/>
                    </a:lnTo>
                    <a:lnTo>
                      <a:pt x="342" y="1136"/>
                    </a:lnTo>
                    <a:lnTo>
                      <a:pt x="342" y="1142"/>
                    </a:lnTo>
                    <a:lnTo>
                      <a:pt x="342" y="1148"/>
                    </a:lnTo>
                    <a:lnTo>
                      <a:pt x="336" y="1148"/>
                    </a:lnTo>
                    <a:lnTo>
                      <a:pt x="336" y="1154"/>
                    </a:lnTo>
                    <a:lnTo>
                      <a:pt x="336" y="1160"/>
                    </a:lnTo>
                    <a:lnTo>
                      <a:pt x="330" y="1185"/>
                    </a:lnTo>
                    <a:lnTo>
                      <a:pt x="336" y="1197"/>
                    </a:lnTo>
                    <a:lnTo>
                      <a:pt x="342" y="1203"/>
                    </a:lnTo>
                    <a:lnTo>
                      <a:pt x="342" y="1209"/>
                    </a:lnTo>
                    <a:lnTo>
                      <a:pt x="348" y="1215"/>
                    </a:lnTo>
                    <a:lnTo>
                      <a:pt x="354" y="1222"/>
                    </a:lnTo>
                    <a:lnTo>
                      <a:pt x="354" y="1228"/>
                    </a:lnTo>
                    <a:lnTo>
                      <a:pt x="360" y="1234"/>
                    </a:lnTo>
                    <a:lnTo>
                      <a:pt x="366" y="1240"/>
                    </a:lnTo>
                    <a:lnTo>
                      <a:pt x="372" y="1246"/>
                    </a:lnTo>
                    <a:lnTo>
                      <a:pt x="372" y="1252"/>
                    </a:lnTo>
                    <a:lnTo>
                      <a:pt x="378" y="1258"/>
                    </a:lnTo>
                    <a:lnTo>
                      <a:pt x="378" y="1258"/>
                    </a:lnTo>
                    <a:lnTo>
                      <a:pt x="378" y="1264"/>
                    </a:lnTo>
                    <a:lnTo>
                      <a:pt x="391" y="1277"/>
                    </a:lnTo>
                    <a:lnTo>
                      <a:pt x="391" y="1277"/>
                    </a:lnTo>
                    <a:lnTo>
                      <a:pt x="391" y="1277"/>
                    </a:lnTo>
                    <a:lnTo>
                      <a:pt x="397" y="1283"/>
                    </a:lnTo>
                    <a:lnTo>
                      <a:pt x="397" y="1283"/>
                    </a:lnTo>
                    <a:lnTo>
                      <a:pt x="403" y="1289"/>
                    </a:lnTo>
                    <a:lnTo>
                      <a:pt x="403" y="1295"/>
                    </a:lnTo>
                    <a:lnTo>
                      <a:pt x="409" y="1301"/>
                    </a:lnTo>
                    <a:lnTo>
                      <a:pt x="415" y="1307"/>
                    </a:lnTo>
                    <a:lnTo>
                      <a:pt x="415" y="1313"/>
                    </a:lnTo>
                    <a:lnTo>
                      <a:pt x="415" y="1313"/>
                    </a:lnTo>
                    <a:lnTo>
                      <a:pt x="421" y="1325"/>
                    </a:lnTo>
                    <a:lnTo>
                      <a:pt x="427" y="1331"/>
                    </a:lnTo>
                    <a:lnTo>
                      <a:pt x="427" y="1338"/>
                    </a:lnTo>
                    <a:lnTo>
                      <a:pt x="433" y="1344"/>
                    </a:lnTo>
                    <a:lnTo>
                      <a:pt x="446" y="1362"/>
                    </a:lnTo>
                    <a:lnTo>
                      <a:pt x="464" y="1380"/>
                    </a:lnTo>
                    <a:lnTo>
                      <a:pt x="464" y="1386"/>
                    </a:lnTo>
                    <a:lnTo>
                      <a:pt x="464" y="1393"/>
                    </a:lnTo>
                    <a:lnTo>
                      <a:pt x="470" y="1399"/>
                    </a:lnTo>
                    <a:lnTo>
                      <a:pt x="476" y="1399"/>
                    </a:lnTo>
                    <a:lnTo>
                      <a:pt x="476" y="1405"/>
                    </a:lnTo>
                    <a:lnTo>
                      <a:pt x="482" y="1417"/>
                    </a:lnTo>
                    <a:lnTo>
                      <a:pt x="488" y="1423"/>
                    </a:lnTo>
                    <a:lnTo>
                      <a:pt x="494" y="1429"/>
                    </a:lnTo>
                    <a:lnTo>
                      <a:pt x="494" y="1435"/>
                    </a:lnTo>
                    <a:lnTo>
                      <a:pt x="501" y="1441"/>
                    </a:lnTo>
                    <a:lnTo>
                      <a:pt x="507" y="1454"/>
                    </a:lnTo>
                    <a:lnTo>
                      <a:pt x="513" y="1466"/>
                    </a:lnTo>
                    <a:lnTo>
                      <a:pt x="519" y="1466"/>
                    </a:lnTo>
                    <a:lnTo>
                      <a:pt x="525" y="1478"/>
                    </a:lnTo>
                    <a:lnTo>
                      <a:pt x="531" y="1484"/>
                    </a:lnTo>
                    <a:lnTo>
                      <a:pt x="537" y="1490"/>
                    </a:lnTo>
                    <a:lnTo>
                      <a:pt x="537" y="1502"/>
                    </a:lnTo>
                    <a:lnTo>
                      <a:pt x="555" y="1521"/>
                    </a:lnTo>
                    <a:lnTo>
                      <a:pt x="568" y="1539"/>
                    </a:lnTo>
                    <a:lnTo>
                      <a:pt x="568" y="1545"/>
                    </a:lnTo>
                    <a:lnTo>
                      <a:pt x="568" y="1545"/>
                    </a:lnTo>
                    <a:lnTo>
                      <a:pt x="580" y="1557"/>
                    </a:lnTo>
                    <a:lnTo>
                      <a:pt x="580" y="1564"/>
                    </a:lnTo>
                    <a:lnTo>
                      <a:pt x="586" y="1570"/>
                    </a:lnTo>
                    <a:lnTo>
                      <a:pt x="592" y="1576"/>
                    </a:lnTo>
                    <a:lnTo>
                      <a:pt x="598" y="1588"/>
                    </a:lnTo>
                    <a:lnTo>
                      <a:pt x="604" y="1600"/>
                    </a:lnTo>
                    <a:lnTo>
                      <a:pt x="610" y="1606"/>
                    </a:lnTo>
                    <a:lnTo>
                      <a:pt x="610" y="1612"/>
                    </a:lnTo>
                    <a:lnTo>
                      <a:pt x="616" y="1612"/>
                    </a:lnTo>
                    <a:lnTo>
                      <a:pt x="623" y="1625"/>
                    </a:lnTo>
                    <a:lnTo>
                      <a:pt x="629" y="1631"/>
                    </a:lnTo>
                    <a:lnTo>
                      <a:pt x="629" y="1637"/>
                    </a:lnTo>
                    <a:lnTo>
                      <a:pt x="629" y="1637"/>
                    </a:lnTo>
                    <a:lnTo>
                      <a:pt x="635" y="1637"/>
                    </a:lnTo>
                    <a:lnTo>
                      <a:pt x="635" y="1649"/>
                    </a:lnTo>
                    <a:lnTo>
                      <a:pt x="641" y="1655"/>
                    </a:lnTo>
                    <a:lnTo>
                      <a:pt x="647" y="1661"/>
                    </a:lnTo>
                    <a:lnTo>
                      <a:pt x="647" y="1661"/>
                    </a:lnTo>
                    <a:lnTo>
                      <a:pt x="647" y="1667"/>
                    </a:lnTo>
                    <a:lnTo>
                      <a:pt x="659" y="1680"/>
                    </a:lnTo>
                    <a:lnTo>
                      <a:pt x="665" y="1692"/>
                    </a:lnTo>
                    <a:lnTo>
                      <a:pt x="665" y="1692"/>
                    </a:lnTo>
                    <a:lnTo>
                      <a:pt x="671" y="1692"/>
                    </a:lnTo>
                    <a:lnTo>
                      <a:pt x="671" y="1698"/>
                    </a:lnTo>
                    <a:lnTo>
                      <a:pt x="671" y="1698"/>
                    </a:lnTo>
                    <a:lnTo>
                      <a:pt x="678" y="1704"/>
                    </a:lnTo>
                    <a:lnTo>
                      <a:pt x="684" y="1716"/>
                    </a:lnTo>
                    <a:lnTo>
                      <a:pt x="684" y="1716"/>
                    </a:lnTo>
                    <a:lnTo>
                      <a:pt x="690" y="1722"/>
                    </a:lnTo>
                    <a:lnTo>
                      <a:pt x="690" y="1728"/>
                    </a:lnTo>
                    <a:lnTo>
                      <a:pt x="702" y="1741"/>
                    </a:lnTo>
                    <a:lnTo>
                      <a:pt x="702" y="1747"/>
                    </a:lnTo>
                    <a:lnTo>
                      <a:pt x="702" y="1747"/>
                    </a:lnTo>
                    <a:lnTo>
                      <a:pt x="702" y="1753"/>
                    </a:lnTo>
                    <a:lnTo>
                      <a:pt x="702" y="1753"/>
                    </a:lnTo>
                    <a:lnTo>
                      <a:pt x="702" y="1753"/>
                    </a:lnTo>
                    <a:lnTo>
                      <a:pt x="702" y="1753"/>
                    </a:lnTo>
                    <a:lnTo>
                      <a:pt x="702" y="1753"/>
                    </a:lnTo>
                    <a:lnTo>
                      <a:pt x="702" y="1759"/>
                    </a:lnTo>
                    <a:lnTo>
                      <a:pt x="702" y="1759"/>
                    </a:lnTo>
                    <a:lnTo>
                      <a:pt x="702" y="1759"/>
                    </a:lnTo>
                    <a:lnTo>
                      <a:pt x="702" y="1759"/>
                    </a:lnTo>
                    <a:lnTo>
                      <a:pt x="702" y="1759"/>
                    </a:lnTo>
                    <a:lnTo>
                      <a:pt x="702" y="1765"/>
                    </a:lnTo>
                    <a:lnTo>
                      <a:pt x="702" y="1765"/>
                    </a:lnTo>
                    <a:lnTo>
                      <a:pt x="702" y="1765"/>
                    </a:lnTo>
                    <a:lnTo>
                      <a:pt x="702" y="1765"/>
                    </a:lnTo>
                    <a:lnTo>
                      <a:pt x="702" y="1765"/>
                    </a:lnTo>
                    <a:lnTo>
                      <a:pt x="702" y="1765"/>
                    </a:lnTo>
                    <a:lnTo>
                      <a:pt x="702" y="1771"/>
                    </a:lnTo>
                    <a:lnTo>
                      <a:pt x="702" y="1771"/>
                    </a:lnTo>
                    <a:lnTo>
                      <a:pt x="708" y="1771"/>
                    </a:lnTo>
                    <a:lnTo>
                      <a:pt x="708" y="1771"/>
                    </a:lnTo>
                    <a:lnTo>
                      <a:pt x="708" y="1771"/>
                    </a:lnTo>
                    <a:lnTo>
                      <a:pt x="708" y="1777"/>
                    </a:lnTo>
                    <a:lnTo>
                      <a:pt x="708" y="1777"/>
                    </a:lnTo>
                    <a:lnTo>
                      <a:pt x="708" y="1777"/>
                    </a:lnTo>
                    <a:lnTo>
                      <a:pt x="708" y="1777"/>
                    </a:lnTo>
                    <a:lnTo>
                      <a:pt x="708" y="1777"/>
                    </a:lnTo>
                    <a:lnTo>
                      <a:pt x="708" y="1777"/>
                    </a:lnTo>
                    <a:lnTo>
                      <a:pt x="708" y="1777"/>
                    </a:lnTo>
                    <a:lnTo>
                      <a:pt x="708" y="1783"/>
                    </a:lnTo>
                    <a:lnTo>
                      <a:pt x="708" y="1783"/>
                    </a:lnTo>
                    <a:lnTo>
                      <a:pt x="708" y="1783"/>
                    </a:lnTo>
                    <a:lnTo>
                      <a:pt x="714" y="1783"/>
                    </a:lnTo>
                    <a:lnTo>
                      <a:pt x="714" y="1783"/>
                    </a:lnTo>
                    <a:lnTo>
                      <a:pt x="714" y="1783"/>
                    </a:lnTo>
                    <a:lnTo>
                      <a:pt x="714" y="1783"/>
                    </a:lnTo>
                    <a:lnTo>
                      <a:pt x="714" y="1783"/>
                    </a:lnTo>
                    <a:lnTo>
                      <a:pt x="714" y="1790"/>
                    </a:lnTo>
                    <a:lnTo>
                      <a:pt x="714" y="1790"/>
                    </a:lnTo>
                    <a:lnTo>
                      <a:pt x="714" y="1790"/>
                    </a:lnTo>
                    <a:lnTo>
                      <a:pt x="714" y="1790"/>
                    </a:lnTo>
                    <a:lnTo>
                      <a:pt x="714" y="1790"/>
                    </a:lnTo>
                    <a:lnTo>
                      <a:pt x="714" y="1796"/>
                    </a:lnTo>
                    <a:lnTo>
                      <a:pt x="714" y="1796"/>
                    </a:lnTo>
                    <a:lnTo>
                      <a:pt x="714" y="1796"/>
                    </a:lnTo>
                    <a:lnTo>
                      <a:pt x="714" y="1796"/>
                    </a:lnTo>
                    <a:lnTo>
                      <a:pt x="714" y="1796"/>
                    </a:lnTo>
                    <a:lnTo>
                      <a:pt x="714" y="1802"/>
                    </a:lnTo>
                    <a:lnTo>
                      <a:pt x="714" y="1802"/>
                    </a:lnTo>
                    <a:lnTo>
                      <a:pt x="714" y="1808"/>
                    </a:lnTo>
                    <a:lnTo>
                      <a:pt x="714" y="1808"/>
                    </a:lnTo>
                    <a:lnTo>
                      <a:pt x="714" y="1808"/>
                    </a:lnTo>
                    <a:lnTo>
                      <a:pt x="714" y="1808"/>
                    </a:lnTo>
                    <a:lnTo>
                      <a:pt x="714" y="1808"/>
                    </a:lnTo>
                    <a:lnTo>
                      <a:pt x="714" y="1814"/>
                    </a:lnTo>
                    <a:lnTo>
                      <a:pt x="714" y="1814"/>
                    </a:lnTo>
                    <a:lnTo>
                      <a:pt x="714" y="1814"/>
                    </a:lnTo>
                    <a:lnTo>
                      <a:pt x="714" y="1814"/>
                    </a:lnTo>
                    <a:lnTo>
                      <a:pt x="714" y="1814"/>
                    </a:lnTo>
                    <a:lnTo>
                      <a:pt x="714" y="1814"/>
                    </a:lnTo>
                    <a:lnTo>
                      <a:pt x="720" y="1814"/>
                    </a:lnTo>
                    <a:lnTo>
                      <a:pt x="720" y="1814"/>
                    </a:lnTo>
                    <a:lnTo>
                      <a:pt x="720" y="1820"/>
                    </a:lnTo>
                    <a:lnTo>
                      <a:pt x="720" y="1820"/>
                    </a:lnTo>
                    <a:lnTo>
                      <a:pt x="720" y="1820"/>
                    </a:lnTo>
                    <a:lnTo>
                      <a:pt x="720" y="1820"/>
                    </a:lnTo>
                    <a:lnTo>
                      <a:pt x="720" y="1820"/>
                    </a:lnTo>
                    <a:lnTo>
                      <a:pt x="720" y="1820"/>
                    </a:lnTo>
                    <a:lnTo>
                      <a:pt x="720" y="1820"/>
                    </a:lnTo>
                    <a:lnTo>
                      <a:pt x="726" y="1826"/>
                    </a:lnTo>
                    <a:lnTo>
                      <a:pt x="726" y="1826"/>
                    </a:lnTo>
                    <a:lnTo>
                      <a:pt x="726" y="1826"/>
                    </a:lnTo>
                    <a:lnTo>
                      <a:pt x="726" y="1826"/>
                    </a:lnTo>
                    <a:lnTo>
                      <a:pt x="726" y="1826"/>
                    </a:lnTo>
                    <a:lnTo>
                      <a:pt x="726" y="1826"/>
                    </a:lnTo>
                    <a:lnTo>
                      <a:pt x="726" y="1826"/>
                    </a:lnTo>
                    <a:lnTo>
                      <a:pt x="732" y="1832"/>
                    </a:lnTo>
                    <a:lnTo>
                      <a:pt x="732" y="1832"/>
                    </a:lnTo>
                    <a:lnTo>
                      <a:pt x="732" y="1832"/>
                    </a:lnTo>
                    <a:lnTo>
                      <a:pt x="732" y="1832"/>
                    </a:lnTo>
                    <a:lnTo>
                      <a:pt x="732" y="1832"/>
                    </a:lnTo>
                    <a:lnTo>
                      <a:pt x="732" y="1838"/>
                    </a:lnTo>
                    <a:lnTo>
                      <a:pt x="732" y="1838"/>
                    </a:lnTo>
                    <a:lnTo>
                      <a:pt x="732" y="1838"/>
                    </a:lnTo>
                    <a:lnTo>
                      <a:pt x="732" y="1838"/>
                    </a:lnTo>
                    <a:lnTo>
                      <a:pt x="732" y="1838"/>
                    </a:lnTo>
                    <a:lnTo>
                      <a:pt x="732" y="1844"/>
                    </a:lnTo>
                    <a:lnTo>
                      <a:pt x="732" y="1844"/>
                    </a:lnTo>
                    <a:lnTo>
                      <a:pt x="732" y="1844"/>
                    </a:lnTo>
                    <a:lnTo>
                      <a:pt x="732" y="1844"/>
                    </a:lnTo>
                    <a:lnTo>
                      <a:pt x="732" y="1844"/>
                    </a:lnTo>
                    <a:lnTo>
                      <a:pt x="732" y="1844"/>
                    </a:lnTo>
                    <a:lnTo>
                      <a:pt x="732" y="1844"/>
                    </a:lnTo>
                    <a:lnTo>
                      <a:pt x="726" y="1844"/>
                    </a:lnTo>
                    <a:lnTo>
                      <a:pt x="726" y="1844"/>
                    </a:lnTo>
                    <a:lnTo>
                      <a:pt x="726" y="1844"/>
                    </a:lnTo>
                    <a:lnTo>
                      <a:pt x="726" y="1844"/>
                    </a:lnTo>
                    <a:lnTo>
                      <a:pt x="726" y="1844"/>
                    </a:lnTo>
                    <a:lnTo>
                      <a:pt x="726" y="1844"/>
                    </a:lnTo>
                    <a:lnTo>
                      <a:pt x="726" y="1851"/>
                    </a:lnTo>
                    <a:lnTo>
                      <a:pt x="720" y="1851"/>
                    </a:lnTo>
                    <a:lnTo>
                      <a:pt x="720" y="1851"/>
                    </a:lnTo>
                    <a:lnTo>
                      <a:pt x="720" y="1851"/>
                    </a:lnTo>
                    <a:lnTo>
                      <a:pt x="720" y="1851"/>
                    </a:lnTo>
                    <a:lnTo>
                      <a:pt x="720" y="1851"/>
                    </a:lnTo>
                    <a:lnTo>
                      <a:pt x="714" y="1851"/>
                    </a:lnTo>
                    <a:lnTo>
                      <a:pt x="714" y="1851"/>
                    </a:lnTo>
                    <a:lnTo>
                      <a:pt x="714" y="1851"/>
                    </a:lnTo>
                    <a:lnTo>
                      <a:pt x="714" y="1851"/>
                    </a:lnTo>
                    <a:lnTo>
                      <a:pt x="708" y="1851"/>
                    </a:lnTo>
                    <a:lnTo>
                      <a:pt x="708" y="1851"/>
                    </a:lnTo>
                    <a:lnTo>
                      <a:pt x="708" y="1851"/>
                    </a:lnTo>
                    <a:lnTo>
                      <a:pt x="708" y="1857"/>
                    </a:lnTo>
                    <a:lnTo>
                      <a:pt x="708" y="1851"/>
                    </a:lnTo>
                    <a:lnTo>
                      <a:pt x="702" y="1851"/>
                    </a:lnTo>
                    <a:lnTo>
                      <a:pt x="702" y="1857"/>
                    </a:lnTo>
                    <a:lnTo>
                      <a:pt x="702" y="1857"/>
                    </a:lnTo>
                    <a:lnTo>
                      <a:pt x="702" y="1857"/>
                    </a:lnTo>
                    <a:lnTo>
                      <a:pt x="702" y="1857"/>
                    </a:lnTo>
                    <a:lnTo>
                      <a:pt x="702" y="1857"/>
                    </a:lnTo>
                    <a:lnTo>
                      <a:pt x="702" y="1857"/>
                    </a:lnTo>
                    <a:lnTo>
                      <a:pt x="702" y="1857"/>
                    </a:lnTo>
                    <a:lnTo>
                      <a:pt x="702" y="1863"/>
                    </a:lnTo>
                    <a:lnTo>
                      <a:pt x="702" y="1863"/>
                    </a:lnTo>
                    <a:lnTo>
                      <a:pt x="702" y="1863"/>
                    </a:lnTo>
                    <a:lnTo>
                      <a:pt x="702" y="1863"/>
                    </a:lnTo>
                    <a:lnTo>
                      <a:pt x="702" y="1863"/>
                    </a:lnTo>
                    <a:lnTo>
                      <a:pt x="702" y="1863"/>
                    </a:lnTo>
                    <a:lnTo>
                      <a:pt x="696" y="1863"/>
                    </a:lnTo>
                    <a:lnTo>
                      <a:pt x="696" y="1863"/>
                    </a:lnTo>
                    <a:lnTo>
                      <a:pt x="696" y="1869"/>
                    </a:lnTo>
                    <a:lnTo>
                      <a:pt x="696" y="1869"/>
                    </a:lnTo>
                    <a:lnTo>
                      <a:pt x="696" y="1869"/>
                    </a:lnTo>
                    <a:lnTo>
                      <a:pt x="696" y="1869"/>
                    </a:lnTo>
                    <a:lnTo>
                      <a:pt x="696" y="1869"/>
                    </a:lnTo>
                    <a:lnTo>
                      <a:pt x="690" y="1869"/>
                    </a:lnTo>
                    <a:lnTo>
                      <a:pt x="690" y="1869"/>
                    </a:lnTo>
                    <a:lnTo>
                      <a:pt x="690" y="1869"/>
                    </a:lnTo>
                    <a:lnTo>
                      <a:pt x="690" y="1875"/>
                    </a:lnTo>
                    <a:lnTo>
                      <a:pt x="690" y="1875"/>
                    </a:lnTo>
                    <a:lnTo>
                      <a:pt x="690" y="1875"/>
                    </a:lnTo>
                    <a:lnTo>
                      <a:pt x="690" y="1875"/>
                    </a:lnTo>
                    <a:lnTo>
                      <a:pt x="690" y="1875"/>
                    </a:lnTo>
                    <a:lnTo>
                      <a:pt x="690" y="1875"/>
                    </a:lnTo>
                    <a:lnTo>
                      <a:pt x="690" y="1875"/>
                    </a:lnTo>
                    <a:lnTo>
                      <a:pt x="690" y="1881"/>
                    </a:lnTo>
                    <a:lnTo>
                      <a:pt x="690" y="1881"/>
                    </a:lnTo>
                    <a:lnTo>
                      <a:pt x="690" y="1881"/>
                    </a:lnTo>
                    <a:lnTo>
                      <a:pt x="690" y="1881"/>
                    </a:lnTo>
                    <a:lnTo>
                      <a:pt x="690" y="1881"/>
                    </a:lnTo>
                    <a:lnTo>
                      <a:pt x="690" y="1881"/>
                    </a:lnTo>
                    <a:lnTo>
                      <a:pt x="690" y="1887"/>
                    </a:lnTo>
                    <a:lnTo>
                      <a:pt x="690" y="1887"/>
                    </a:lnTo>
                    <a:lnTo>
                      <a:pt x="690" y="1887"/>
                    </a:lnTo>
                    <a:lnTo>
                      <a:pt x="690" y="1887"/>
                    </a:lnTo>
                    <a:lnTo>
                      <a:pt x="690" y="1893"/>
                    </a:lnTo>
                    <a:lnTo>
                      <a:pt x="690" y="1893"/>
                    </a:lnTo>
                    <a:lnTo>
                      <a:pt x="690" y="1893"/>
                    </a:lnTo>
                    <a:lnTo>
                      <a:pt x="690" y="1893"/>
                    </a:lnTo>
                    <a:lnTo>
                      <a:pt x="690" y="1893"/>
                    </a:lnTo>
                    <a:lnTo>
                      <a:pt x="690" y="1893"/>
                    </a:lnTo>
                    <a:lnTo>
                      <a:pt x="690" y="1899"/>
                    </a:lnTo>
                    <a:lnTo>
                      <a:pt x="690" y="1899"/>
                    </a:lnTo>
                    <a:lnTo>
                      <a:pt x="690" y="1899"/>
                    </a:lnTo>
                    <a:lnTo>
                      <a:pt x="690" y="1899"/>
                    </a:lnTo>
                    <a:lnTo>
                      <a:pt x="684" y="1899"/>
                    </a:lnTo>
                    <a:lnTo>
                      <a:pt x="684" y="1899"/>
                    </a:lnTo>
                    <a:lnTo>
                      <a:pt x="684" y="1899"/>
                    </a:lnTo>
                    <a:lnTo>
                      <a:pt x="684" y="1906"/>
                    </a:lnTo>
                    <a:lnTo>
                      <a:pt x="684" y="1906"/>
                    </a:lnTo>
                    <a:lnTo>
                      <a:pt x="684" y="1906"/>
                    </a:lnTo>
                    <a:lnTo>
                      <a:pt x="684" y="1906"/>
                    </a:lnTo>
                    <a:lnTo>
                      <a:pt x="684" y="1906"/>
                    </a:lnTo>
                    <a:lnTo>
                      <a:pt x="684" y="1906"/>
                    </a:lnTo>
                    <a:lnTo>
                      <a:pt x="684" y="1912"/>
                    </a:lnTo>
                    <a:lnTo>
                      <a:pt x="684" y="1912"/>
                    </a:lnTo>
                    <a:lnTo>
                      <a:pt x="684" y="1912"/>
                    </a:lnTo>
                    <a:lnTo>
                      <a:pt x="684" y="1912"/>
                    </a:lnTo>
                    <a:lnTo>
                      <a:pt x="684" y="1912"/>
                    </a:lnTo>
                    <a:lnTo>
                      <a:pt x="684" y="1918"/>
                    </a:lnTo>
                    <a:lnTo>
                      <a:pt x="678" y="1918"/>
                    </a:lnTo>
                    <a:lnTo>
                      <a:pt x="678" y="1918"/>
                    </a:lnTo>
                    <a:lnTo>
                      <a:pt x="678" y="1918"/>
                    </a:lnTo>
                    <a:lnTo>
                      <a:pt x="678" y="1918"/>
                    </a:lnTo>
                    <a:lnTo>
                      <a:pt x="678" y="1918"/>
                    </a:lnTo>
                    <a:lnTo>
                      <a:pt x="678" y="1918"/>
                    </a:lnTo>
                    <a:lnTo>
                      <a:pt x="678" y="1918"/>
                    </a:lnTo>
                    <a:lnTo>
                      <a:pt x="678" y="1918"/>
                    </a:lnTo>
                    <a:lnTo>
                      <a:pt x="671" y="1918"/>
                    </a:lnTo>
                    <a:lnTo>
                      <a:pt x="671" y="1924"/>
                    </a:lnTo>
                    <a:lnTo>
                      <a:pt x="671" y="1924"/>
                    </a:lnTo>
                    <a:lnTo>
                      <a:pt x="671" y="1924"/>
                    </a:lnTo>
                    <a:lnTo>
                      <a:pt x="671" y="1924"/>
                    </a:lnTo>
                    <a:lnTo>
                      <a:pt x="671" y="1924"/>
                    </a:lnTo>
                    <a:lnTo>
                      <a:pt x="671" y="1924"/>
                    </a:lnTo>
                    <a:lnTo>
                      <a:pt x="671" y="1930"/>
                    </a:lnTo>
                    <a:lnTo>
                      <a:pt x="665" y="1930"/>
                    </a:lnTo>
                    <a:lnTo>
                      <a:pt x="665" y="1930"/>
                    </a:lnTo>
                    <a:lnTo>
                      <a:pt x="665" y="1930"/>
                    </a:lnTo>
                    <a:lnTo>
                      <a:pt x="665" y="1930"/>
                    </a:lnTo>
                    <a:lnTo>
                      <a:pt x="665" y="1930"/>
                    </a:lnTo>
                    <a:lnTo>
                      <a:pt x="659" y="1930"/>
                    </a:lnTo>
                    <a:lnTo>
                      <a:pt x="659" y="1930"/>
                    </a:lnTo>
                    <a:lnTo>
                      <a:pt x="659" y="1930"/>
                    </a:lnTo>
                    <a:lnTo>
                      <a:pt x="659" y="1930"/>
                    </a:lnTo>
                    <a:lnTo>
                      <a:pt x="659" y="1930"/>
                    </a:lnTo>
                    <a:lnTo>
                      <a:pt x="659" y="1930"/>
                    </a:lnTo>
                    <a:lnTo>
                      <a:pt x="659" y="1936"/>
                    </a:lnTo>
                    <a:lnTo>
                      <a:pt x="659" y="1936"/>
                    </a:lnTo>
                    <a:lnTo>
                      <a:pt x="659" y="1936"/>
                    </a:lnTo>
                    <a:lnTo>
                      <a:pt x="659" y="1936"/>
                    </a:lnTo>
                    <a:lnTo>
                      <a:pt x="659" y="1936"/>
                    </a:lnTo>
                    <a:lnTo>
                      <a:pt x="659" y="1936"/>
                    </a:lnTo>
                    <a:lnTo>
                      <a:pt x="659" y="1936"/>
                    </a:lnTo>
                    <a:lnTo>
                      <a:pt x="659" y="1942"/>
                    </a:lnTo>
                    <a:lnTo>
                      <a:pt x="659" y="1942"/>
                    </a:lnTo>
                    <a:lnTo>
                      <a:pt x="659" y="1942"/>
                    </a:lnTo>
                    <a:lnTo>
                      <a:pt x="659" y="1942"/>
                    </a:lnTo>
                    <a:lnTo>
                      <a:pt x="659" y="1942"/>
                    </a:lnTo>
                    <a:lnTo>
                      <a:pt x="659" y="1942"/>
                    </a:lnTo>
                    <a:lnTo>
                      <a:pt x="659" y="1942"/>
                    </a:lnTo>
                    <a:lnTo>
                      <a:pt x="659" y="1942"/>
                    </a:lnTo>
                    <a:lnTo>
                      <a:pt x="659" y="1948"/>
                    </a:lnTo>
                    <a:lnTo>
                      <a:pt x="659" y="1948"/>
                    </a:lnTo>
                    <a:lnTo>
                      <a:pt x="659" y="1948"/>
                    </a:lnTo>
                    <a:lnTo>
                      <a:pt x="659" y="1948"/>
                    </a:lnTo>
                    <a:lnTo>
                      <a:pt x="659" y="1948"/>
                    </a:lnTo>
                    <a:lnTo>
                      <a:pt x="659" y="1954"/>
                    </a:lnTo>
                    <a:lnTo>
                      <a:pt x="659" y="1954"/>
                    </a:lnTo>
                    <a:lnTo>
                      <a:pt x="659" y="1954"/>
                    </a:lnTo>
                    <a:lnTo>
                      <a:pt x="659" y="1954"/>
                    </a:lnTo>
                    <a:lnTo>
                      <a:pt x="659" y="1954"/>
                    </a:lnTo>
                    <a:lnTo>
                      <a:pt x="659" y="1954"/>
                    </a:lnTo>
                    <a:lnTo>
                      <a:pt x="659" y="1954"/>
                    </a:lnTo>
                    <a:lnTo>
                      <a:pt x="659" y="1961"/>
                    </a:lnTo>
                    <a:lnTo>
                      <a:pt x="659" y="1961"/>
                    </a:lnTo>
                    <a:lnTo>
                      <a:pt x="653" y="1961"/>
                    </a:lnTo>
                    <a:lnTo>
                      <a:pt x="653" y="1961"/>
                    </a:lnTo>
                    <a:lnTo>
                      <a:pt x="653" y="1961"/>
                    </a:lnTo>
                    <a:lnTo>
                      <a:pt x="653" y="1967"/>
                    </a:lnTo>
                    <a:lnTo>
                      <a:pt x="653" y="1967"/>
                    </a:lnTo>
                    <a:lnTo>
                      <a:pt x="653" y="1967"/>
                    </a:lnTo>
                    <a:lnTo>
                      <a:pt x="653" y="1967"/>
                    </a:lnTo>
                    <a:lnTo>
                      <a:pt x="653" y="1967"/>
                    </a:lnTo>
                    <a:lnTo>
                      <a:pt x="659" y="1967"/>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65" y="1973"/>
                    </a:lnTo>
                    <a:lnTo>
                      <a:pt x="665" y="1973"/>
                    </a:lnTo>
                    <a:lnTo>
                      <a:pt x="665" y="1973"/>
                    </a:lnTo>
                    <a:lnTo>
                      <a:pt x="665" y="1973"/>
                    </a:lnTo>
                    <a:lnTo>
                      <a:pt x="665" y="1973"/>
                    </a:lnTo>
                    <a:lnTo>
                      <a:pt x="671" y="1973"/>
                    </a:lnTo>
                    <a:lnTo>
                      <a:pt x="671" y="1973"/>
                    </a:lnTo>
                    <a:lnTo>
                      <a:pt x="671" y="1979"/>
                    </a:lnTo>
                    <a:lnTo>
                      <a:pt x="671" y="1979"/>
                    </a:lnTo>
                    <a:lnTo>
                      <a:pt x="671" y="1979"/>
                    </a:lnTo>
                    <a:lnTo>
                      <a:pt x="671" y="1979"/>
                    </a:lnTo>
                    <a:lnTo>
                      <a:pt x="671" y="1979"/>
                    </a:lnTo>
                    <a:lnTo>
                      <a:pt x="671" y="1979"/>
                    </a:lnTo>
                    <a:lnTo>
                      <a:pt x="671" y="1979"/>
                    </a:lnTo>
                    <a:lnTo>
                      <a:pt x="671" y="1979"/>
                    </a:lnTo>
                    <a:lnTo>
                      <a:pt x="671" y="1985"/>
                    </a:lnTo>
                    <a:lnTo>
                      <a:pt x="671" y="1985"/>
                    </a:lnTo>
                    <a:lnTo>
                      <a:pt x="671" y="1985"/>
                    </a:lnTo>
                    <a:lnTo>
                      <a:pt x="671" y="1985"/>
                    </a:lnTo>
                    <a:lnTo>
                      <a:pt x="671" y="1985"/>
                    </a:lnTo>
                    <a:lnTo>
                      <a:pt x="671" y="1985"/>
                    </a:lnTo>
                    <a:lnTo>
                      <a:pt x="671" y="1991"/>
                    </a:lnTo>
                    <a:lnTo>
                      <a:pt x="671" y="1991"/>
                    </a:lnTo>
                    <a:lnTo>
                      <a:pt x="671" y="1991"/>
                    </a:lnTo>
                    <a:lnTo>
                      <a:pt x="671" y="1991"/>
                    </a:lnTo>
                    <a:lnTo>
                      <a:pt x="671" y="1997"/>
                    </a:lnTo>
                    <a:lnTo>
                      <a:pt x="671" y="1997"/>
                    </a:lnTo>
                    <a:lnTo>
                      <a:pt x="671" y="1997"/>
                    </a:lnTo>
                    <a:lnTo>
                      <a:pt x="665" y="1997"/>
                    </a:lnTo>
                    <a:lnTo>
                      <a:pt x="665" y="1997"/>
                    </a:lnTo>
                    <a:lnTo>
                      <a:pt x="665" y="1997"/>
                    </a:lnTo>
                    <a:lnTo>
                      <a:pt x="665" y="1997"/>
                    </a:lnTo>
                    <a:lnTo>
                      <a:pt x="665" y="2003"/>
                    </a:lnTo>
                    <a:lnTo>
                      <a:pt x="665" y="2003"/>
                    </a:lnTo>
                    <a:lnTo>
                      <a:pt x="665" y="2003"/>
                    </a:lnTo>
                    <a:lnTo>
                      <a:pt x="665" y="2003"/>
                    </a:lnTo>
                    <a:lnTo>
                      <a:pt x="665" y="2003"/>
                    </a:lnTo>
                    <a:lnTo>
                      <a:pt x="665" y="2003"/>
                    </a:lnTo>
                    <a:lnTo>
                      <a:pt x="665" y="2003"/>
                    </a:lnTo>
                    <a:lnTo>
                      <a:pt x="659" y="2003"/>
                    </a:lnTo>
                    <a:lnTo>
                      <a:pt x="659" y="2009"/>
                    </a:lnTo>
                    <a:lnTo>
                      <a:pt x="659" y="2003"/>
                    </a:lnTo>
                    <a:lnTo>
                      <a:pt x="659" y="2009"/>
                    </a:lnTo>
                    <a:lnTo>
                      <a:pt x="653" y="2009"/>
                    </a:lnTo>
                    <a:lnTo>
                      <a:pt x="653" y="2009"/>
                    </a:lnTo>
                    <a:lnTo>
                      <a:pt x="653" y="2009"/>
                    </a:lnTo>
                    <a:lnTo>
                      <a:pt x="653" y="2003"/>
                    </a:lnTo>
                    <a:lnTo>
                      <a:pt x="647" y="2003"/>
                    </a:lnTo>
                    <a:lnTo>
                      <a:pt x="647" y="2003"/>
                    </a:lnTo>
                    <a:lnTo>
                      <a:pt x="647" y="2003"/>
                    </a:lnTo>
                    <a:lnTo>
                      <a:pt x="647" y="2003"/>
                    </a:lnTo>
                    <a:lnTo>
                      <a:pt x="647" y="2003"/>
                    </a:lnTo>
                    <a:lnTo>
                      <a:pt x="647" y="2003"/>
                    </a:lnTo>
                    <a:lnTo>
                      <a:pt x="616" y="2003"/>
                    </a:lnTo>
                    <a:lnTo>
                      <a:pt x="586" y="1997"/>
                    </a:lnTo>
                    <a:lnTo>
                      <a:pt x="574" y="1997"/>
                    </a:lnTo>
                    <a:lnTo>
                      <a:pt x="568" y="1997"/>
                    </a:lnTo>
                    <a:lnTo>
                      <a:pt x="555" y="1997"/>
                    </a:lnTo>
                    <a:lnTo>
                      <a:pt x="525" y="1991"/>
                    </a:lnTo>
                    <a:lnTo>
                      <a:pt x="519" y="1991"/>
                    </a:lnTo>
                    <a:lnTo>
                      <a:pt x="513" y="1991"/>
                    </a:lnTo>
                    <a:lnTo>
                      <a:pt x="507" y="1991"/>
                    </a:lnTo>
                    <a:lnTo>
                      <a:pt x="501" y="1991"/>
                    </a:lnTo>
                    <a:lnTo>
                      <a:pt x="494" y="1991"/>
                    </a:lnTo>
                    <a:lnTo>
                      <a:pt x="488" y="1985"/>
                    </a:lnTo>
                    <a:lnTo>
                      <a:pt x="476" y="1985"/>
                    </a:lnTo>
                    <a:lnTo>
                      <a:pt x="470" y="1985"/>
                    </a:lnTo>
                    <a:lnTo>
                      <a:pt x="458" y="1985"/>
                    </a:lnTo>
                    <a:lnTo>
                      <a:pt x="446" y="1985"/>
                    </a:lnTo>
                    <a:lnTo>
                      <a:pt x="439" y="1979"/>
                    </a:lnTo>
                    <a:lnTo>
                      <a:pt x="433" y="1979"/>
                    </a:lnTo>
                    <a:lnTo>
                      <a:pt x="427" y="1979"/>
                    </a:lnTo>
                    <a:lnTo>
                      <a:pt x="421" y="1979"/>
                    </a:lnTo>
                    <a:lnTo>
                      <a:pt x="421" y="1979"/>
                    </a:lnTo>
                    <a:lnTo>
                      <a:pt x="415" y="1979"/>
                    </a:lnTo>
                    <a:lnTo>
                      <a:pt x="415" y="1973"/>
                    </a:lnTo>
                    <a:lnTo>
                      <a:pt x="415" y="1973"/>
                    </a:lnTo>
                    <a:lnTo>
                      <a:pt x="415" y="1967"/>
                    </a:lnTo>
                    <a:lnTo>
                      <a:pt x="415" y="1967"/>
                    </a:lnTo>
                    <a:lnTo>
                      <a:pt x="415" y="1967"/>
                    </a:lnTo>
                    <a:lnTo>
                      <a:pt x="415" y="1961"/>
                    </a:lnTo>
                    <a:lnTo>
                      <a:pt x="409" y="1961"/>
                    </a:lnTo>
                    <a:lnTo>
                      <a:pt x="409" y="1961"/>
                    </a:lnTo>
                    <a:lnTo>
                      <a:pt x="409" y="1961"/>
                    </a:lnTo>
                    <a:lnTo>
                      <a:pt x="409" y="1961"/>
                    </a:lnTo>
                    <a:lnTo>
                      <a:pt x="403" y="1961"/>
                    </a:lnTo>
                    <a:lnTo>
                      <a:pt x="403" y="1961"/>
                    </a:lnTo>
                    <a:lnTo>
                      <a:pt x="403" y="1961"/>
                    </a:lnTo>
                    <a:lnTo>
                      <a:pt x="403" y="1954"/>
                    </a:lnTo>
                    <a:lnTo>
                      <a:pt x="409" y="1954"/>
                    </a:lnTo>
                    <a:lnTo>
                      <a:pt x="409" y="1948"/>
                    </a:lnTo>
                    <a:lnTo>
                      <a:pt x="409" y="1948"/>
                    </a:lnTo>
                    <a:lnTo>
                      <a:pt x="403" y="1942"/>
                    </a:lnTo>
                    <a:lnTo>
                      <a:pt x="403" y="1942"/>
                    </a:lnTo>
                    <a:lnTo>
                      <a:pt x="409" y="1942"/>
                    </a:lnTo>
                    <a:lnTo>
                      <a:pt x="409" y="1942"/>
                    </a:lnTo>
                    <a:lnTo>
                      <a:pt x="409" y="1942"/>
                    </a:lnTo>
                    <a:lnTo>
                      <a:pt x="409" y="1942"/>
                    </a:lnTo>
                    <a:lnTo>
                      <a:pt x="409" y="1936"/>
                    </a:lnTo>
                    <a:lnTo>
                      <a:pt x="409" y="1936"/>
                    </a:lnTo>
                    <a:lnTo>
                      <a:pt x="409" y="1930"/>
                    </a:lnTo>
                    <a:lnTo>
                      <a:pt x="409" y="1924"/>
                    </a:lnTo>
                    <a:lnTo>
                      <a:pt x="409" y="1918"/>
                    </a:lnTo>
                    <a:lnTo>
                      <a:pt x="409" y="1912"/>
                    </a:lnTo>
                    <a:lnTo>
                      <a:pt x="409" y="1912"/>
                    </a:lnTo>
                    <a:lnTo>
                      <a:pt x="409" y="1912"/>
                    </a:lnTo>
                    <a:lnTo>
                      <a:pt x="409" y="1906"/>
                    </a:lnTo>
                    <a:lnTo>
                      <a:pt x="403" y="1899"/>
                    </a:lnTo>
                    <a:lnTo>
                      <a:pt x="403" y="1899"/>
                    </a:lnTo>
                    <a:lnTo>
                      <a:pt x="403" y="1887"/>
                    </a:lnTo>
                    <a:lnTo>
                      <a:pt x="403" y="1887"/>
                    </a:lnTo>
                    <a:lnTo>
                      <a:pt x="397" y="1881"/>
                    </a:lnTo>
                    <a:lnTo>
                      <a:pt x="397" y="1875"/>
                    </a:lnTo>
                    <a:lnTo>
                      <a:pt x="391" y="1875"/>
                    </a:lnTo>
                    <a:lnTo>
                      <a:pt x="391" y="1875"/>
                    </a:lnTo>
                    <a:lnTo>
                      <a:pt x="391" y="1869"/>
                    </a:lnTo>
                    <a:lnTo>
                      <a:pt x="391" y="1869"/>
                    </a:lnTo>
                    <a:lnTo>
                      <a:pt x="385" y="1863"/>
                    </a:lnTo>
                    <a:lnTo>
                      <a:pt x="385" y="1863"/>
                    </a:lnTo>
                    <a:lnTo>
                      <a:pt x="385" y="1863"/>
                    </a:lnTo>
                    <a:lnTo>
                      <a:pt x="378" y="1863"/>
                    </a:lnTo>
                    <a:lnTo>
                      <a:pt x="378" y="1857"/>
                    </a:lnTo>
                    <a:lnTo>
                      <a:pt x="378" y="1857"/>
                    </a:lnTo>
                    <a:lnTo>
                      <a:pt x="378" y="1851"/>
                    </a:lnTo>
                    <a:lnTo>
                      <a:pt x="372" y="1851"/>
                    </a:lnTo>
                    <a:lnTo>
                      <a:pt x="372" y="1851"/>
                    </a:lnTo>
                    <a:lnTo>
                      <a:pt x="372" y="1844"/>
                    </a:lnTo>
                    <a:lnTo>
                      <a:pt x="366" y="1844"/>
                    </a:lnTo>
                    <a:lnTo>
                      <a:pt x="366" y="1844"/>
                    </a:lnTo>
                    <a:lnTo>
                      <a:pt x="366" y="1838"/>
                    </a:lnTo>
                    <a:lnTo>
                      <a:pt x="366" y="1838"/>
                    </a:lnTo>
                    <a:lnTo>
                      <a:pt x="360" y="1832"/>
                    </a:lnTo>
                    <a:lnTo>
                      <a:pt x="354" y="1832"/>
                    </a:lnTo>
                    <a:lnTo>
                      <a:pt x="354" y="1826"/>
                    </a:lnTo>
                    <a:lnTo>
                      <a:pt x="354" y="1826"/>
                    </a:lnTo>
                    <a:lnTo>
                      <a:pt x="354" y="1820"/>
                    </a:lnTo>
                    <a:lnTo>
                      <a:pt x="348" y="1820"/>
                    </a:lnTo>
                    <a:lnTo>
                      <a:pt x="348" y="1820"/>
                    </a:lnTo>
                    <a:lnTo>
                      <a:pt x="348" y="1820"/>
                    </a:lnTo>
                    <a:lnTo>
                      <a:pt x="348" y="1820"/>
                    </a:lnTo>
                    <a:lnTo>
                      <a:pt x="348" y="1820"/>
                    </a:lnTo>
                    <a:lnTo>
                      <a:pt x="348" y="1820"/>
                    </a:lnTo>
                    <a:lnTo>
                      <a:pt x="342" y="1820"/>
                    </a:lnTo>
                    <a:lnTo>
                      <a:pt x="336" y="1820"/>
                    </a:lnTo>
                    <a:lnTo>
                      <a:pt x="336" y="1820"/>
                    </a:lnTo>
                    <a:lnTo>
                      <a:pt x="336" y="1820"/>
                    </a:lnTo>
                    <a:lnTo>
                      <a:pt x="330" y="1820"/>
                    </a:lnTo>
                    <a:lnTo>
                      <a:pt x="330" y="1814"/>
                    </a:lnTo>
                    <a:lnTo>
                      <a:pt x="324" y="1814"/>
                    </a:lnTo>
                    <a:lnTo>
                      <a:pt x="324" y="1814"/>
                    </a:lnTo>
                    <a:lnTo>
                      <a:pt x="324" y="1814"/>
                    </a:lnTo>
                    <a:lnTo>
                      <a:pt x="324" y="1808"/>
                    </a:lnTo>
                    <a:lnTo>
                      <a:pt x="324" y="1808"/>
                    </a:lnTo>
                    <a:lnTo>
                      <a:pt x="324" y="1808"/>
                    </a:lnTo>
                    <a:lnTo>
                      <a:pt x="330" y="1808"/>
                    </a:lnTo>
                    <a:lnTo>
                      <a:pt x="330" y="1808"/>
                    </a:lnTo>
                    <a:lnTo>
                      <a:pt x="330" y="1802"/>
                    </a:lnTo>
                    <a:lnTo>
                      <a:pt x="330" y="1796"/>
                    </a:lnTo>
                    <a:lnTo>
                      <a:pt x="324" y="1790"/>
                    </a:lnTo>
                    <a:lnTo>
                      <a:pt x="324" y="1790"/>
                    </a:lnTo>
                    <a:lnTo>
                      <a:pt x="324" y="1783"/>
                    </a:lnTo>
                    <a:lnTo>
                      <a:pt x="324" y="1783"/>
                    </a:lnTo>
                    <a:lnTo>
                      <a:pt x="324" y="1777"/>
                    </a:lnTo>
                    <a:lnTo>
                      <a:pt x="317" y="1777"/>
                    </a:lnTo>
                    <a:lnTo>
                      <a:pt x="317" y="1777"/>
                    </a:lnTo>
                    <a:lnTo>
                      <a:pt x="311" y="1777"/>
                    </a:lnTo>
                    <a:lnTo>
                      <a:pt x="305" y="1777"/>
                    </a:lnTo>
                    <a:lnTo>
                      <a:pt x="305" y="1777"/>
                    </a:lnTo>
                    <a:lnTo>
                      <a:pt x="305" y="1777"/>
                    </a:lnTo>
                    <a:lnTo>
                      <a:pt x="299" y="1771"/>
                    </a:lnTo>
                    <a:lnTo>
                      <a:pt x="299" y="1771"/>
                    </a:lnTo>
                    <a:lnTo>
                      <a:pt x="299" y="1771"/>
                    </a:lnTo>
                    <a:lnTo>
                      <a:pt x="293" y="1777"/>
                    </a:lnTo>
                    <a:lnTo>
                      <a:pt x="293" y="1771"/>
                    </a:lnTo>
                    <a:lnTo>
                      <a:pt x="293" y="1771"/>
                    </a:lnTo>
                    <a:lnTo>
                      <a:pt x="293" y="1771"/>
                    </a:lnTo>
                    <a:lnTo>
                      <a:pt x="287" y="1771"/>
                    </a:lnTo>
                    <a:lnTo>
                      <a:pt x="281" y="1771"/>
                    </a:lnTo>
                    <a:lnTo>
                      <a:pt x="281" y="1771"/>
                    </a:lnTo>
                    <a:lnTo>
                      <a:pt x="281" y="1765"/>
                    </a:lnTo>
                    <a:lnTo>
                      <a:pt x="281" y="1765"/>
                    </a:lnTo>
                    <a:lnTo>
                      <a:pt x="281" y="1765"/>
                    </a:lnTo>
                    <a:lnTo>
                      <a:pt x="275" y="1765"/>
                    </a:lnTo>
                    <a:lnTo>
                      <a:pt x="275" y="1759"/>
                    </a:lnTo>
                    <a:lnTo>
                      <a:pt x="269" y="1759"/>
                    </a:lnTo>
                    <a:lnTo>
                      <a:pt x="269" y="1759"/>
                    </a:lnTo>
                    <a:lnTo>
                      <a:pt x="269" y="1759"/>
                    </a:lnTo>
                    <a:lnTo>
                      <a:pt x="263" y="1753"/>
                    </a:lnTo>
                    <a:lnTo>
                      <a:pt x="263" y="1753"/>
                    </a:lnTo>
                    <a:lnTo>
                      <a:pt x="263" y="1753"/>
                    </a:lnTo>
                    <a:lnTo>
                      <a:pt x="263" y="1753"/>
                    </a:lnTo>
                    <a:lnTo>
                      <a:pt x="263" y="1747"/>
                    </a:lnTo>
                    <a:lnTo>
                      <a:pt x="263" y="1747"/>
                    </a:lnTo>
                    <a:lnTo>
                      <a:pt x="256" y="1741"/>
                    </a:lnTo>
                    <a:lnTo>
                      <a:pt x="256" y="1741"/>
                    </a:lnTo>
                    <a:lnTo>
                      <a:pt x="256" y="1735"/>
                    </a:lnTo>
                    <a:lnTo>
                      <a:pt x="256" y="1735"/>
                    </a:lnTo>
                    <a:lnTo>
                      <a:pt x="256" y="1735"/>
                    </a:lnTo>
                    <a:lnTo>
                      <a:pt x="256" y="1735"/>
                    </a:lnTo>
                    <a:lnTo>
                      <a:pt x="256" y="1735"/>
                    </a:lnTo>
                    <a:lnTo>
                      <a:pt x="256" y="1728"/>
                    </a:lnTo>
                    <a:lnTo>
                      <a:pt x="250" y="1728"/>
                    </a:lnTo>
                    <a:lnTo>
                      <a:pt x="250" y="1728"/>
                    </a:lnTo>
                    <a:lnTo>
                      <a:pt x="250" y="1728"/>
                    </a:lnTo>
                    <a:lnTo>
                      <a:pt x="250" y="1728"/>
                    </a:lnTo>
                    <a:lnTo>
                      <a:pt x="244" y="1722"/>
                    </a:lnTo>
                    <a:lnTo>
                      <a:pt x="244" y="1722"/>
                    </a:lnTo>
                    <a:lnTo>
                      <a:pt x="244" y="1716"/>
                    </a:lnTo>
                    <a:lnTo>
                      <a:pt x="244" y="1716"/>
                    </a:lnTo>
                    <a:lnTo>
                      <a:pt x="238" y="1716"/>
                    </a:lnTo>
                    <a:lnTo>
                      <a:pt x="238" y="1716"/>
                    </a:lnTo>
                    <a:lnTo>
                      <a:pt x="238" y="1710"/>
                    </a:lnTo>
                    <a:lnTo>
                      <a:pt x="232" y="1710"/>
                    </a:lnTo>
                    <a:lnTo>
                      <a:pt x="226" y="1710"/>
                    </a:lnTo>
                    <a:lnTo>
                      <a:pt x="226" y="1710"/>
                    </a:lnTo>
                    <a:lnTo>
                      <a:pt x="226" y="1710"/>
                    </a:lnTo>
                    <a:lnTo>
                      <a:pt x="226" y="1710"/>
                    </a:lnTo>
                    <a:lnTo>
                      <a:pt x="226" y="1710"/>
                    </a:lnTo>
                    <a:lnTo>
                      <a:pt x="220" y="1710"/>
                    </a:lnTo>
                    <a:lnTo>
                      <a:pt x="220" y="1710"/>
                    </a:lnTo>
                    <a:lnTo>
                      <a:pt x="220" y="1710"/>
                    </a:lnTo>
                    <a:lnTo>
                      <a:pt x="214" y="1704"/>
                    </a:lnTo>
                    <a:lnTo>
                      <a:pt x="214" y="1704"/>
                    </a:lnTo>
                    <a:lnTo>
                      <a:pt x="208" y="1704"/>
                    </a:lnTo>
                    <a:lnTo>
                      <a:pt x="208" y="1704"/>
                    </a:lnTo>
                    <a:lnTo>
                      <a:pt x="201" y="1704"/>
                    </a:lnTo>
                    <a:lnTo>
                      <a:pt x="201" y="1704"/>
                    </a:lnTo>
                    <a:lnTo>
                      <a:pt x="201" y="1698"/>
                    </a:lnTo>
                    <a:lnTo>
                      <a:pt x="195" y="1698"/>
                    </a:lnTo>
                    <a:lnTo>
                      <a:pt x="195" y="1698"/>
                    </a:lnTo>
                    <a:lnTo>
                      <a:pt x="195" y="1698"/>
                    </a:lnTo>
                    <a:lnTo>
                      <a:pt x="189" y="1698"/>
                    </a:lnTo>
                    <a:lnTo>
                      <a:pt x="189" y="1692"/>
                    </a:lnTo>
                    <a:lnTo>
                      <a:pt x="183" y="1692"/>
                    </a:lnTo>
                    <a:lnTo>
                      <a:pt x="183" y="1692"/>
                    </a:lnTo>
                    <a:lnTo>
                      <a:pt x="177" y="1692"/>
                    </a:lnTo>
                    <a:lnTo>
                      <a:pt x="177" y="1692"/>
                    </a:lnTo>
                    <a:lnTo>
                      <a:pt x="171" y="1692"/>
                    </a:lnTo>
                    <a:lnTo>
                      <a:pt x="171" y="1692"/>
                    </a:lnTo>
                    <a:lnTo>
                      <a:pt x="171" y="1692"/>
                    </a:lnTo>
                    <a:lnTo>
                      <a:pt x="171" y="1692"/>
                    </a:lnTo>
                    <a:lnTo>
                      <a:pt x="165" y="1692"/>
                    </a:lnTo>
                    <a:lnTo>
                      <a:pt x="159" y="1686"/>
                    </a:lnTo>
                    <a:lnTo>
                      <a:pt x="153" y="1686"/>
                    </a:lnTo>
                    <a:lnTo>
                      <a:pt x="153" y="1686"/>
                    </a:lnTo>
                    <a:lnTo>
                      <a:pt x="153" y="1686"/>
                    </a:lnTo>
                    <a:lnTo>
                      <a:pt x="153" y="1686"/>
                    </a:lnTo>
                    <a:lnTo>
                      <a:pt x="153" y="1680"/>
                    </a:lnTo>
                    <a:lnTo>
                      <a:pt x="153" y="1680"/>
                    </a:lnTo>
                    <a:lnTo>
                      <a:pt x="153" y="1680"/>
                    </a:lnTo>
                    <a:lnTo>
                      <a:pt x="147" y="1673"/>
                    </a:lnTo>
                    <a:lnTo>
                      <a:pt x="147" y="1673"/>
                    </a:lnTo>
                    <a:lnTo>
                      <a:pt x="140" y="1673"/>
                    </a:lnTo>
                    <a:lnTo>
                      <a:pt x="140" y="1667"/>
                    </a:lnTo>
                    <a:lnTo>
                      <a:pt x="140" y="1667"/>
                    </a:lnTo>
                    <a:lnTo>
                      <a:pt x="140" y="1667"/>
                    </a:lnTo>
                    <a:lnTo>
                      <a:pt x="147" y="1661"/>
                    </a:lnTo>
                    <a:lnTo>
                      <a:pt x="147" y="1655"/>
                    </a:lnTo>
                    <a:lnTo>
                      <a:pt x="147" y="1655"/>
                    </a:lnTo>
                    <a:lnTo>
                      <a:pt x="147" y="1655"/>
                    </a:lnTo>
                    <a:lnTo>
                      <a:pt x="147" y="1649"/>
                    </a:lnTo>
                    <a:lnTo>
                      <a:pt x="147" y="1649"/>
                    </a:lnTo>
                    <a:lnTo>
                      <a:pt x="147" y="1649"/>
                    </a:lnTo>
                    <a:lnTo>
                      <a:pt x="153" y="1643"/>
                    </a:lnTo>
                    <a:lnTo>
                      <a:pt x="153" y="1643"/>
                    </a:lnTo>
                    <a:lnTo>
                      <a:pt x="153" y="1637"/>
                    </a:lnTo>
                    <a:lnTo>
                      <a:pt x="153" y="1637"/>
                    </a:lnTo>
                    <a:lnTo>
                      <a:pt x="153" y="1637"/>
                    </a:lnTo>
                    <a:lnTo>
                      <a:pt x="153" y="1637"/>
                    </a:lnTo>
                    <a:lnTo>
                      <a:pt x="153" y="1631"/>
                    </a:lnTo>
                    <a:lnTo>
                      <a:pt x="147" y="1631"/>
                    </a:lnTo>
                    <a:lnTo>
                      <a:pt x="153" y="1619"/>
                    </a:lnTo>
                    <a:lnTo>
                      <a:pt x="159" y="1619"/>
                    </a:lnTo>
                    <a:lnTo>
                      <a:pt x="159" y="1612"/>
                    </a:lnTo>
                    <a:lnTo>
                      <a:pt x="159" y="1612"/>
                    </a:lnTo>
                    <a:lnTo>
                      <a:pt x="159" y="1612"/>
                    </a:lnTo>
                    <a:lnTo>
                      <a:pt x="159" y="1606"/>
                    </a:lnTo>
                    <a:lnTo>
                      <a:pt x="159" y="1606"/>
                    </a:lnTo>
                    <a:lnTo>
                      <a:pt x="159" y="1606"/>
                    </a:lnTo>
                    <a:lnTo>
                      <a:pt x="159" y="1606"/>
                    </a:lnTo>
                    <a:lnTo>
                      <a:pt x="159" y="1600"/>
                    </a:lnTo>
                    <a:lnTo>
                      <a:pt x="153" y="1600"/>
                    </a:lnTo>
                    <a:lnTo>
                      <a:pt x="153" y="1600"/>
                    </a:lnTo>
                    <a:lnTo>
                      <a:pt x="153" y="1600"/>
                    </a:lnTo>
                    <a:lnTo>
                      <a:pt x="153" y="1600"/>
                    </a:lnTo>
                    <a:lnTo>
                      <a:pt x="153" y="1600"/>
                    </a:lnTo>
                    <a:lnTo>
                      <a:pt x="147" y="1600"/>
                    </a:lnTo>
                    <a:lnTo>
                      <a:pt x="147" y="1600"/>
                    </a:lnTo>
                    <a:lnTo>
                      <a:pt x="147" y="1600"/>
                    </a:lnTo>
                    <a:lnTo>
                      <a:pt x="147" y="1600"/>
                    </a:lnTo>
                    <a:lnTo>
                      <a:pt x="147" y="1600"/>
                    </a:lnTo>
                    <a:lnTo>
                      <a:pt x="147" y="1594"/>
                    </a:lnTo>
                    <a:lnTo>
                      <a:pt x="140" y="1594"/>
                    </a:lnTo>
                    <a:lnTo>
                      <a:pt x="140" y="1594"/>
                    </a:lnTo>
                    <a:lnTo>
                      <a:pt x="140" y="1588"/>
                    </a:lnTo>
                    <a:lnTo>
                      <a:pt x="140" y="1588"/>
                    </a:lnTo>
                    <a:lnTo>
                      <a:pt x="140" y="1588"/>
                    </a:lnTo>
                    <a:lnTo>
                      <a:pt x="140" y="1582"/>
                    </a:lnTo>
                    <a:lnTo>
                      <a:pt x="140" y="1582"/>
                    </a:lnTo>
                    <a:lnTo>
                      <a:pt x="147" y="1576"/>
                    </a:lnTo>
                    <a:lnTo>
                      <a:pt x="147" y="1576"/>
                    </a:lnTo>
                    <a:lnTo>
                      <a:pt x="147" y="1576"/>
                    </a:lnTo>
                    <a:lnTo>
                      <a:pt x="147" y="1570"/>
                    </a:lnTo>
                    <a:lnTo>
                      <a:pt x="147" y="1570"/>
                    </a:lnTo>
                    <a:lnTo>
                      <a:pt x="147" y="1564"/>
                    </a:lnTo>
                    <a:lnTo>
                      <a:pt x="147" y="1564"/>
                    </a:lnTo>
                    <a:lnTo>
                      <a:pt x="147" y="1564"/>
                    </a:lnTo>
                    <a:lnTo>
                      <a:pt x="140" y="1564"/>
                    </a:lnTo>
                    <a:lnTo>
                      <a:pt x="140" y="1564"/>
                    </a:lnTo>
                    <a:lnTo>
                      <a:pt x="140" y="1564"/>
                    </a:lnTo>
                    <a:lnTo>
                      <a:pt x="134" y="1564"/>
                    </a:lnTo>
                    <a:lnTo>
                      <a:pt x="134" y="1557"/>
                    </a:lnTo>
                    <a:lnTo>
                      <a:pt x="134" y="1557"/>
                    </a:lnTo>
                    <a:lnTo>
                      <a:pt x="134" y="1551"/>
                    </a:lnTo>
                    <a:lnTo>
                      <a:pt x="128" y="1551"/>
                    </a:lnTo>
                    <a:lnTo>
                      <a:pt x="128" y="1545"/>
                    </a:lnTo>
                    <a:lnTo>
                      <a:pt x="128" y="1539"/>
                    </a:lnTo>
                    <a:lnTo>
                      <a:pt x="128" y="1539"/>
                    </a:lnTo>
                    <a:lnTo>
                      <a:pt x="122" y="1533"/>
                    </a:lnTo>
                    <a:lnTo>
                      <a:pt x="122" y="1533"/>
                    </a:lnTo>
                    <a:lnTo>
                      <a:pt x="116" y="1533"/>
                    </a:lnTo>
                    <a:lnTo>
                      <a:pt x="116" y="1527"/>
                    </a:lnTo>
                    <a:lnTo>
                      <a:pt x="116" y="1527"/>
                    </a:lnTo>
                    <a:lnTo>
                      <a:pt x="116" y="1527"/>
                    </a:lnTo>
                    <a:lnTo>
                      <a:pt x="116" y="1527"/>
                    </a:lnTo>
                    <a:lnTo>
                      <a:pt x="116" y="1527"/>
                    </a:lnTo>
                    <a:lnTo>
                      <a:pt x="116" y="1521"/>
                    </a:lnTo>
                    <a:lnTo>
                      <a:pt x="116" y="1515"/>
                    </a:lnTo>
                    <a:lnTo>
                      <a:pt x="116" y="1515"/>
                    </a:lnTo>
                    <a:lnTo>
                      <a:pt x="110" y="1509"/>
                    </a:lnTo>
                    <a:lnTo>
                      <a:pt x="110" y="1509"/>
                    </a:lnTo>
                    <a:lnTo>
                      <a:pt x="110" y="1509"/>
                    </a:lnTo>
                    <a:lnTo>
                      <a:pt x="110" y="1502"/>
                    </a:lnTo>
                    <a:lnTo>
                      <a:pt x="110" y="1502"/>
                    </a:lnTo>
                    <a:lnTo>
                      <a:pt x="110" y="1502"/>
                    </a:lnTo>
                    <a:lnTo>
                      <a:pt x="110" y="1502"/>
                    </a:lnTo>
                    <a:lnTo>
                      <a:pt x="110" y="1496"/>
                    </a:lnTo>
                    <a:lnTo>
                      <a:pt x="110" y="1496"/>
                    </a:lnTo>
                    <a:lnTo>
                      <a:pt x="110" y="1490"/>
                    </a:lnTo>
                    <a:lnTo>
                      <a:pt x="110" y="1490"/>
                    </a:lnTo>
                    <a:lnTo>
                      <a:pt x="104" y="1484"/>
                    </a:lnTo>
                    <a:lnTo>
                      <a:pt x="104" y="1484"/>
                    </a:lnTo>
                    <a:lnTo>
                      <a:pt x="104" y="1484"/>
                    </a:lnTo>
                    <a:lnTo>
                      <a:pt x="104" y="1484"/>
                    </a:lnTo>
                    <a:lnTo>
                      <a:pt x="104" y="1478"/>
                    </a:lnTo>
                    <a:lnTo>
                      <a:pt x="104" y="1478"/>
                    </a:lnTo>
                    <a:lnTo>
                      <a:pt x="98" y="1478"/>
                    </a:lnTo>
                    <a:lnTo>
                      <a:pt x="98" y="1478"/>
                    </a:lnTo>
                    <a:lnTo>
                      <a:pt x="98" y="1472"/>
                    </a:lnTo>
                    <a:lnTo>
                      <a:pt x="98" y="1472"/>
                    </a:lnTo>
                    <a:lnTo>
                      <a:pt x="98" y="1466"/>
                    </a:lnTo>
                    <a:lnTo>
                      <a:pt x="92" y="1460"/>
                    </a:lnTo>
                    <a:lnTo>
                      <a:pt x="92" y="1454"/>
                    </a:lnTo>
                    <a:lnTo>
                      <a:pt x="86" y="1454"/>
                    </a:lnTo>
                    <a:lnTo>
                      <a:pt x="86" y="1454"/>
                    </a:lnTo>
                    <a:lnTo>
                      <a:pt x="86" y="1454"/>
                    </a:lnTo>
                    <a:lnTo>
                      <a:pt x="86" y="1454"/>
                    </a:lnTo>
                    <a:lnTo>
                      <a:pt x="86" y="1448"/>
                    </a:lnTo>
                    <a:lnTo>
                      <a:pt x="86" y="1448"/>
                    </a:lnTo>
                    <a:lnTo>
                      <a:pt x="86" y="1448"/>
                    </a:lnTo>
                    <a:lnTo>
                      <a:pt x="79" y="1441"/>
                    </a:lnTo>
                    <a:lnTo>
                      <a:pt x="79" y="1441"/>
                    </a:lnTo>
                    <a:lnTo>
                      <a:pt x="86" y="1441"/>
                    </a:lnTo>
                    <a:lnTo>
                      <a:pt x="79" y="1435"/>
                    </a:lnTo>
                    <a:lnTo>
                      <a:pt x="86" y="1435"/>
                    </a:lnTo>
                    <a:lnTo>
                      <a:pt x="86" y="1435"/>
                    </a:lnTo>
                    <a:lnTo>
                      <a:pt x="86" y="1435"/>
                    </a:lnTo>
                    <a:lnTo>
                      <a:pt x="86" y="1429"/>
                    </a:lnTo>
                    <a:lnTo>
                      <a:pt x="86" y="1429"/>
                    </a:lnTo>
                    <a:lnTo>
                      <a:pt x="86" y="1429"/>
                    </a:lnTo>
                    <a:lnTo>
                      <a:pt x="86" y="1423"/>
                    </a:lnTo>
                    <a:lnTo>
                      <a:pt x="86" y="1423"/>
                    </a:lnTo>
                    <a:lnTo>
                      <a:pt x="86" y="1423"/>
                    </a:lnTo>
                    <a:lnTo>
                      <a:pt x="86" y="1423"/>
                    </a:lnTo>
                    <a:lnTo>
                      <a:pt x="86" y="1423"/>
                    </a:lnTo>
                    <a:lnTo>
                      <a:pt x="86" y="1417"/>
                    </a:lnTo>
                    <a:lnTo>
                      <a:pt x="86" y="1417"/>
                    </a:lnTo>
                    <a:lnTo>
                      <a:pt x="86" y="1417"/>
                    </a:lnTo>
                    <a:lnTo>
                      <a:pt x="86" y="1411"/>
                    </a:lnTo>
                    <a:lnTo>
                      <a:pt x="86" y="1417"/>
                    </a:lnTo>
                    <a:lnTo>
                      <a:pt x="86" y="1411"/>
                    </a:lnTo>
                    <a:lnTo>
                      <a:pt x="86" y="1411"/>
                    </a:lnTo>
                    <a:lnTo>
                      <a:pt x="86" y="1411"/>
                    </a:lnTo>
                    <a:lnTo>
                      <a:pt x="86" y="1411"/>
                    </a:lnTo>
                    <a:lnTo>
                      <a:pt x="86" y="1405"/>
                    </a:lnTo>
                    <a:lnTo>
                      <a:pt x="92" y="1405"/>
                    </a:lnTo>
                    <a:lnTo>
                      <a:pt x="92" y="1405"/>
                    </a:lnTo>
                    <a:lnTo>
                      <a:pt x="92" y="1411"/>
                    </a:lnTo>
                    <a:lnTo>
                      <a:pt x="92" y="1411"/>
                    </a:lnTo>
                    <a:lnTo>
                      <a:pt x="92" y="1411"/>
                    </a:lnTo>
                    <a:lnTo>
                      <a:pt x="98" y="1411"/>
                    </a:lnTo>
                    <a:lnTo>
                      <a:pt x="98" y="1405"/>
                    </a:lnTo>
                    <a:lnTo>
                      <a:pt x="98" y="1405"/>
                    </a:lnTo>
                    <a:lnTo>
                      <a:pt x="104" y="1405"/>
                    </a:lnTo>
                    <a:lnTo>
                      <a:pt x="104" y="1399"/>
                    </a:lnTo>
                    <a:lnTo>
                      <a:pt x="104" y="1399"/>
                    </a:lnTo>
                    <a:lnTo>
                      <a:pt x="110" y="1393"/>
                    </a:lnTo>
                    <a:lnTo>
                      <a:pt x="110" y="1386"/>
                    </a:lnTo>
                    <a:lnTo>
                      <a:pt x="104" y="1386"/>
                    </a:lnTo>
                    <a:lnTo>
                      <a:pt x="104" y="1380"/>
                    </a:lnTo>
                    <a:lnTo>
                      <a:pt x="104" y="1374"/>
                    </a:lnTo>
                    <a:lnTo>
                      <a:pt x="104" y="1374"/>
                    </a:lnTo>
                    <a:lnTo>
                      <a:pt x="104" y="1368"/>
                    </a:lnTo>
                    <a:lnTo>
                      <a:pt x="104" y="1368"/>
                    </a:lnTo>
                    <a:lnTo>
                      <a:pt x="98" y="1368"/>
                    </a:lnTo>
                    <a:lnTo>
                      <a:pt x="98" y="1368"/>
                    </a:lnTo>
                    <a:lnTo>
                      <a:pt x="98" y="1368"/>
                    </a:lnTo>
                    <a:lnTo>
                      <a:pt x="98" y="1368"/>
                    </a:lnTo>
                    <a:lnTo>
                      <a:pt x="92" y="1368"/>
                    </a:lnTo>
                    <a:lnTo>
                      <a:pt x="92" y="1368"/>
                    </a:lnTo>
                    <a:lnTo>
                      <a:pt x="92" y="1368"/>
                    </a:lnTo>
                    <a:lnTo>
                      <a:pt x="92" y="1368"/>
                    </a:lnTo>
                    <a:lnTo>
                      <a:pt x="86" y="1368"/>
                    </a:lnTo>
                    <a:lnTo>
                      <a:pt x="86" y="1368"/>
                    </a:lnTo>
                    <a:lnTo>
                      <a:pt x="86" y="1368"/>
                    </a:lnTo>
                    <a:lnTo>
                      <a:pt x="79" y="1362"/>
                    </a:lnTo>
                    <a:lnTo>
                      <a:pt x="79" y="1362"/>
                    </a:lnTo>
                    <a:lnTo>
                      <a:pt x="79" y="1356"/>
                    </a:lnTo>
                    <a:lnTo>
                      <a:pt x="73" y="1356"/>
                    </a:lnTo>
                    <a:lnTo>
                      <a:pt x="73" y="1350"/>
                    </a:lnTo>
                    <a:lnTo>
                      <a:pt x="73" y="1350"/>
                    </a:lnTo>
                    <a:lnTo>
                      <a:pt x="73" y="1344"/>
                    </a:lnTo>
                    <a:lnTo>
                      <a:pt x="73" y="1344"/>
                    </a:lnTo>
                    <a:lnTo>
                      <a:pt x="73" y="1344"/>
                    </a:lnTo>
                    <a:lnTo>
                      <a:pt x="67" y="1344"/>
                    </a:lnTo>
                    <a:lnTo>
                      <a:pt x="67" y="1344"/>
                    </a:lnTo>
                    <a:lnTo>
                      <a:pt x="67" y="1344"/>
                    </a:lnTo>
                    <a:lnTo>
                      <a:pt x="67" y="1338"/>
                    </a:lnTo>
                    <a:lnTo>
                      <a:pt x="67" y="1338"/>
                    </a:lnTo>
                    <a:lnTo>
                      <a:pt x="67" y="1338"/>
                    </a:lnTo>
                    <a:lnTo>
                      <a:pt x="67" y="1338"/>
                    </a:lnTo>
                    <a:lnTo>
                      <a:pt x="67" y="1338"/>
                    </a:lnTo>
                    <a:lnTo>
                      <a:pt x="67" y="1331"/>
                    </a:lnTo>
                    <a:lnTo>
                      <a:pt x="67" y="1331"/>
                    </a:lnTo>
                    <a:lnTo>
                      <a:pt x="67" y="1331"/>
                    </a:lnTo>
                    <a:lnTo>
                      <a:pt x="67" y="1331"/>
                    </a:lnTo>
                    <a:lnTo>
                      <a:pt x="67" y="1331"/>
                    </a:lnTo>
                    <a:lnTo>
                      <a:pt x="67" y="1325"/>
                    </a:lnTo>
                    <a:lnTo>
                      <a:pt x="67" y="1325"/>
                    </a:lnTo>
                    <a:lnTo>
                      <a:pt x="67" y="1325"/>
                    </a:lnTo>
                    <a:lnTo>
                      <a:pt x="67" y="1325"/>
                    </a:lnTo>
                    <a:lnTo>
                      <a:pt x="73" y="1313"/>
                    </a:lnTo>
                    <a:lnTo>
                      <a:pt x="73" y="1313"/>
                    </a:lnTo>
                    <a:lnTo>
                      <a:pt x="73" y="1313"/>
                    </a:lnTo>
                    <a:lnTo>
                      <a:pt x="73" y="1307"/>
                    </a:lnTo>
                    <a:lnTo>
                      <a:pt x="67" y="1301"/>
                    </a:lnTo>
                    <a:lnTo>
                      <a:pt x="73" y="1301"/>
                    </a:lnTo>
                    <a:lnTo>
                      <a:pt x="73" y="1301"/>
                    </a:lnTo>
                    <a:lnTo>
                      <a:pt x="67" y="1295"/>
                    </a:lnTo>
                    <a:lnTo>
                      <a:pt x="67" y="1295"/>
                    </a:lnTo>
                    <a:lnTo>
                      <a:pt x="67" y="1295"/>
                    </a:lnTo>
                    <a:lnTo>
                      <a:pt x="67" y="1295"/>
                    </a:lnTo>
                    <a:lnTo>
                      <a:pt x="67" y="1295"/>
                    </a:lnTo>
                    <a:lnTo>
                      <a:pt x="67" y="1295"/>
                    </a:lnTo>
                    <a:lnTo>
                      <a:pt x="67" y="1289"/>
                    </a:lnTo>
                    <a:lnTo>
                      <a:pt x="67" y="1289"/>
                    </a:lnTo>
                    <a:lnTo>
                      <a:pt x="67" y="1283"/>
                    </a:lnTo>
                    <a:lnTo>
                      <a:pt x="67" y="1283"/>
                    </a:lnTo>
                    <a:lnTo>
                      <a:pt x="67" y="1283"/>
                    </a:lnTo>
                    <a:lnTo>
                      <a:pt x="73" y="1283"/>
                    </a:lnTo>
                    <a:lnTo>
                      <a:pt x="73" y="1283"/>
                    </a:lnTo>
                    <a:lnTo>
                      <a:pt x="73" y="1277"/>
                    </a:lnTo>
                    <a:lnTo>
                      <a:pt x="73" y="1270"/>
                    </a:lnTo>
                    <a:lnTo>
                      <a:pt x="73" y="1264"/>
                    </a:lnTo>
                    <a:lnTo>
                      <a:pt x="73" y="1264"/>
                    </a:lnTo>
                    <a:lnTo>
                      <a:pt x="73" y="1264"/>
                    </a:lnTo>
                    <a:lnTo>
                      <a:pt x="73" y="1264"/>
                    </a:lnTo>
                    <a:lnTo>
                      <a:pt x="79" y="1264"/>
                    </a:lnTo>
                    <a:lnTo>
                      <a:pt x="79" y="1258"/>
                    </a:lnTo>
                    <a:lnTo>
                      <a:pt x="79" y="1264"/>
                    </a:lnTo>
                    <a:lnTo>
                      <a:pt x="79" y="1264"/>
                    </a:lnTo>
                    <a:lnTo>
                      <a:pt x="79" y="1264"/>
                    </a:lnTo>
                    <a:lnTo>
                      <a:pt x="86" y="1264"/>
                    </a:lnTo>
                    <a:lnTo>
                      <a:pt x="86" y="1264"/>
                    </a:lnTo>
                    <a:lnTo>
                      <a:pt x="86" y="1270"/>
                    </a:lnTo>
                    <a:lnTo>
                      <a:pt x="86" y="1270"/>
                    </a:lnTo>
                    <a:lnTo>
                      <a:pt x="86" y="1277"/>
                    </a:lnTo>
                    <a:lnTo>
                      <a:pt x="86" y="1277"/>
                    </a:lnTo>
                    <a:lnTo>
                      <a:pt x="79" y="1277"/>
                    </a:lnTo>
                    <a:lnTo>
                      <a:pt x="79" y="1277"/>
                    </a:lnTo>
                    <a:lnTo>
                      <a:pt x="79" y="1283"/>
                    </a:lnTo>
                    <a:lnTo>
                      <a:pt x="79" y="1283"/>
                    </a:lnTo>
                    <a:lnTo>
                      <a:pt x="79" y="1283"/>
                    </a:lnTo>
                    <a:lnTo>
                      <a:pt x="79" y="1283"/>
                    </a:lnTo>
                    <a:lnTo>
                      <a:pt x="79" y="1283"/>
                    </a:lnTo>
                    <a:lnTo>
                      <a:pt x="79" y="1283"/>
                    </a:lnTo>
                    <a:lnTo>
                      <a:pt x="79" y="1283"/>
                    </a:lnTo>
                    <a:lnTo>
                      <a:pt x="79" y="1289"/>
                    </a:lnTo>
                    <a:lnTo>
                      <a:pt x="79" y="1289"/>
                    </a:lnTo>
                    <a:lnTo>
                      <a:pt x="86" y="1289"/>
                    </a:lnTo>
                    <a:lnTo>
                      <a:pt x="86" y="1289"/>
                    </a:lnTo>
                    <a:lnTo>
                      <a:pt x="86" y="1289"/>
                    </a:lnTo>
                    <a:lnTo>
                      <a:pt x="86" y="1289"/>
                    </a:lnTo>
                    <a:lnTo>
                      <a:pt x="92" y="1295"/>
                    </a:lnTo>
                    <a:lnTo>
                      <a:pt x="92" y="1295"/>
                    </a:lnTo>
                    <a:lnTo>
                      <a:pt x="92" y="1295"/>
                    </a:lnTo>
                    <a:lnTo>
                      <a:pt x="92" y="1295"/>
                    </a:lnTo>
                    <a:lnTo>
                      <a:pt x="92" y="1301"/>
                    </a:lnTo>
                    <a:lnTo>
                      <a:pt x="92" y="1301"/>
                    </a:lnTo>
                    <a:lnTo>
                      <a:pt x="98" y="1301"/>
                    </a:lnTo>
                    <a:lnTo>
                      <a:pt x="98" y="1301"/>
                    </a:lnTo>
                    <a:lnTo>
                      <a:pt x="98" y="1301"/>
                    </a:lnTo>
                    <a:lnTo>
                      <a:pt x="98" y="1301"/>
                    </a:lnTo>
                    <a:lnTo>
                      <a:pt x="98" y="1307"/>
                    </a:lnTo>
                    <a:lnTo>
                      <a:pt x="98" y="1301"/>
                    </a:lnTo>
                    <a:lnTo>
                      <a:pt x="104" y="1301"/>
                    </a:lnTo>
                    <a:lnTo>
                      <a:pt x="98" y="1295"/>
                    </a:lnTo>
                    <a:lnTo>
                      <a:pt x="98" y="1295"/>
                    </a:lnTo>
                    <a:lnTo>
                      <a:pt x="98" y="1295"/>
                    </a:lnTo>
                    <a:lnTo>
                      <a:pt x="98" y="1295"/>
                    </a:lnTo>
                    <a:lnTo>
                      <a:pt x="98" y="1295"/>
                    </a:lnTo>
                    <a:lnTo>
                      <a:pt x="98" y="1289"/>
                    </a:lnTo>
                    <a:lnTo>
                      <a:pt x="104" y="1289"/>
                    </a:lnTo>
                    <a:lnTo>
                      <a:pt x="104" y="1283"/>
                    </a:lnTo>
                    <a:lnTo>
                      <a:pt x="98" y="1283"/>
                    </a:lnTo>
                    <a:lnTo>
                      <a:pt x="98" y="1283"/>
                    </a:lnTo>
                    <a:lnTo>
                      <a:pt x="98" y="1283"/>
                    </a:lnTo>
                    <a:lnTo>
                      <a:pt x="98" y="1277"/>
                    </a:lnTo>
                    <a:lnTo>
                      <a:pt x="98" y="1277"/>
                    </a:lnTo>
                    <a:lnTo>
                      <a:pt x="98" y="1277"/>
                    </a:lnTo>
                    <a:lnTo>
                      <a:pt x="98" y="1277"/>
                    </a:lnTo>
                    <a:lnTo>
                      <a:pt x="98" y="1277"/>
                    </a:lnTo>
                    <a:lnTo>
                      <a:pt x="98" y="1270"/>
                    </a:lnTo>
                    <a:lnTo>
                      <a:pt x="98" y="1270"/>
                    </a:lnTo>
                    <a:lnTo>
                      <a:pt x="92" y="1270"/>
                    </a:lnTo>
                    <a:lnTo>
                      <a:pt x="92" y="1270"/>
                    </a:lnTo>
                    <a:lnTo>
                      <a:pt x="92" y="1270"/>
                    </a:lnTo>
                    <a:lnTo>
                      <a:pt x="92" y="1270"/>
                    </a:lnTo>
                    <a:lnTo>
                      <a:pt x="92" y="1270"/>
                    </a:lnTo>
                    <a:lnTo>
                      <a:pt x="92" y="1270"/>
                    </a:lnTo>
                    <a:lnTo>
                      <a:pt x="92" y="1264"/>
                    </a:lnTo>
                    <a:lnTo>
                      <a:pt x="92" y="1264"/>
                    </a:lnTo>
                    <a:lnTo>
                      <a:pt x="92" y="1264"/>
                    </a:lnTo>
                    <a:lnTo>
                      <a:pt x="92" y="1264"/>
                    </a:lnTo>
                    <a:lnTo>
                      <a:pt x="92" y="1264"/>
                    </a:lnTo>
                    <a:lnTo>
                      <a:pt x="92" y="1264"/>
                    </a:lnTo>
                    <a:lnTo>
                      <a:pt x="92" y="1264"/>
                    </a:lnTo>
                    <a:lnTo>
                      <a:pt x="98" y="1258"/>
                    </a:lnTo>
                    <a:lnTo>
                      <a:pt x="98" y="1258"/>
                    </a:lnTo>
                    <a:lnTo>
                      <a:pt x="92" y="1252"/>
                    </a:lnTo>
                    <a:lnTo>
                      <a:pt x="92" y="1252"/>
                    </a:lnTo>
                    <a:lnTo>
                      <a:pt x="92" y="1252"/>
                    </a:lnTo>
                    <a:lnTo>
                      <a:pt x="92" y="1252"/>
                    </a:lnTo>
                    <a:lnTo>
                      <a:pt x="92" y="1252"/>
                    </a:lnTo>
                    <a:lnTo>
                      <a:pt x="92" y="1252"/>
                    </a:lnTo>
                    <a:lnTo>
                      <a:pt x="92" y="1252"/>
                    </a:lnTo>
                    <a:lnTo>
                      <a:pt x="92" y="1252"/>
                    </a:lnTo>
                    <a:lnTo>
                      <a:pt x="86" y="1252"/>
                    </a:lnTo>
                    <a:lnTo>
                      <a:pt x="86" y="1246"/>
                    </a:lnTo>
                    <a:lnTo>
                      <a:pt x="86" y="1246"/>
                    </a:lnTo>
                    <a:lnTo>
                      <a:pt x="86" y="1246"/>
                    </a:lnTo>
                    <a:lnTo>
                      <a:pt x="86" y="1246"/>
                    </a:lnTo>
                    <a:lnTo>
                      <a:pt x="86" y="1246"/>
                    </a:lnTo>
                    <a:lnTo>
                      <a:pt x="92" y="1246"/>
                    </a:lnTo>
                    <a:lnTo>
                      <a:pt x="92" y="1246"/>
                    </a:lnTo>
                    <a:lnTo>
                      <a:pt x="92" y="1246"/>
                    </a:lnTo>
                    <a:lnTo>
                      <a:pt x="92" y="1240"/>
                    </a:lnTo>
                    <a:lnTo>
                      <a:pt x="92" y="1240"/>
                    </a:lnTo>
                    <a:lnTo>
                      <a:pt x="98" y="1240"/>
                    </a:lnTo>
                    <a:lnTo>
                      <a:pt x="98" y="1240"/>
                    </a:lnTo>
                    <a:lnTo>
                      <a:pt x="98" y="1240"/>
                    </a:lnTo>
                    <a:lnTo>
                      <a:pt x="98" y="1240"/>
                    </a:lnTo>
                    <a:lnTo>
                      <a:pt x="98" y="1240"/>
                    </a:lnTo>
                    <a:lnTo>
                      <a:pt x="104" y="1240"/>
                    </a:lnTo>
                    <a:lnTo>
                      <a:pt x="104" y="1240"/>
                    </a:lnTo>
                    <a:lnTo>
                      <a:pt x="104" y="1240"/>
                    </a:lnTo>
                    <a:lnTo>
                      <a:pt x="104" y="1234"/>
                    </a:lnTo>
                    <a:lnTo>
                      <a:pt x="104" y="1234"/>
                    </a:lnTo>
                    <a:lnTo>
                      <a:pt x="104" y="1234"/>
                    </a:lnTo>
                    <a:lnTo>
                      <a:pt x="104" y="1228"/>
                    </a:lnTo>
                    <a:lnTo>
                      <a:pt x="98" y="1228"/>
                    </a:lnTo>
                    <a:lnTo>
                      <a:pt x="98" y="1222"/>
                    </a:lnTo>
                    <a:lnTo>
                      <a:pt x="98" y="1222"/>
                    </a:lnTo>
                    <a:lnTo>
                      <a:pt x="92" y="1228"/>
                    </a:lnTo>
                    <a:lnTo>
                      <a:pt x="92" y="1228"/>
                    </a:lnTo>
                    <a:lnTo>
                      <a:pt x="92" y="1228"/>
                    </a:lnTo>
                    <a:lnTo>
                      <a:pt x="86" y="1228"/>
                    </a:lnTo>
                    <a:lnTo>
                      <a:pt x="86" y="1228"/>
                    </a:lnTo>
                    <a:lnTo>
                      <a:pt x="86" y="1228"/>
                    </a:lnTo>
                    <a:lnTo>
                      <a:pt x="86" y="1234"/>
                    </a:lnTo>
                    <a:lnTo>
                      <a:pt x="86" y="1234"/>
                    </a:lnTo>
                    <a:lnTo>
                      <a:pt x="86" y="1234"/>
                    </a:lnTo>
                    <a:lnTo>
                      <a:pt x="86" y="1234"/>
                    </a:lnTo>
                    <a:lnTo>
                      <a:pt x="86" y="1240"/>
                    </a:lnTo>
                    <a:lnTo>
                      <a:pt x="86" y="1240"/>
                    </a:lnTo>
                    <a:lnTo>
                      <a:pt x="86" y="1240"/>
                    </a:lnTo>
                    <a:lnTo>
                      <a:pt x="86" y="1240"/>
                    </a:lnTo>
                    <a:lnTo>
                      <a:pt x="86" y="1240"/>
                    </a:lnTo>
                    <a:lnTo>
                      <a:pt x="86" y="1240"/>
                    </a:lnTo>
                    <a:lnTo>
                      <a:pt x="86" y="1240"/>
                    </a:lnTo>
                    <a:lnTo>
                      <a:pt x="79" y="1246"/>
                    </a:lnTo>
                    <a:lnTo>
                      <a:pt x="79" y="1246"/>
                    </a:lnTo>
                    <a:lnTo>
                      <a:pt x="79" y="1246"/>
                    </a:lnTo>
                    <a:lnTo>
                      <a:pt x="79" y="1246"/>
                    </a:lnTo>
                    <a:lnTo>
                      <a:pt x="79" y="1246"/>
                    </a:lnTo>
                    <a:lnTo>
                      <a:pt x="79" y="1246"/>
                    </a:lnTo>
                    <a:lnTo>
                      <a:pt x="79" y="1246"/>
                    </a:lnTo>
                    <a:lnTo>
                      <a:pt x="79" y="1246"/>
                    </a:lnTo>
                    <a:lnTo>
                      <a:pt x="79" y="1252"/>
                    </a:lnTo>
                    <a:lnTo>
                      <a:pt x="79" y="1252"/>
                    </a:lnTo>
                    <a:lnTo>
                      <a:pt x="79" y="1252"/>
                    </a:lnTo>
                    <a:lnTo>
                      <a:pt x="86" y="1252"/>
                    </a:lnTo>
                    <a:lnTo>
                      <a:pt x="86" y="1252"/>
                    </a:lnTo>
                    <a:lnTo>
                      <a:pt x="86" y="1252"/>
                    </a:lnTo>
                    <a:lnTo>
                      <a:pt x="79" y="1252"/>
                    </a:lnTo>
                    <a:lnTo>
                      <a:pt x="79" y="1252"/>
                    </a:lnTo>
                    <a:lnTo>
                      <a:pt x="79" y="1252"/>
                    </a:lnTo>
                    <a:lnTo>
                      <a:pt x="79" y="1252"/>
                    </a:lnTo>
                    <a:lnTo>
                      <a:pt x="79" y="1252"/>
                    </a:lnTo>
                    <a:lnTo>
                      <a:pt x="79" y="1258"/>
                    </a:lnTo>
                    <a:lnTo>
                      <a:pt x="79" y="1258"/>
                    </a:lnTo>
                    <a:lnTo>
                      <a:pt x="73" y="1258"/>
                    </a:lnTo>
                    <a:lnTo>
                      <a:pt x="73" y="1258"/>
                    </a:lnTo>
                    <a:lnTo>
                      <a:pt x="73" y="1258"/>
                    </a:lnTo>
                    <a:lnTo>
                      <a:pt x="73" y="1258"/>
                    </a:lnTo>
                    <a:lnTo>
                      <a:pt x="73" y="1252"/>
                    </a:lnTo>
                    <a:lnTo>
                      <a:pt x="73" y="1252"/>
                    </a:lnTo>
                    <a:lnTo>
                      <a:pt x="67" y="1252"/>
                    </a:lnTo>
                    <a:lnTo>
                      <a:pt x="67" y="1246"/>
                    </a:lnTo>
                    <a:lnTo>
                      <a:pt x="67" y="1246"/>
                    </a:lnTo>
                    <a:lnTo>
                      <a:pt x="67" y="1246"/>
                    </a:lnTo>
                    <a:lnTo>
                      <a:pt x="67" y="1246"/>
                    </a:lnTo>
                    <a:lnTo>
                      <a:pt x="61" y="1246"/>
                    </a:lnTo>
                    <a:lnTo>
                      <a:pt x="61" y="1246"/>
                    </a:lnTo>
                    <a:lnTo>
                      <a:pt x="61" y="1246"/>
                    </a:lnTo>
                    <a:lnTo>
                      <a:pt x="61" y="1246"/>
                    </a:lnTo>
                    <a:lnTo>
                      <a:pt x="61" y="1240"/>
                    </a:lnTo>
                    <a:lnTo>
                      <a:pt x="61" y="1240"/>
                    </a:lnTo>
                    <a:lnTo>
                      <a:pt x="61" y="1240"/>
                    </a:lnTo>
                    <a:lnTo>
                      <a:pt x="55" y="1240"/>
                    </a:lnTo>
                    <a:lnTo>
                      <a:pt x="55" y="1240"/>
                    </a:lnTo>
                    <a:lnTo>
                      <a:pt x="55" y="1234"/>
                    </a:lnTo>
                    <a:lnTo>
                      <a:pt x="55" y="1234"/>
                    </a:lnTo>
                    <a:lnTo>
                      <a:pt x="55" y="1234"/>
                    </a:lnTo>
                    <a:lnTo>
                      <a:pt x="55" y="1228"/>
                    </a:lnTo>
                    <a:lnTo>
                      <a:pt x="49" y="1228"/>
                    </a:lnTo>
                    <a:lnTo>
                      <a:pt x="43" y="1222"/>
                    </a:lnTo>
                    <a:lnTo>
                      <a:pt x="43" y="1222"/>
                    </a:lnTo>
                    <a:lnTo>
                      <a:pt x="43" y="1222"/>
                    </a:lnTo>
                    <a:lnTo>
                      <a:pt x="43" y="1228"/>
                    </a:lnTo>
                    <a:lnTo>
                      <a:pt x="43" y="1228"/>
                    </a:lnTo>
                    <a:lnTo>
                      <a:pt x="43" y="1228"/>
                    </a:lnTo>
                    <a:lnTo>
                      <a:pt x="37" y="1228"/>
                    </a:lnTo>
                    <a:lnTo>
                      <a:pt x="37" y="1228"/>
                    </a:lnTo>
                    <a:lnTo>
                      <a:pt x="43" y="1222"/>
                    </a:lnTo>
                    <a:lnTo>
                      <a:pt x="49" y="1215"/>
                    </a:lnTo>
                    <a:lnTo>
                      <a:pt x="49" y="1215"/>
                    </a:lnTo>
                    <a:lnTo>
                      <a:pt x="49" y="1209"/>
                    </a:lnTo>
                    <a:lnTo>
                      <a:pt x="49" y="1209"/>
                    </a:lnTo>
                    <a:lnTo>
                      <a:pt x="49" y="1209"/>
                    </a:lnTo>
                    <a:lnTo>
                      <a:pt x="49" y="1209"/>
                    </a:lnTo>
                    <a:lnTo>
                      <a:pt x="49" y="1203"/>
                    </a:lnTo>
                    <a:lnTo>
                      <a:pt x="49" y="1203"/>
                    </a:lnTo>
                    <a:lnTo>
                      <a:pt x="49" y="1203"/>
                    </a:lnTo>
                    <a:moveTo>
                      <a:pt x="1166" y="1002"/>
                    </a:moveTo>
                    <a:lnTo>
                      <a:pt x="1154" y="1057"/>
                    </a:lnTo>
                    <a:lnTo>
                      <a:pt x="1154" y="1075"/>
                    </a:lnTo>
                    <a:lnTo>
                      <a:pt x="1154" y="1075"/>
                    </a:lnTo>
                    <a:lnTo>
                      <a:pt x="1154" y="1087"/>
                    </a:lnTo>
                    <a:lnTo>
                      <a:pt x="1147" y="1118"/>
                    </a:lnTo>
                    <a:lnTo>
                      <a:pt x="1160" y="1124"/>
                    </a:lnTo>
                    <a:lnTo>
                      <a:pt x="1172" y="1124"/>
                    </a:lnTo>
                    <a:lnTo>
                      <a:pt x="1172" y="1124"/>
                    </a:lnTo>
                    <a:lnTo>
                      <a:pt x="1178" y="1124"/>
                    </a:lnTo>
                    <a:lnTo>
                      <a:pt x="1190" y="1124"/>
                    </a:lnTo>
                    <a:lnTo>
                      <a:pt x="1190" y="1124"/>
                    </a:lnTo>
                    <a:lnTo>
                      <a:pt x="1202" y="1130"/>
                    </a:lnTo>
                    <a:lnTo>
                      <a:pt x="1215" y="1130"/>
                    </a:lnTo>
                    <a:lnTo>
                      <a:pt x="1215" y="1130"/>
                    </a:lnTo>
                    <a:lnTo>
                      <a:pt x="1227" y="1130"/>
                    </a:lnTo>
                    <a:lnTo>
                      <a:pt x="1227" y="1130"/>
                    </a:lnTo>
                    <a:lnTo>
                      <a:pt x="1233" y="1130"/>
                    </a:lnTo>
                    <a:lnTo>
                      <a:pt x="1233" y="1136"/>
                    </a:lnTo>
                    <a:lnTo>
                      <a:pt x="1239" y="1136"/>
                    </a:lnTo>
                    <a:lnTo>
                      <a:pt x="1251" y="1136"/>
                    </a:lnTo>
                    <a:lnTo>
                      <a:pt x="1263" y="1136"/>
                    </a:lnTo>
                    <a:lnTo>
                      <a:pt x="1263" y="1136"/>
                    </a:lnTo>
                    <a:lnTo>
                      <a:pt x="1276" y="1136"/>
                    </a:lnTo>
                    <a:lnTo>
                      <a:pt x="1276" y="1142"/>
                    </a:lnTo>
                    <a:lnTo>
                      <a:pt x="1300" y="1142"/>
                    </a:lnTo>
                    <a:lnTo>
                      <a:pt x="1300" y="1142"/>
                    </a:lnTo>
                    <a:lnTo>
                      <a:pt x="1306" y="1142"/>
                    </a:lnTo>
                    <a:lnTo>
                      <a:pt x="1318" y="1142"/>
                    </a:lnTo>
                    <a:lnTo>
                      <a:pt x="1318" y="1154"/>
                    </a:lnTo>
                    <a:lnTo>
                      <a:pt x="1318" y="1160"/>
                    </a:lnTo>
                    <a:lnTo>
                      <a:pt x="1312" y="1167"/>
                    </a:lnTo>
                    <a:lnTo>
                      <a:pt x="1312" y="1167"/>
                    </a:lnTo>
                    <a:lnTo>
                      <a:pt x="1312" y="1179"/>
                    </a:lnTo>
                    <a:lnTo>
                      <a:pt x="1312" y="1185"/>
                    </a:lnTo>
                    <a:lnTo>
                      <a:pt x="1312" y="1191"/>
                    </a:lnTo>
                    <a:lnTo>
                      <a:pt x="1312" y="1197"/>
                    </a:lnTo>
                    <a:lnTo>
                      <a:pt x="1312" y="1197"/>
                    </a:lnTo>
                    <a:lnTo>
                      <a:pt x="1312" y="1203"/>
                    </a:lnTo>
                    <a:lnTo>
                      <a:pt x="1312" y="1203"/>
                    </a:lnTo>
                    <a:lnTo>
                      <a:pt x="1306" y="1209"/>
                    </a:lnTo>
                    <a:lnTo>
                      <a:pt x="1306" y="1234"/>
                    </a:lnTo>
                    <a:lnTo>
                      <a:pt x="1306" y="1240"/>
                    </a:lnTo>
                    <a:lnTo>
                      <a:pt x="1306" y="1246"/>
                    </a:lnTo>
                    <a:lnTo>
                      <a:pt x="1300" y="1252"/>
                    </a:lnTo>
                    <a:lnTo>
                      <a:pt x="1300" y="1277"/>
                    </a:lnTo>
                    <a:lnTo>
                      <a:pt x="1294" y="1301"/>
                    </a:lnTo>
                    <a:lnTo>
                      <a:pt x="1294" y="1319"/>
                    </a:lnTo>
                    <a:lnTo>
                      <a:pt x="1294" y="1331"/>
                    </a:lnTo>
                    <a:lnTo>
                      <a:pt x="1288" y="1362"/>
                    </a:lnTo>
                    <a:lnTo>
                      <a:pt x="1288" y="1362"/>
                    </a:lnTo>
                    <a:lnTo>
                      <a:pt x="1288" y="1374"/>
                    </a:lnTo>
                    <a:lnTo>
                      <a:pt x="1282" y="1386"/>
                    </a:lnTo>
                    <a:lnTo>
                      <a:pt x="1282" y="1386"/>
                    </a:lnTo>
                    <a:lnTo>
                      <a:pt x="1282" y="1393"/>
                    </a:lnTo>
                    <a:lnTo>
                      <a:pt x="1282" y="1399"/>
                    </a:lnTo>
                    <a:lnTo>
                      <a:pt x="1282" y="1405"/>
                    </a:lnTo>
                    <a:lnTo>
                      <a:pt x="1276" y="1423"/>
                    </a:lnTo>
                    <a:lnTo>
                      <a:pt x="1276" y="1429"/>
                    </a:lnTo>
                    <a:lnTo>
                      <a:pt x="1276" y="1448"/>
                    </a:lnTo>
                    <a:lnTo>
                      <a:pt x="1269" y="1460"/>
                    </a:lnTo>
                    <a:lnTo>
                      <a:pt x="1269" y="1460"/>
                    </a:lnTo>
                    <a:lnTo>
                      <a:pt x="1269" y="1466"/>
                    </a:lnTo>
                    <a:lnTo>
                      <a:pt x="1269" y="1472"/>
                    </a:lnTo>
                    <a:lnTo>
                      <a:pt x="1269" y="1472"/>
                    </a:lnTo>
                    <a:lnTo>
                      <a:pt x="1269" y="1478"/>
                    </a:lnTo>
                    <a:lnTo>
                      <a:pt x="1269" y="1490"/>
                    </a:lnTo>
                    <a:lnTo>
                      <a:pt x="1269" y="1490"/>
                    </a:lnTo>
                    <a:lnTo>
                      <a:pt x="1269" y="1496"/>
                    </a:lnTo>
                    <a:lnTo>
                      <a:pt x="1269" y="1502"/>
                    </a:lnTo>
                    <a:lnTo>
                      <a:pt x="1269" y="1502"/>
                    </a:lnTo>
                    <a:lnTo>
                      <a:pt x="1269" y="1502"/>
                    </a:lnTo>
                    <a:lnTo>
                      <a:pt x="1269" y="1502"/>
                    </a:lnTo>
                    <a:lnTo>
                      <a:pt x="1269" y="1509"/>
                    </a:lnTo>
                    <a:lnTo>
                      <a:pt x="1269" y="1509"/>
                    </a:lnTo>
                    <a:lnTo>
                      <a:pt x="1269" y="1509"/>
                    </a:lnTo>
                    <a:lnTo>
                      <a:pt x="1263" y="1515"/>
                    </a:lnTo>
                    <a:lnTo>
                      <a:pt x="1263" y="1515"/>
                    </a:lnTo>
                    <a:lnTo>
                      <a:pt x="1263" y="1521"/>
                    </a:lnTo>
                    <a:lnTo>
                      <a:pt x="1263" y="1521"/>
                    </a:lnTo>
                    <a:lnTo>
                      <a:pt x="1263" y="1521"/>
                    </a:lnTo>
                    <a:lnTo>
                      <a:pt x="1263" y="1527"/>
                    </a:lnTo>
                    <a:lnTo>
                      <a:pt x="1263" y="1527"/>
                    </a:lnTo>
                    <a:lnTo>
                      <a:pt x="1263" y="1527"/>
                    </a:lnTo>
                    <a:lnTo>
                      <a:pt x="1263" y="1533"/>
                    </a:lnTo>
                    <a:lnTo>
                      <a:pt x="1263" y="1533"/>
                    </a:lnTo>
                    <a:lnTo>
                      <a:pt x="1263" y="1533"/>
                    </a:lnTo>
                    <a:lnTo>
                      <a:pt x="1263" y="1545"/>
                    </a:lnTo>
                    <a:lnTo>
                      <a:pt x="1263" y="1545"/>
                    </a:lnTo>
                    <a:lnTo>
                      <a:pt x="1263" y="1551"/>
                    </a:lnTo>
                    <a:lnTo>
                      <a:pt x="1263" y="1564"/>
                    </a:lnTo>
                    <a:lnTo>
                      <a:pt x="1257" y="1576"/>
                    </a:lnTo>
                    <a:lnTo>
                      <a:pt x="1257" y="1576"/>
                    </a:lnTo>
                    <a:lnTo>
                      <a:pt x="1257" y="1582"/>
                    </a:lnTo>
                    <a:lnTo>
                      <a:pt x="1257" y="1582"/>
                    </a:lnTo>
                    <a:lnTo>
                      <a:pt x="1257" y="1582"/>
                    </a:lnTo>
                    <a:lnTo>
                      <a:pt x="1257" y="1588"/>
                    </a:lnTo>
                    <a:lnTo>
                      <a:pt x="1257" y="1594"/>
                    </a:lnTo>
                    <a:lnTo>
                      <a:pt x="1257" y="1594"/>
                    </a:lnTo>
                    <a:lnTo>
                      <a:pt x="1257" y="1594"/>
                    </a:lnTo>
                    <a:lnTo>
                      <a:pt x="1257" y="1594"/>
                    </a:lnTo>
                    <a:lnTo>
                      <a:pt x="1257" y="1606"/>
                    </a:lnTo>
                    <a:lnTo>
                      <a:pt x="1239" y="1600"/>
                    </a:lnTo>
                    <a:lnTo>
                      <a:pt x="1233" y="1600"/>
                    </a:lnTo>
                    <a:lnTo>
                      <a:pt x="1233" y="1600"/>
                    </a:lnTo>
                    <a:lnTo>
                      <a:pt x="1221" y="1600"/>
                    </a:lnTo>
                    <a:lnTo>
                      <a:pt x="1215" y="1600"/>
                    </a:lnTo>
                    <a:lnTo>
                      <a:pt x="1202" y="1600"/>
                    </a:lnTo>
                    <a:lnTo>
                      <a:pt x="1190" y="1594"/>
                    </a:lnTo>
                    <a:lnTo>
                      <a:pt x="1178" y="1594"/>
                    </a:lnTo>
                    <a:lnTo>
                      <a:pt x="1166" y="1594"/>
                    </a:lnTo>
                    <a:lnTo>
                      <a:pt x="1166" y="1594"/>
                    </a:lnTo>
                    <a:lnTo>
                      <a:pt x="1154" y="1588"/>
                    </a:lnTo>
                    <a:lnTo>
                      <a:pt x="1141" y="1588"/>
                    </a:lnTo>
                    <a:lnTo>
                      <a:pt x="1135" y="1588"/>
                    </a:lnTo>
                    <a:lnTo>
                      <a:pt x="1123" y="1588"/>
                    </a:lnTo>
                    <a:lnTo>
                      <a:pt x="1123" y="1588"/>
                    </a:lnTo>
                    <a:lnTo>
                      <a:pt x="1123" y="1588"/>
                    </a:lnTo>
                    <a:lnTo>
                      <a:pt x="1111" y="1582"/>
                    </a:lnTo>
                    <a:lnTo>
                      <a:pt x="1111" y="1582"/>
                    </a:lnTo>
                    <a:lnTo>
                      <a:pt x="1099" y="1582"/>
                    </a:lnTo>
                    <a:lnTo>
                      <a:pt x="1068" y="1576"/>
                    </a:lnTo>
                    <a:lnTo>
                      <a:pt x="1062" y="1576"/>
                    </a:lnTo>
                    <a:lnTo>
                      <a:pt x="1056" y="1576"/>
                    </a:lnTo>
                    <a:lnTo>
                      <a:pt x="1050" y="1576"/>
                    </a:lnTo>
                    <a:lnTo>
                      <a:pt x="1044" y="1570"/>
                    </a:lnTo>
                    <a:lnTo>
                      <a:pt x="1025" y="1570"/>
                    </a:lnTo>
                    <a:lnTo>
                      <a:pt x="1013" y="1570"/>
                    </a:lnTo>
                    <a:lnTo>
                      <a:pt x="1001" y="1564"/>
                    </a:lnTo>
                    <a:lnTo>
                      <a:pt x="983" y="1564"/>
                    </a:lnTo>
                    <a:lnTo>
                      <a:pt x="977" y="1564"/>
                    </a:lnTo>
                    <a:lnTo>
                      <a:pt x="964" y="1564"/>
                    </a:lnTo>
                    <a:lnTo>
                      <a:pt x="952" y="1557"/>
                    </a:lnTo>
                    <a:lnTo>
                      <a:pt x="952" y="1557"/>
                    </a:lnTo>
                    <a:lnTo>
                      <a:pt x="946" y="1557"/>
                    </a:lnTo>
                    <a:lnTo>
                      <a:pt x="940" y="1557"/>
                    </a:lnTo>
                    <a:lnTo>
                      <a:pt x="934" y="1557"/>
                    </a:lnTo>
                    <a:lnTo>
                      <a:pt x="934" y="1557"/>
                    </a:lnTo>
                    <a:lnTo>
                      <a:pt x="922" y="1551"/>
                    </a:lnTo>
                    <a:lnTo>
                      <a:pt x="909" y="1551"/>
                    </a:lnTo>
                    <a:lnTo>
                      <a:pt x="909" y="1551"/>
                    </a:lnTo>
                    <a:lnTo>
                      <a:pt x="897" y="1551"/>
                    </a:lnTo>
                    <a:lnTo>
                      <a:pt x="885" y="1545"/>
                    </a:lnTo>
                    <a:lnTo>
                      <a:pt x="867" y="1545"/>
                    </a:lnTo>
                    <a:lnTo>
                      <a:pt x="861" y="1539"/>
                    </a:lnTo>
                    <a:lnTo>
                      <a:pt x="854" y="1539"/>
                    </a:lnTo>
                    <a:lnTo>
                      <a:pt x="854" y="1539"/>
                    </a:lnTo>
                    <a:lnTo>
                      <a:pt x="854" y="1539"/>
                    </a:lnTo>
                    <a:lnTo>
                      <a:pt x="848" y="1539"/>
                    </a:lnTo>
                    <a:lnTo>
                      <a:pt x="842" y="1539"/>
                    </a:lnTo>
                    <a:lnTo>
                      <a:pt x="842" y="1539"/>
                    </a:lnTo>
                    <a:lnTo>
                      <a:pt x="836" y="1539"/>
                    </a:lnTo>
                    <a:lnTo>
                      <a:pt x="812" y="1533"/>
                    </a:lnTo>
                    <a:lnTo>
                      <a:pt x="812" y="1533"/>
                    </a:lnTo>
                    <a:lnTo>
                      <a:pt x="800" y="1533"/>
                    </a:lnTo>
                    <a:lnTo>
                      <a:pt x="806" y="1521"/>
                    </a:lnTo>
                    <a:lnTo>
                      <a:pt x="806" y="1521"/>
                    </a:lnTo>
                    <a:lnTo>
                      <a:pt x="806" y="1521"/>
                    </a:lnTo>
                    <a:lnTo>
                      <a:pt x="806" y="1515"/>
                    </a:lnTo>
                    <a:lnTo>
                      <a:pt x="806" y="1515"/>
                    </a:lnTo>
                    <a:lnTo>
                      <a:pt x="806" y="1509"/>
                    </a:lnTo>
                    <a:lnTo>
                      <a:pt x="806" y="1502"/>
                    </a:lnTo>
                    <a:lnTo>
                      <a:pt x="806" y="1496"/>
                    </a:lnTo>
                    <a:lnTo>
                      <a:pt x="806" y="1496"/>
                    </a:lnTo>
                    <a:lnTo>
                      <a:pt x="812" y="1490"/>
                    </a:lnTo>
                    <a:lnTo>
                      <a:pt x="812" y="1484"/>
                    </a:lnTo>
                    <a:lnTo>
                      <a:pt x="812" y="1484"/>
                    </a:lnTo>
                    <a:lnTo>
                      <a:pt x="812" y="1472"/>
                    </a:lnTo>
                    <a:lnTo>
                      <a:pt x="812" y="1472"/>
                    </a:lnTo>
                    <a:lnTo>
                      <a:pt x="818" y="1466"/>
                    </a:lnTo>
                    <a:lnTo>
                      <a:pt x="818" y="1460"/>
                    </a:lnTo>
                    <a:lnTo>
                      <a:pt x="818" y="1448"/>
                    </a:lnTo>
                    <a:lnTo>
                      <a:pt x="818" y="1441"/>
                    </a:lnTo>
                    <a:lnTo>
                      <a:pt x="818" y="1441"/>
                    </a:lnTo>
                    <a:lnTo>
                      <a:pt x="818" y="1435"/>
                    </a:lnTo>
                    <a:lnTo>
                      <a:pt x="818" y="1435"/>
                    </a:lnTo>
                    <a:lnTo>
                      <a:pt x="824" y="1435"/>
                    </a:lnTo>
                    <a:lnTo>
                      <a:pt x="824" y="1429"/>
                    </a:lnTo>
                    <a:lnTo>
                      <a:pt x="824" y="1417"/>
                    </a:lnTo>
                    <a:lnTo>
                      <a:pt x="830" y="1399"/>
                    </a:lnTo>
                    <a:lnTo>
                      <a:pt x="830" y="1386"/>
                    </a:lnTo>
                    <a:lnTo>
                      <a:pt x="830" y="1386"/>
                    </a:lnTo>
                    <a:lnTo>
                      <a:pt x="836" y="1368"/>
                    </a:lnTo>
                    <a:lnTo>
                      <a:pt x="836" y="1356"/>
                    </a:lnTo>
                    <a:lnTo>
                      <a:pt x="836" y="1356"/>
                    </a:lnTo>
                    <a:lnTo>
                      <a:pt x="836" y="1350"/>
                    </a:lnTo>
                    <a:lnTo>
                      <a:pt x="842" y="1331"/>
                    </a:lnTo>
                    <a:lnTo>
                      <a:pt x="842" y="1331"/>
                    </a:lnTo>
                    <a:lnTo>
                      <a:pt x="842" y="1319"/>
                    </a:lnTo>
                    <a:lnTo>
                      <a:pt x="842" y="1313"/>
                    </a:lnTo>
                    <a:lnTo>
                      <a:pt x="848" y="1301"/>
                    </a:lnTo>
                    <a:lnTo>
                      <a:pt x="854" y="1246"/>
                    </a:lnTo>
                    <a:lnTo>
                      <a:pt x="861" y="1240"/>
                    </a:lnTo>
                    <a:lnTo>
                      <a:pt x="861" y="1215"/>
                    </a:lnTo>
                    <a:lnTo>
                      <a:pt x="861" y="1209"/>
                    </a:lnTo>
                    <a:lnTo>
                      <a:pt x="867" y="1209"/>
                    </a:lnTo>
                    <a:lnTo>
                      <a:pt x="867" y="1197"/>
                    </a:lnTo>
                    <a:lnTo>
                      <a:pt x="867" y="1191"/>
                    </a:lnTo>
                    <a:lnTo>
                      <a:pt x="867" y="1185"/>
                    </a:lnTo>
                    <a:lnTo>
                      <a:pt x="873" y="1179"/>
                    </a:lnTo>
                    <a:lnTo>
                      <a:pt x="873" y="1160"/>
                    </a:lnTo>
                    <a:lnTo>
                      <a:pt x="879" y="1142"/>
                    </a:lnTo>
                    <a:lnTo>
                      <a:pt x="879" y="1142"/>
                    </a:lnTo>
                    <a:lnTo>
                      <a:pt x="879" y="1130"/>
                    </a:lnTo>
                    <a:lnTo>
                      <a:pt x="879" y="1130"/>
                    </a:lnTo>
                    <a:lnTo>
                      <a:pt x="885" y="1106"/>
                    </a:lnTo>
                    <a:lnTo>
                      <a:pt x="885" y="1099"/>
                    </a:lnTo>
                    <a:lnTo>
                      <a:pt x="885" y="1099"/>
                    </a:lnTo>
                    <a:lnTo>
                      <a:pt x="891" y="1075"/>
                    </a:lnTo>
                    <a:lnTo>
                      <a:pt x="897" y="1051"/>
                    </a:lnTo>
                    <a:lnTo>
                      <a:pt x="897" y="1051"/>
                    </a:lnTo>
                    <a:lnTo>
                      <a:pt x="897" y="1051"/>
                    </a:lnTo>
                    <a:lnTo>
                      <a:pt x="903" y="1020"/>
                    </a:lnTo>
                    <a:lnTo>
                      <a:pt x="903" y="1014"/>
                    </a:lnTo>
                    <a:lnTo>
                      <a:pt x="903" y="1002"/>
                    </a:lnTo>
                    <a:lnTo>
                      <a:pt x="903" y="1002"/>
                    </a:lnTo>
                    <a:lnTo>
                      <a:pt x="909" y="989"/>
                    </a:lnTo>
                    <a:lnTo>
                      <a:pt x="909" y="977"/>
                    </a:lnTo>
                    <a:lnTo>
                      <a:pt x="909" y="971"/>
                    </a:lnTo>
                    <a:lnTo>
                      <a:pt x="916" y="959"/>
                    </a:lnTo>
                    <a:lnTo>
                      <a:pt x="916" y="959"/>
                    </a:lnTo>
                    <a:lnTo>
                      <a:pt x="922" y="965"/>
                    </a:lnTo>
                    <a:lnTo>
                      <a:pt x="928" y="965"/>
                    </a:lnTo>
                    <a:lnTo>
                      <a:pt x="934" y="965"/>
                    </a:lnTo>
                    <a:lnTo>
                      <a:pt x="934" y="965"/>
                    </a:lnTo>
                    <a:lnTo>
                      <a:pt x="946" y="965"/>
                    </a:lnTo>
                    <a:lnTo>
                      <a:pt x="958" y="971"/>
                    </a:lnTo>
                    <a:lnTo>
                      <a:pt x="964" y="971"/>
                    </a:lnTo>
                    <a:lnTo>
                      <a:pt x="964" y="971"/>
                    </a:lnTo>
                    <a:lnTo>
                      <a:pt x="970" y="971"/>
                    </a:lnTo>
                    <a:lnTo>
                      <a:pt x="970" y="971"/>
                    </a:lnTo>
                    <a:lnTo>
                      <a:pt x="977" y="971"/>
                    </a:lnTo>
                    <a:lnTo>
                      <a:pt x="983" y="971"/>
                    </a:lnTo>
                    <a:lnTo>
                      <a:pt x="1001" y="977"/>
                    </a:lnTo>
                    <a:lnTo>
                      <a:pt x="1001" y="977"/>
                    </a:lnTo>
                    <a:lnTo>
                      <a:pt x="1007" y="977"/>
                    </a:lnTo>
                    <a:lnTo>
                      <a:pt x="1007" y="977"/>
                    </a:lnTo>
                    <a:lnTo>
                      <a:pt x="1025" y="983"/>
                    </a:lnTo>
                    <a:lnTo>
                      <a:pt x="1031" y="983"/>
                    </a:lnTo>
                    <a:lnTo>
                      <a:pt x="1044" y="983"/>
                    </a:lnTo>
                    <a:lnTo>
                      <a:pt x="1044" y="983"/>
                    </a:lnTo>
                    <a:lnTo>
                      <a:pt x="1050" y="983"/>
                    </a:lnTo>
                    <a:lnTo>
                      <a:pt x="1050" y="983"/>
                    </a:lnTo>
                    <a:lnTo>
                      <a:pt x="1062" y="989"/>
                    </a:lnTo>
                    <a:lnTo>
                      <a:pt x="1062" y="989"/>
                    </a:lnTo>
                    <a:lnTo>
                      <a:pt x="1068" y="989"/>
                    </a:lnTo>
                    <a:lnTo>
                      <a:pt x="1068" y="989"/>
                    </a:lnTo>
                    <a:lnTo>
                      <a:pt x="1074" y="989"/>
                    </a:lnTo>
                    <a:lnTo>
                      <a:pt x="1080" y="989"/>
                    </a:lnTo>
                    <a:lnTo>
                      <a:pt x="1092" y="989"/>
                    </a:lnTo>
                    <a:lnTo>
                      <a:pt x="1092" y="996"/>
                    </a:lnTo>
                    <a:lnTo>
                      <a:pt x="1105" y="996"/>
                    </a:lnTo>
                    <a:lnTo>
                      <a:pt x="1111" y="996"/>
                    </a:lnTo>
                    <a:lnTo>
                      <a:pt x="1123" y="996"/>
                    </a:lnTo>
                    <a:lnTo>
                      <a:pt x="1129" y="996"/>
                    </a:lnTo>
                    <a:lnTo>
                      <a:pt x="1129" y="1002"/>
                    </a:lnTo>
                    <a:lnTo>
                      <a:pt x="1135" y="1002"/>
                    </a:lnTo>
                    <a:lnTo>
                      <a:pt x="1141" y="1002"/>
                    </a:lnTo>
                    <a:lnTo>
                      <a:pt x="1147" y="1002"/>
                    </a:lnTo>
                    <a:lnTo>
                      <a:pt x="1154" y="1002"/>
                    </a:lnTo>
                    <a:lnTo>
                      <a:pt x="1166" y="1002"/>
                    </a:lnTo>
                    <a:moveTo>
                      <a:pt x="3045" y="1722"/>
                    </a:moveTo>
                    <a:lnTo>
                      <a:pt x="3045" y="1722"/>
                    </a:lnTo>
                    <a:lnTo>
                      <a:pt x="3039" y="1722"/>
                    </a:lnTo>
                    <a:lnTo>
                      <a:pt x="3039" y="1722"/>
                    </a:lnTo>
                    <a:lnTo>
                      <a:pt x="3039" y="1722"/>
                    </a:lnTo>
                    <a:lnTo>
                      <a:pt x="3033" y="1722"/>
                    </a:lnTo>
                    <a:lnTo>
                      <a:pt x="3033" y="1722"/>
                    </a:lnTo>
                    <a:lnTo>
                      <a:pt x="3033" y="1722"/>
                    </a:lnTo>
                    <a:lnTo>
                      <a:pt x="3033" y="1716"/>
                    </a:lnTo>
                    <a:lnTo>
                      <a:pt x="3033" y="1716"/>
                    </a:lnTo>
                    <a:lnTo>
                      <a:pt x="3033" y="1716"/>
                    </a:lnTo>
                    <a:lnTo>
                      <a:pt x="3039" y="1716"/>
                    </a:lnTo>
                    <a:lnTo>
                      <a:pt x="3039" y="1716"/>
                    </a:lnTo>
                    <a:lnTo>
                      <a:pt x="3039" y="1716"/>
                    </a:lnTo>
                    <a:lnTo>
                      <a:pt x="3039" y="1716"/>
                    </a:lnTo>
                    <a:lnTo>
                      <a:pt x="3045" y="1716"/>
                    </a:lnTo>
                    <a:lnTo>
                      <a:pt x="3045" y="1716"/>
                    </a:lnTo>
                    <a:lnTo>
                      <a:pt x="3045" y="1716"/>
                    </a:lnTo>
                    <a:lnTo>
                      <a:pt x="3045" y="1722"/>
                    </a:lnTo>
                    <a:lnTo>
                      <a:pt x="3045" y="1722"/>
                    </a:lnTo>
                    <a:lnTo>
                      <a:pt x="3045" y="1722"/>
                    </a:lnTo>
                    <a:lnTo>
                      <a:pt x="3045" y="1722"/>
                    </a:lnTo>
                    <a:lnTo>
                      <a:pt x="3045" y="1722"/>
                    </a:lnTo>
                    <a:moveTo>
                      <a:pt x="2917" y="1148"/>
                    </a:moveTo>
                    <a:lnTo>
                      <a:pt x="2917" y="1148"/>
                    </a:lnTo>
                    <a:lnTo>
                      <a:pt x="2917" y="1148"/>
                    </a:lnTo>
                    <a:lnTo>
                      <a:pt x="2917" y="1148"/>
                    </a:lnTo>
                    <a:lnTo>
                      <a:pt x="2923" y="1142"/>
                    </a:lnTo>
                    <a:lnTo>
                      <a:pt x="2923" y="1142"/>
                    </a:lnTo>
                    <a:lnTo>
                      <a:pt x="2923" y="1142"/>
                    </a:lnTo>
                    <a:lnTo>
                      <a:pt x="2923" y="1142"/>
                    </a:lnTo>
                    <a:lnTo>
                      <a:pt x="2923" y="1142"/>
                    </a:lnTo>
                    <a:lnTo>
                      <a:pt x="2923" y="1142"/>
                    </a:lnTo>
                    <a:lnTo>
                      <a:pt x="2923" y="1142"/>
                    </a:lnTo>
                    <a:lnTo>
                      <a:pt x="2929" y="1142"/>
                    </a:lnTo>
                    <a:lnTo>
                      <a:pt x="2929" y="1142"/>
                    </a:lnTo>
                    <a:lnTo>
                      <a:pt x="2929" y="1136"/>
                    </a:lnTo>
                    <a:lnTo>
                      <a:pt x="2929" y="1136"/>
                    </a:lnTo>
                    <a:lnTo>
                      <a:pt x="2929" y="1130"/>
                    </a:lnTo>
                    <a:lnTo>
                      <a:pt x="2929" y="1130"/>
                    </a:lnTo>
                    <a:lnTo>
                      <a:pt x="2929" y="1130"/>
                    </a:lnTo>
                    <a:lnTo>
                      <a:pt x="2929" y="1130"/>
                    </a:lnTo>
                    <a:lnTo>
                      <a:pt x="2929" y="1130"/>
                    </a:lnTo>
                    <a:lnTo>
                      <a:pt x="2929" y="1124"/>
                    </a:lnTo>
                    <a:lnTo>
                      <a:pt x="2929" y="1124"/>
                    </a:lnTo>
                    <a:lnTo>
                      <a:pt x="2929" y="1124"/>
                    </a:lnTo>
                    <a:lnTo>
                      <a:pt x="2929" y="1124"/>
                    </a:lnTo>
                    <a:lnTo>
                      <a:pt x="2929" y="1124"/>
                    </a:lnTo>
                    <a:lnTo>
                      <a:pt x="2929" y="1124"/>
                    </a:lnTo>
                    <a:lnTo>
                      <a:pt x="2929" y="1124"/>
                    </a:lnTo>
                    <a:lnTo>
                      <a:pt x="2929" y="1118"/>
                    </a:lnTo>
                    <a:lnTo>
                      <a:pt x="2936" y="1118"/>
                    </a:lnTo>
                    <a:lnTo>
                      <a:pt x="2936" y="1118"/>
                    </a:lnTo>
                    <a:lnTo>
                      <a:pt x="2936" y="1118"/>
                    </a:lnTo>
                    <a:lnTo>
                      <a:pt x="2936" y="1118"/>
                    </a:lnTo>
                    <a:lnTo>
                      <a:pt x="2936" y="1112"/>
                    </a:lnTo>
                    <a:lnTo>
                      <a:pt x="2942" y="1112"/>
                    </a:lnTo>
                    <a:lnTo>
                      <a:pt x="2942" y="1112"/>
                    </a:lnTo>
                    <a:lnTo>
                      <a:pt x="2942" y="1112"/>
                    </a:lnTo>
                    <a:lnTo>
                      <a:pt x="2942" y="1112"/>
                    </a:lnTo>
                    <a:lnTo>
                      <a:pt x="2942" y="1112"/>
                    </a:lnTo>
                    <a:lnTo>
                      <a:pt x="2942" y="1106"/>
                    </a:lnTo>
                    <a:lnTo>
                      <a:pt x="2942" y="1106"/>
                    </a:lnTo>
                    <a:lnTo>
                      <a:pt x="2942" y="1106"/>
                    </a:lnTo>
                    <a:lnTo>
                      <a:pt x="2942" y="1106"/>
                    </a:lnTo>
                    <a:lnTo>
                      <a:pt x="2942" y="1106"/>
                    </a:lnTo>
                    <a:lnTo>
                      <a:pt x="2942" y="1106"/>
                    </a:lnTo>
                    <a:lnTo>
                      <a:pt x="2942" y="1099"/>
                    </a:lnTo>
                    <a:lnTo>
                      <a:pt x="2942" y="1099"/>
                    </a:lnTo>
                    <a:lnTo>
                      <a:pt x="2942" y="1099"/>
                    </a:lnTo>
                    <a:lnTo>
                      <a:pt x="2942" y="1099"/>
                    </a:lnTo>
                    <a:lnTo>
                      <a:pt x="2942" y="1099"/>
                    </a:lnTo>
                    <a:lnTo>
                      <a:pt x="2942" y="1093"/>
                    </a:lnTo>
                    <a:lnTo>
                      <a:pt x="2942" y="1093"/>
                    </a:lnTo>
                    <a:lnTo>
                      <a:pt x="2942" y="1093"/>
                    </a:lnTo>
                    <a:lnTo>
                      <a:pt x="2942" y="1093"/>
                    </a:lnTo>
                    <a:lnTo>
                      <a:pt x="2942" y="1093"/>
                    </a:lnTo>
                    <a:lnTo>
                      <a:pt x="2942" y="1087"/>
                    </a:lnTo>
                    <a:lnTo>
                      <a:pt x="2942" y="1087"/>
                    </a:lnTo>
                    <a:lnTo>
                      <a:pt x="2942" y="1087"/>
                    </a:lnTo>
                    <a:lnTo>
                      <a:pt x="2942" y="1087"/>
                    </a:lnTo>
                    <a:lnTo>
                      <a:pt x="2942" y="1087"/>
                    </a:lnTo>
                    <a:lnTo>
                      <a:pt x="2942" y="1087"/>
                    </a:lnTo>
                    <a:lnTo>
                      <a:pt x="2942" y="1081"/>
                    </a:lnTo>
                    <a:lnTo>
                      <a:pt x="2942" y="1081"/>
                    </a:lnTo>
                    <a:lnTo>
                      <a:pt x="2942" y="1081"/>
                    </a:lnTo>
                    <a:lnTo>
                      <a:pt x="2942" y="1081"/>
                    </a:lnTo>
                    <a:lnTo>
                      <a:pt x="2942" y="1081"/>
                    </a:lnTo>
                    <a:lnTo>
                      <a:pt x="2942" y="1075"/>
                    </a:lnTo>
                    <a:lnTo>
                      <a:pt x="2942" y="1075"/>
                    </a:lnTo>
                    <a:lnTo>
                      <a:pt x="2942" y="1075"/>
                    </a:lnTo>
                    <a:lnTo>
                      <a:pt x="2942" y="1075"/>
                    </a:lnTo>
                    <a:lnTo>
                      <a:pt x="2936" y="1075"/>
                    </a:lnTo>
                    <a:lnTo>
                      <a:pt x="2936" y="1075"/>
                    </a:lnTo>
                    <a:lnTo>
                      <a:pt x="2936" y="1075"/>
                    </a:lnTo>
                    <a:lnTo>
                      <a:pt x="2936" y="1075"/>
                    </a:lnTo>
                    <a:lnTo>
                      <a:pt x="2936" y="1075"/>
                    </a:lnTo>
                    <a:lnTo>
                      <a:pt x="2936" y="1075"/>
                    </a:lnTo>
                    <a:lnTo>
                      <a:pt x="2936" y="1069"/>
                    </a:lnTo>
                    <a:lnTo>
                      <a:pt x="2936" y="1069"/>
                    </a:lnTo>
                    <a:lnTo>
                      <a:pt x="2929" y="1069"/>
                    </a:lnTo>
                    <a:lnTo>
                      <a:pt x="2929" y="1069"/>
                    </a:lnTo>
                    <a:lnTo>
                      <a:pt x="2929" y="1069"/>
                    </a:lnTo>
                    <a:lnTo>
                      <a:pt x="2929" y="1069"/>
                    </a:lnTo>
                    <a:lnTo>
                      <a:pt x="2929" y="1069"/>
                    </a:lnTo>
                    <a:lnTo>
                      <a:pt x="2923" y="1069"/>
                    </a:lnTo>
                    <a:lnTo>
                      <a:pt x="2923" y="1069"/>
                    </a:lnTo>
                    <a:lnTo>
                      <a:pt x="2923" y="1069"/>
                    </a:lnTo>
                    <a:lnTo>
                      <a:pt x="2923" y="1069"/>
                    </a:lnTo>
                    <a:lnTo>
                      <a:pt x="2923" y="1063"/>
                    </a:lnTo>
                    <a:lnTo>
                      <a:pt x="2917" y="1063"/>
                    </a:lnTo>
                    <a:lnTo>
                      <a:pt x="2917" y="1063"/>
                    </a:lnTo>
                    <a:lnTo>
                      <a:pt x="2917" y="1063"/>
                    </a:lnTo>
                    <a:lnTo>
                      <a:pt x="2917" y="1063"/>
                    </a:lnTo>
                    <a:lnTo>
                      <a:pt x="2917" y="1057"/>
                    </a:lnTo>
                    <a:lnTo>
                      <a:pt x="2917" y="1057"/>
                    </a:lnTo>
                    <a:lnTo>
                      <a:pt x="2917" y="1057"/>
                    </a:lnTo>
                    <a:lnTo>
                      <a:pt x="2917" y="1057"/>
                    </a:lnTo>
                    <a:lnTo>
                      <a:pt x="2917" y="1057"/>
                    </a:lnTo>
                    <a:lnTo>
                      <a:pt x="2917" y="1051"/>
                    </a:lnTo>
                    <a:lnTo>
                      <a:pt x="2917" y="1051"/>
                    </a:lnTo>
                    <a:lnTo>
                      <a:pt x="2917" y="1051"/>
                    </a:lnTo>
                    <a:lnTo>
                      <a:pt x="2911" y="1051"/>
                    </a:lnTo>
                    <a:lnTo>
                      <a:pt x="2911" y="1051"/>
                    </a:lnTo>
                    <a:lnTo>
                      <a:pt x="2911" y="1051"/>
                    </a:lnTo>
                    <a:lnTo>
                      <a:pt x="2911" y="1044"/>
                    </a:lnTo>
                    <a:lnTo>
                      <a:pt x="2911" y="1044"/>
                    </a:lnTo>
                    <a:lnTo>
                      <a:pt x="2911" y="1044"/>
                    </a:lnTo>
                    <a:lnTo>
                      <a:pt x="2911" y="1044"/>
                    </a:lnTo>
                    <a:lnTo>
                      <a:pt x="2905" y="1044"/>
                    </a:lnTo>
                    <a:lnTo>
                      <a:pt x="2905" y="1044"/>
                    </a:lnTo>
                    <a:lnTo>
                      <a:pt x="2905" y="1044"/>
                    </a:lnTo>
                    <a:lnTo>
                      <a:pt x="2905" y="1044"/>
                    </a:lnTo>
                    <a:lnTo>
                      <a:pt x="2905" y="1038"/>
                    </a:lnTo>
                    <a:lnTo>
                      <a:pt x="2905" y="1038"/>
                    </a:lnTo>
                    <a:lnTo>
                      <a:pt x="2899" y="1038"/>
                    </a:lnTo>
                    <a:lnTo>
                      <a:pt x="2899" y="1038"/>
                    </a:lnTo>
                    <a:lnTo>
                      <a:pt x="2899" y="1038"/>
                    </a:lnTo>
                    <a:lnTo>
                      <a:pt x="2899" y="1038"/>
                    </a:lnTo>
                    <a:lnTo>
                      <a:pt x="2899" y="1038"/>
                    </a:lnTo>
                    <a:lnTo>
                      <a:pt x="2899" y="1032"/>
                    </a:lnTo>
                    <a:lnTo>
                      <a:pt x="2899" y="1032"/>
                    </a:lnTo>
                    <a:moveTo>
                      <a:pt x="2899" y="1032"/>
                    </a:moveTo>
                    <a:lnTo>
                      <a:pt x="2905" y="1032"/>
                    </a:lnTo>
                    <a:lnTo>
                      <a:pt x="2905" y="1032"/>
                    </a:lnTo>
                    <a:lnTo>
                      <a:pt x="2911" y="1032"/>
                    </a:lnTo>
                    <a:lnTo>
                      <a:pt x="2911" y="1032"/>
                    </a:lnTo>
                    <a:lnTo>
                      <a:pt x="2917" y="1032"/>
                    </a:lnTo>
                    <a:lnTo>
                      <a:pt x="2923" y="1032"/>
                    </a:lnTo>
                    <a:lnTo>
                      <a:pt x="2929" y="1032"/>
                    </a:lnTo>
                    <a:lnTo>
                      <a:pt x="2929" y="1032"/>
                    </a:lnTo>
                    <a:lnTo>
                      <a:pt x="2929" y="1032"/>
                    </a:lnTo>
                    <a:lnTo>
                      <a:pt x="2936" y="1032"/>
                    </a:lnTo>
                    <a:lnTo>
                      <a:pt x="2936" y="1032"/>
                    </a:lnTo>
                    <a:lnTo>
                      <a:pt x="2936" y="1032"/>
                    </a:lnTo>
                    <a:lnTo>
                      <a:pt x="2942" y="1032"/>
                    </a:lnTo>
                    <a:lnTo>
                      <a:pt x="2948" y="1032"/>
                    </a:lnTo>
                    <a:lnTo>
                      <a:pt x="2948" y="1032"/>
                    </a:lnTo>
                    <a:lnTo>
                      <a:pt x="2954" y="1032"/>
                    </a:lnTo>
                    <a:lnTo>
                      <a:pt x="2954" y="1032"/>
                    </a:lnTo>
                    <a:lnTo>
                      <a:pt x="2954" y="1032"/>
                    </a:lnTo>
                    <a:lnTo>
                      <a:pt x="2960" y="1032"/>
                    </a:lnTo>
                    <a:lnTo>
                      <a:pt x="2966" y="1032"/>
                    </a:lnTo>
                    <a:lnTo>
                      <a:pt x="2972" y="1032"/>
                    </a:lnTo>
                    <a:lnTo>
                      <a:pt x="2972" y="1032"/>
                    </a:lnTo>
                    <a:lnTo>
                      <a:pt x="2972" y="1026"/>
                    </a:lnTo>
                    <a:lnTo>
                      <a:pt x="2978" y="1026"/>
                    </a:lnTo>
                    <a:lnTo>
                      <a:pt x="2978" y="1026"/>
                    </a:lnTo>
                    <a:lnTo>
                      <a:pt x="2984" y="1026"/>
                    </a:lnTo>
                    <a:lnTo>
                      <a:pt x="2984" y="1026"/>
                    </a:lnTo>
                    <a:lnTo>
                      <a:pt x="2984" y="1026"/>
                    </a:lnTo>
                    <a:lnTo>
                      <a:pt x="2990" y="1026"/>
                    </a:lnTo>
                    <a:lnTo>
                      <a:pt x="2990" y="1026"/>
                    </a:lnTo>
                    <a:lnTo>
                      <a:pt x="2997" y="1026"/>
                    </a:lnTo>
                    <a:lnTo>
                      <a:pt x="3003" y="1026"/>
                    </a:lnTo>
                    <a:lnTo>
                      <a:pt x="3003" y="1026"/>
                    </a:lnTo>
                    <a:lnTo>
                      <a:pt x="3009" y="1026"/>
                    </a:lnTo>
                    <a:lnTo>
                      <a:pt x="3015" y="1026"/>
                    </a:lnTo>
                    <a:lnTo>
                      <a:pt x="3015" y="1026"/>
                    </a:lnTo>
                    <a:lnTo>
                      <a:pt x="3015" y="1026"/>
                    </a:lnTo>
                    <a:lnTo>
                      <a:pt x="3015" y="1026"/>
                    </a:lnTo>
                    <a:lnTo>
                      <a:pt x="3021" y="1026"/>
                    </a:lnTo>
                    <a:lnTo>
                      <a:pt x="3027" y="1026"/>
                    </a:lnTo>
                    <a:lnTo>
                      <a:pt x="3027" y="1026"/>
                    </a:lnTo>
                    <a:lnTo>
                      <a:pt x="3033" y="1026"/>
                    </a:lnTo>
                    <a:lnTo>
                      <a:pt x="3033" y="1026"/>
                    </a:lnTo>
                    <a:lnTo>
                      <a:pt x="3033" y="1026"/>
                    </a:lnTo>
                    <a:lnTo>
                      <a:pt x="3039" y="1026"/>
                    </a:lnTo>
                    <a:lnTo>
                      <a:pt x="3039" y="1026"/>
                    </a:lnTo>
                    <a:lnTo>
                      <a:pt x="3045" y="1026"/>
                    </a:lnTo>
                    <a:lnTo>
                      <a:pt x="3058" y="1026"/>
                    </a:lnTo>
                    <a:lnTo>
                      <a:pt x="3058" y="1026"/>
                    </a:lnTo>
                    <a:lnTo>
                      <a:pt x="3064" y="1026"/>
                    </a:lnTo>
                    <a:lnTo>
                      <a:pt x="3070" y="1026"/>
                    </a:lnTo>
                    <a:lnTo>
                      <a:pt x="3076" y="1020"/>
                    </a:lnTo>
                    <a:lnTo>
                      <a:pt x="3082" y="1020"/>
                    </a:lnTo>
                    <a:lnTo>
                      <a:pt x="3088" y="1020"/>
                    </a:lnTo>
                    <a:lnTo>
                      <a:pt x="3100" y="1020"/>
                    </a:lnTo>
                    <a:lnTo>
                      <a:pt x="3100" y="1020"/>
                    </a:lnTo>
                    <a:lnTo>
                      <a:pt x="3100" y="1020"/>
                    </a:lnTo>
                    <a:lnTo>
                      <a:pt x="3106" y="1020"/>
                    </a:lnTo>
                    <a:lnTo>
                      <a:pt x="3113" y="1020"/>
                    </a:lnTo>
                    <a:lnTo>
                      <a:pt x="3125" y="1020"/>
                    </a:lnTo>
                    <a:lnTo>
                      <a:pt x="3125" y="1020"/>
                    </a:lnTo>
                    <a:lnTo>
                      <a:pt x="3131" y="1020"/>
                    </a:lnTo>
                    <a:lnTo>
                      <a:pt x="3137" y="1020"/>
                    </a:lnTo>
                    <a:lnTo>
                      <a:pt x="3137" y="1020"/>
                    </a:lnTo>
                    <a:lnTo>
                      <a:pt x="3137" y="1020"/>
                    </a:lnTo>
                    <a:lnTo>
                      <a:pt x="3137" y="1026"/>
                    </a:lnTo>
                    <a:lnTo>
                      <a:pt x="3137" y="1032"/>
                    </a:lnTo>
                    <a:lnTo>
                      <a:pt x="3137" y="1032"/>
                    </a:lnTo>
                    <a:lnTo>
                      <a:pt x="3137" y="1038"/>
                    </a:lnTo>
                    <a:lnTo>
                      <a:pt x="3137" y="1038"/>
                    </a:lnTo>
                    <a:lnTo>
                      <a:pt x="3137" y="1044"/>
                    </a:lnTo>
                    <a:lnTo>
                      <a:pt x="3137" y="1051"/>
                    </a:lnTo>
                    <a:lnTo>
                      <a:pt x="3143" y="1051"/>
                    </a:lnTo>
                    <a:lnTo>
                      <a:pt x="3149" y="1063"/>
                    </a:lnTo>
                    <a:lnTo>
                      <a:pt x="3149" y="1063"/>
                    </a:lnTo>
                    <a:lnTo>
                      <a:pt x="3149" y="1063"/>
                    </a:lnTo>
                    <a:lnTo>
                      <a:pt x="3155" y="1069"/>
                    </a:lnTo>
                    <a:lnTo>
                      <a:pt x="3155" y="1069"/>
                    </a:lnTo>
                    <a:lnTo>
                      <a:pt x="3155" y="1069"/>
                    </a:lnTo>
                    <a:lnTo>
                      <a:pt x="3155" y="1069"/>
                    </a:lnTo>
                    <a:lnTo>
                      <a:pt x="3155" y="1081"/>
                    </a:lnTo>
                    <a:lnTo>
                      <a:pt x="3155" y="1087"/>
                    </a:lnTo>
                    <a:lnTo>
                      <a:pt x="3161" y="1087"/>
                    </a:lnTo>
                    <a:lnTo>
                      <a:pt x="3161" y="1087"/>
                    </a:lnTo>
                    <a:lnTo>
                      <a:pt x="3161" y="1087"/>
                    </a:lnTo>
                    <a:lnTo>
                      <a:pt x="3161" y="1087"/>
                    </a:lnTo>
                    <a:lnTo>
                      <a:pt x="3161" y="1093"/>
                    </a:lnTo>
                    <a:lnTo>
                      <a:pt x="3161" y="1093"/>
                    </a:lnTo>
                    <a:lnTo>
                      <a:pt x="3161" y="1093"/>
                    </a:lnTo>
                    <a:lnTo>
                      <a:pt x="3161" y="1099"/>
                    </a:lnTo>
                    <a:lnTo>
                      <a:pt x="3167" y="1099"/>
                    </a:lnTo>
                    <a:lnTo>
                      <a:pt x="3167" y="1099"/>
                    </a:lnTo>
                    <a:lnTo>
                      <a:pt x="3167" y="1106"/>
                    </a:lnTo>
                    <a:lnTo>
                      <a:pt x="3167" y="1106"/>
                    </a:lnTo>
                    <a:lnTo>
                      <a:pt x="3167" y="1106"/>
                    </a:lnTo>
                    <a:lnTo>
                      <a:pt x="3167" y="1112"/>
                    </a:lnTo>
                    <a:lnTo>
                      <a:pt x="3167" y="1118"/>
                    </a:lnTo>
                    <a:lnTo>
                      <a:pt x="3167" y="1118"/>
                    </a:lnTo>
                    <a:lnTo>
                      <a:pt x="3167" y="1124"/>
                    </a:lnTo>
                    <a:lnTo>
                      <a:pt x="3174" y="1130"/>
                    </a:lnTo>
                    <a:lnTo>
                      <a:pt x="3174" y="1136"/>
                    </a:lnTo>
                    <a:lnTo>
                      <a:pt x="3174" y="1142"/>
                    </a:lnTo>
                    <a:lnTo>
                      <a:pt x="3174" y="1148"/>
                    </a:lnTo>
                    <a:lnTo>
                      <a:pt x="3174" y="1154"/>
                    </a:lnTo>
                    <a:lnTo>
                      <a:pt x="3174" y="1173"/>
                    </a:lnTo>
                    <a:lnTo>
                      <a:pt x="3174" y="1173"/>
                    </a:lnTo>
                    <a:lnTo>
                      <a:pt x="3174" y="1185"/>
                    </a:lnTo>
                    <a:lnTo>
                      <a:pt x="3174" y="1185"/>
                    </a:lnTo>
                    <a:lnTo>
                      <a:pt x="3180" y="1203"/>
                    </a:lnTo>
                    <a:lnTo>
                      <a:pt x="3180" y="1203"/>
                    </a:lnTo>
                    <a:lnTo>
                      <a:pt x="3180" y="1203"/>
                    </a:lnTo>
                    <a:lnTo>
                      <a:pt x="3180" y="1203"/>
                    </a:lnTo>
                    <a:lnTo>
                      <a:pt x="3180" y="1222"/>
                    </a:lnTo>
                    <a:lnTo>
                      <a:pt x="3180" y="1240"/>
                    </a:lnTo>
                    <a:lnTo>
                      <a:pt x="3180" y="1246"/>
                    </a:lnTo>
                    <a:lnTo>
                      <a:pt x="3180" y="1252"/>
                    </a:lnTo>
                    <a:lnTo>
                      <a:pt x="3180" y="1252"/>
                    </a:lnTo>
                    <a:lnTo>
                      <a:pt x="3186" y="1277"/>
                    </a:lnTo>
                    <a:lnTo>
                      <a:pt x="3186" y="1289"/>
                    </a:lnTo>
                    <a:lnTo>
                      <a:pt x="3186" y="1289"/>
                    </a:lnTo>
                    <a:lnTo>
                      <a:pt x="3186" y="1301"/>
                    </a:lnTo>
                    <a:lnTo>
                      <a:pt x="3186" y="1307"/>
                    </a:lnTo>
                    <a:lnTo>
                      <a:pt x="3186" y="1307"/>
                    </a:lnTo>
                    <a:lnTo>
                      <a:pt x="3186" y="1319"/>
                    </a:lnTo>
                    <a:lnTo>
                      <a:pt x="3186" y="1325"/>
                    </a:lnTo>
                    <a:lnTo>
                      <a:pt x="3186" y="1325"/>
                    </a:lnTo>
                    <a:lnTo>
                      <a:pt x="3186" y="1331"/>
                    </a:lnTo>
                    <a:lnTo>
                      <a:pt x="3192" y="1344"/>
                    </a:lnTo>
                    <a:lnTo>
                      <a:pt x="3192" y="1350"/>
                    </a:lnTo>
                    <a:lnTo>
                      <a:pt x="3192" y="1356"/>
                    </a:lnTo>
                    <a:lnTo>
                      <a:pt x="3192" y="1362"/>
                    </a:lnTo>
                    <a:lnTo>
                      <a:pt x="3192" y="1362"/>
                    </a:lnTo>
                    <a:lnTo>
                      <a:pt x="3192" y="1362"/>
                    </a:lnTo>
                    <a:lnTo>
                      <a:pt x="3192" y="1368"/>
                    </a:lnTo>
                    <a:lnTo>
                      <a:pt x="3192" y="1368"/>
                    </a:lnTo>
                    <a:lnTo>
                      <a:pt x="3192" y="1380"/>
                    </a:lnTo>
                    <a:lnTo>
                      <a:pt x="3192" y="1380"/>
                    </a:lnTo>
                    <a:lnTo>
                      <a:pt x="3192" y="1380"/>
                    </a:lnTo>
                    <a:lnTo>
                      <a:pt x="3192" y="1380"/>
                    </a:lnTo>
                    <a:lnTo>
                      <a:pt x="3186" y="1380"/>
                    </a:lnTo>
                    <a:lnTo>
                      <a:pt x="3186" y="1386"/>
                    </a:lnTo>
                    <a:lnTo>
                      <a:pt x="3186" y="1386"/>
                    </a:lnTo>
                    <a:lnTo>
                      <a:pt x="3186" y="1386"/>
                    </a:lnTo>
                    <a:lnTo>
                      <a:pt x="3186" y="1393"/>
                    </a:lnTo>
                    <a:lnTo>
                      <a:pt x="3186" y="1393"/>
                    </a:lnTo>
                    <a:lnTo>
                      <a:pt x="3192" y="1393"/>
                    </a:lnTo>
                    <a:lnTo>
                      <a:pt x="3192" y="1393"/>
                    </a:lnTo>
                    <a:lnTo>
                      <a:pt x="3192" y="1399"/>
                    </a:lnTo>
                    <a:lnTo>
                      <a:pt x="3192" y="1399"/>
                    </a:lnTo>
                    <a:lnTo>
                      <a:pt x="3186" y="1399"/>
                    </a:lnTo>
                    <a:lnTo>
                      <a:pt x="3186" y="1405"/>
                    </a:lnTo>
                    <a:lnTo>
                      <a:pt x="3186" y="1405"/>
                    </a:lnTo>
                    <a:lnTo>
                      <a:pt x="3186" y="1405"/>
                    </a:lnTo>
                    <a:lnTo>
                      <a:pt x="3186" y="1411"/>
                    </a:lnTo>
                    <a:lnTo>
                      <a:pt x="3186" y="1411"/>
                    </a:lnTo>
                    <a:lnTo>
                      <a:pt x="3186" y="1411"/>
                    </a:lnTo>
                    <a:lnTo>
                      <a:pt x="3186" y="1411"/>
                    </a:lnTo>
                    <a:lnTo>
                      <a:pt x="3186" y="1411"/>
                    </a:lnTo>
                    <a:lnTo>
                      <a:pt x="3192" y="1411"/>
                    </a:lnTo>
                    <a:lnTo>
                      <a:pt x="3192" y="1411"/>
                    </a:lnTo>
                    <a:lnTo>
                      <a:pt x="3192" y="1417"/>
                    </a:lnTo>
                    <a:lnTo>
                      <a:pt x="3192" y="1417"/>
                    </a:lnTo>
                    <a:lnTo>
                      <a:pt x="3192" y="1417"/>
                    </a:lnTo>
                    <a:lnTo>
                      <a:pt x="3192" y="1423"/>
                    </a:lnTo>
                    <a:lnTo>
                      <a:pt x="3192" y="1423"/>
                    </a:lnTo>
                    <a:lnTo>
                      <a:pt x="3198" y="1423"/>
                    </a:lnTo>
                    <a:lnTo>
                      <a:pt x="3198" y="1423"/>
                    </a:lnTo>
                    <a:lnTo>
                      <a:pt x="3198" y="1429"/>
                    </a:lnTo>
                    <a:lnTo>
                      <a:pt x="3198" y="1429"/>
                    </a:lnTo>
                    <a:lnTo>
                      <a:pt x="3198" y="1435"/>
                    </a:lnTo>
                    <a:lnTo>
                      <a:pt x="3198" y="1435"/>
                    </a:lnTo>
                    <a:lnTo>
                      <a:pt x="3198" y="1435"/>
                    </a:lnTo>
                    <a:lnTo>
                      <a:pt x="3198" y="1435"/>
                    </a:lnTo>
                    <a:lnTo>
                      <a:pt x="3198" y="1441"/>
                    </a:lnTo>
                    <a:lnTo>
                      <a:pt x="3198" y="1441"/>
                    </a:lnTo>
                    <a:lnTo>
                      <a:pt x="3204" y="1448"/>
                    </a:lnTo>
                    <a:lnTo>
                      <a:pt x="3204" y="1448"/>
                    </a:lnTo>
                    <a:lnTo>
                      <a:pt x="3204" y="1448"/>
                    </a:lnTo>
                    <a:lnTo>
                      <a:pt x="3204" y="1454"/>
                    </a:lnTo>
                    <a:lnTo>
                      <a:pt x="3204" y="1454"/>
                    </a:lnTo>
                    <a:lnTo>
                      <a:pt x="3198" y="1460"/>
                    </a:lnTo>
                    <a:lnTo>
                      <a:pt x="3198" y="1460"/>
                    </a:lnTo>
                    <a:lnTo>
                      <a:pt x="3192" y="1460"/>
                    </a:lnTo>
                    <a:lnTo>
                      <a:pt x="3192" y="1466"/>
                    </a:lnTo>
                    <a:lnTo>
                      <a:pt x="3192" y="1466"/>
                    </a:lnTo>
                    <a:lnTo>
                      <a:pt x="3192" y="1466"/>
                    </a:lnTo>
                    <a:lnTo>
                      <a:pt x="3192" y="1466"/>
                    </a:lnTo>
                    <a:lnTo>
                      <a:pt x="3192" y="1472"/>
                    </a:lnTo>
                    <a:lnTo>
                      <a:pt x="3192" y="1472"/>
                    </a:lnTo>
                    <a:lnTo>
                      <a:pt x="3192" y="1472"/>
                    </a:lnTo>
                    <a:lnTo>
                      <a:pt x="3192" y="1472"/>
                    </a:lnTo>
                    <a:lnTo>
                      <a:pt x="3192" y="1478"/>
                    </a:lnTo>
                    <a:lnTo>
                      <a:pt x="3192" y="1478"/>
                    </a:lnTo>
                    <a:lnTo>
                      <a:pt x="3192" y="1478"/>
                    </a:lnTo>
                    <a:lnTo>
                      <a:pt x="3186" y="1478"/>
                    </a:lnTo>
                    <a:lnTo>
                      <a:pt x="3186" y="1484"/>
                    </a:lnTo>
                    <a:lnTo>
                      <a:pt x="3186" y="1484"/>
                    </a:lnTo>
                    <a:lnTo>
                      <a:pt x="3186" y="1484"/>
                    </a:lnTo>
                    <a:lnTo>
                      <a:pt x="3186" y="1484"/>
                    </a:lnTo>
                    <a:lnTo>
                      <a:pt x="3186" y="1484"/>
                    </a:lnTo>
                    <a:lnTo>
                      <a:pt x="3186" y="1484"/>
                    </a:lnTo>
                    <a:lnTo>
                      <a:pt x="3186" y="1490"/>
                    </a:lnTo>
                    <a:lnTo>
                      <a:pt x="3186" y="1490"/>
                    </a:lnTo>
                    <a:lnTo>
                      <a:pt x="3186" y="1490"/>
                    </a:lnTo>
                    <a:lnTo>
                      <a:pt x="3180" y="1496"/>
                    </a:lnTo>
                    <a:lnTo>
                      <a:pt x="3180" y="1496"/>
                    </a:lnTo>
                    <a:lnTo>
                      <a:pt x="3180" y="1496"/>
                    </a:lnTo>
                    <a:lnTo>
                      <a:pt x="3174" y="1502"/>
                    </a:lnTo>
                    <a:lnTo>
                      <a:pt x="3180" y="1502"/>
                    </a:lnTo>
                    <a:lnTo>
                      <a:pt x="3180" y="1502"/>
                    </a:lnTo>
                    <a:lnTo>
                      <a:pt x="3174" y="1502"/>
                    </a:lnTo>
                    <a:lnTo>
                      <a:pt x="3174" y="1502"/>
                    </a:lnTo>
                    <a:lnTo>
                      <a:pt x="3174" y="1502"/>
                    </a:lnTo>
                    <a:lnTo>
                      <a:pt x="3174" y="1502"/>
                    </a:lnTo>
                    <a:lnTo>
                      <a:pt x="3174" y="1502"/>
                    </a:lnTo>
                    <a:lnTo>
                      <a:pt x="3174" y="1509"/>
                    </a:lnTo>
                    <a:lnTo>
                      <a:pt x="3174" y="1509"/>
                    </a:lnTo>
                    <a:lnTo>
                      <a:pt x="3167" y="1509"/>
                    </a:lnTo>
                    <a:lnTo>
                      <a:pt x="3167" y="1509"/>
                    </a:lnTo>
                    <a:lnTo>
                      <a:pt x="3167" y="1502"/>
                    </a:lnTo>
                    <a:lnTo>
                      <a:pt x="3167" y="1509"/>
                    </a:lnTo>
                    <a:lnTo>
                      <a:pt x="3167" y="1509"/>
                    </a:lnTo>
                    <a:lnTo>
                      <a:pt x="3167" y="1509"/>
                    </a:lnTo>
                    <a:lnTo>
                      <a:pt x="3167" y="1509"/>
                    </a:lnTo>
                    <a:lnTo>
                      <a:pt x="3167" y="1509"/>
                    </a:lnTo>
                    <a:lnTo>
                      <a:pt x="3167" y="1515"/>
                    </a:lnTo>
                    <a:lnTo>
                      <a:pt x="3167" y="1515"/>
                    </a:lnTo>
                    <a:lnTo>
                      <a:pt x="3161" y="1515"/>
                    </a:lnTo>
                    <a:lnTo>
                      <a:pt x="3161" y="1515"/>
                    </a:lnTo>
                    <a:lnTo>
                      <a:pt x="3161" y="1515"/>
                    </a:lnTo>
                    <a:lnTo>
                      <a:pt x="3167" y="1515"/>
                    </a:lnTo>
                    <a:lnTo>
                      <a:pt x="3167" y="1521"/>
                    </a:lnTo>
                    <a:lnTo>
                      <a:pt x="3167" y="1521"/>
                    </a:lnTo>
                    <a:lnTo>
                      <a:pt x="3167" y="1521"/>
                    </a:lnTo>
                    <a:lnTo>
                      <a:pt x="3167" y="1521"/>
                    </a:lnTo>
                    <a:lnTo>
                      <a:pt x="3167" y="1521"/>
                    </a:lnTo>
                    <a:lnTo>
                      <a:pt x="3167" y="1527"/>
                    </a:lnTo>
                    <a:lnTo>
                      <a:pt x="3167" y="1527"/>
                    </a:lnTo>
                    <a:lnTo>
                      <a:pt x="3161" y="1527"/>
                    </a:lnTo>
                    <a:lnTo>
                      <a:pt x="3161" y="1527"/>
                    </a:lnTo>
                    <a:lnTo>
                      <a:pt x="3161" y="1527"/>
                    </a:lnTo>
                    <a:lnTo>
                      <a:pt x="3161" y="1533"/>
                    </a:lnTo>
                    <a:lnTo>
                      <a:pt x="3167" y="1533"/>
                    </a:lnTo>
                    <a:lnTo>
                      <a:pt x="3167" y="1533"/>
                    </a:lnTo>
                    <a:lnTo>
                      <a:pt x="3161" y="1533"/>
                    </a:lnTo>
                    <a:lnTo>
                      <a:pt x="3161" y="1533"/>
                    </a:lnTo>
                    <a:lnTo>
                      <a:pt x="3161" y="1539"/>
                    </a:lnTo>
                    <a:lnTo>
                      <a:pt x="3161" y="1539"/>
                    </a:lnTo>
                    <a:lnTo>
                      <a:pt x="3161" y="1539"/>
                    </a:lnTo>
                    <a:lnTo>
                      <a:pt x="3161" y="1545"/>
                    </a:lnTo>
                    <a:lnTo>
                      <a:pt x="3161" y="1545"/>
                    </a:lnTo>
                    <a:lnTo>
                      <a:pt x="3161" y="1545"/>
                    </a:lnTo>
                    <a:lnTo>
                      <a:pt x="3161" y="1551"/>
                    </a:lnTo>
                    <a:lnTo>
                      <a:pt x="3161" y="1551"/>
                    </a:lnTo>
                    <a:lnTo>
                      <a:pt x="3161" y="1551"/>
                    </a:lnTo>
                    <a:lnTo>
                      <a:pt x="3161" y="1551"/>
                    </a:lnTo>
                    <a:lnTo>
                      <a:pt x="3161" y="1557"/>
                    </a:lnTo>
                    <a:lnTo>
                      <a:pt x="3161" y="1557"/>
                    </a:lnTo>
                    <a:lnTo>
                      <a:pt x="3161" y="1557"/>
                    </a:lnTo>
                    <a:lnTo>
                      <a:pt x="3161" y="1557"/>
                    </a:lnTo>
                    <a:lnTo>
                      <a:pt x="3161" y="1557"/>
                    </a:lnTo>
                    <a:lnTo>
                      <a:pt x="3161" y="1557"/>
                    </a:lnTo>
                    <a:lnTo>
                      <a:pt x="3161" y="1557"/>
                    </a:lnTo>
                    <a:lnTo>
                      <a:pt x="3161" y="1557"/>
                    </a:lnTo>
                    <a:lnTo>
                      <a:pt x="3161" y="1564"/>
                    </a:lnTo>
                    <a:lnTo>
                      <a:pt x="3161" y="1564"/>
                    </a:lnTo>
                    <a:lnTo>
                      <a:pt x="3161" y="1564"/>
                    </a:lnTo>
                    <a:lnTo>
                      <a:pt x="3161" y="1564"/>
                    </a:lnTo>
                    <a:lnTo>
                      <a:pt x="3161" y="1564"/>
                    </a:lnTo>
                    <a:lnTo>
                      <a:pt x="3161" y="1564"/>
                    </a:lnTo>
                    <a:lnTo>
                      <a:pt x="3161" y="1564"/>
                    </a:lnTo>
                    <a:lnTo>
                      <a:pt x="3161" y="1564"/>
                    </a:lnTo>
                    <a:lnTo>
                      <a:pt x="3161" y="1564"/>
                    </a:lnTo>
                    <a:lnTo>
                      <a:pt x="3161" y="1570"/>
                    </a:lnTo>
                    <a:lnTo>
                      <a:pt x="3161" y="1570"/>
                    </a:lnTo>
                    <a:lnTo>
                      <a:pt x="3161" y="1570"/>
                    </a:lnTo>
                    <a:lnTo>
                      <a:pt x="3161" y="1570"/>
                    </a:lnTo>
                    <a:lnTo>
                      <a:pt x="3161" y="1570"/>
                    </a:lnTo>
                    <a:lnTo>
                      <a:pt x="3161" y="1570"/>
                    </a:lnTo>
                    <a:lnTo>
                      <a:pt x="3161" y="1570"/>
                    </a:lnTo>
                    <a:lnTo>
                      <a:pt x="3155" y="1576"/>
                    </a:lnTo>
                    <a:lnTo>
                      <a:pt x="3155" y="1576"/>
                    </a:lnTo>
                    <a:lnTo>
                      <a:pt x="3155" y="1576"/>
                    </a:lnTo>
                    <a:lnTo>
                      <a:pt x="3155" y="1576"/>
                    </a:lnTo>
                    <a:lnTo>
                      <a:pt x="3155" y="1576"/>
                    </a:lnTo>
                    <a:lnTo>
                      <a:pt x="3155" y="1582"/>
                    </a:lnTo>
                    <a:lnTo>
                      <a:pt x="3155" y="1582"/>
                    </a:lnTo>
                    <a:lnTo>
                      <a:pt x="3155" y="1582"/>
                    </a:lnTo>
                    <a:lnTo>
                      <a:pt x="3155" y="1582"/>
                    </a:lnTo>
                    <a:lnTo>
                      <a:pt x="3155" y="1588"/>
                    </a:lnTo>
                    <a:lnTo>
                      <a:pt x="3155" y="1588"/>
                    </a:lnTo>
                    <a:lnTo>
                      <a:pt x="3155" y="1588"/>
                    </a:lnTo>
                    <a:lnTo>
                      <a:pt x="3155" y="1588"/>
                    </a:lnTo>
                    <a:lnTo>
                      <a:pt x="3155" y="1588"/>
                    </a:lnTo>
                    <a:lnTo>
                      <a:pt x="3155" y="1594"/>
                    </a:lnTo>
                    <a:lnTo>
                      <a:pt x="3161" y="1594"/>
                    </a:lnTo>
                    <a:lnTo>
                      <a:pt x="3161" y="1594"/>
                    </a:lnTo>
                    <a:lnTo>
                      <a:pt x="3161" y="1594"/>
                    </a:lnTo>
                    <a:lnTo>
                      <a:pt x="3161" y="1594"/>
                    </a:lnTo>
                    <a:lnTo>
                      <a:pt x="3161" y="1594"/>
                    </a:lnTo>
                    <a:lnTo>
                      <a:pt x="3161" y="1594"/>
                    </a:lnTo>
                    <a:lnTo>
                      <a:pt x="3161" y="1594"/>
                    </a:lnTo>
                    <a:lnTo>
                      <a:pt x="3161" y="1600"/>
                    </a:lnTo>
                    <a:lnTo>
                      <a:pt x="3161" y="1600"/>
                    </a:lnTo>
                    <a:lnTo>
                      <a:pt x="3161" y="1600"/>
                    </a:lnTo>
                    <a:lnTo>
                      <a:pt x="3161" y="1600"/>
                    </a:lnTo>
                    <a:lnTo>
                      <a:pt x="3161" y="1600"/>
                    </a:lnTo>
                    <a:lnTo>
                      <a:pt x="3161" y="1600"/>
                    </a:lnTo>
                    <a:lnTo>
                      <a:pt x="3161" y="1600"/>
                    </a:lnTo>
                    <a:lnTo>
                      <a:pt x="3161" y="1600"/>
                    </a:lnTo>
                    <a:lnTo>
                      <a:pt x="3161" y="1600"/>
                    </a:lnTo>
                    <a:lnTo>
                      <a:pt x="3155" y="1600"/>
                    </a:lnTo>
                    <a:lnTo>
                      <a:pt x="3155" y="1606"/>
                    </a:lnTo>
                    <a:lnTo>
                      <a:pt x="3155" y="1606"/>
                    </a:lnTo>
                    <a:lnTo>
                      <a:pt x="3155" y="1606"/>
                    </a:lnTo>
                    <a:lnTo>
                      <a:pt x="3149" y="1606"/>
                    </a:lnTo>
                    <a:lnTo>
                      <a:pt x="3149" y="1606"/>
                    </a:lnTo>
                    <a:lnTo>
                      <a:pt x="3149" y="1606"/>
                    </a:lnTo>
                    <a:lnTo>
                      <a:pt x="3149" y="1606"/>
                    </a:lnTo>
                    <a:lnTo>
                      <a:pt x="3143" y="1606"/>
                    </a:lnTo>
                    <a:lnTo>
                      <a:pt x="3143" y="1606"/>
                    </a:lnTo>
                    <a:lnTo>
                      <a:pt x="3143" y="1606"/>
                    </a:lnTo>
                    <a:lnTo>
                      <a:pt x="3143" y="1606"/>
                    </a:lnTo>
                    <a:lnTo>
                      <a:pt x="3143" y="1606"/>
                    </a:lnTo>
                    <a:lnTo>
                      <a:pt x="3143" y="1612"/>
                    </a:lnTo>
                    <a:lnTo>
                      <a:pt x="3137" y="1612"/>
                    </a:lnTo>
                    <a:lnTo>
                      <a:pt x="3137" y="1612"/>
                    </a:lnTo>
                    <a:lnTo>
                      <a:pt x="3137" y="1612"/>
                    </a:lnTo>
                    <a:lnTo>
                      <a:pt x="3137" y="1612"/>
                    </a:lnTo>
                    <a:lnTo>
                      <a:pt x="3137" y="1612"/>
                    </a:lnTo>
                    <a:lnTo>
                      <a:pt x="3137" y="1612"/>
                    </a:lnTo>
                    <a:lnTo>
                      <a:pt x="3131" y="1612"/>
                    </a:lnTo>
                    <a:lnTo>
                      <a:pt x="3131" y="1612"/>
                    </a:lnTo>
                    <a:lnTo>
                      <a:pt x="3131" y="1612"/>
                    </a:lnTo>
                    <a:lnTo>
                      <a:pt x="3131" y="1612"/>
                    </a:lnTo>
                    <a:lnTo>
                      <a:pt x="3131" y="1612"/>
                    </a:lnTo>
                    <a:lnTo>
                      <a:pt x="3131" y="1612"/>
                    </a:lnTo>
                    <a:lnTo>
                      <a:pt x="3131" y="1612"/>
                    </a:lnTo>
                    <a:lnTo>
                      <a:pt x="3125" y="1619"/>
                    </a:lnTo>
                    <a:lnTo>
                      <a:pt x="3125" y="1619"/>
                    </a:lnTo>
                    <a:lnTo>
                      <a:pt x="3125" y="1619"/>
                    </a:lnTo>
                    <a:lnTo>
                      <a:pt x="3125" y="1619"/>
                    </a:lnTo>
                    <a:lnTo>
                      <a:pt x="3125" y="1619"/>
                    </a:lnTo>
                    <a:lnTo>
                      <a:pt x="3125" y="1625"/>
                    </a:lnTo>
                    <a:lnTo>
                      <a:pt x="3125" y="1625"/>
                    </a:lnTo>
                    <a:lnTo>
                      <a:pt x="3125" y="1625"/>
                    </a:lnTo>
                    <a:lnTo>
                      <a:pt x="3125" y="1625"/>
                    </a:lnTo>
                    <a:lnTo>
                      <a:pt x="3125" y="1625"/>
                    </a:lnTo>
                    <a:lnTo>
                      <a:pt x="3125" y="1631"/>
                    </a:lnTo>
                    <a:lnTo>
                      <a:pt x="3125" y="1631"/>
                    </a:lnTo>
                    <a:lnTo>
                      <a:pt x="3125" y="1631"/>
                    </a:lnTo>
                    <a:lnTo>
                      <a:pt x="3125" y="1631"/>
                    </a:lnTo>
                    <a:lnTo>
                      <a:pt x="3125" y="1631"/>
                    </a:lnTo>
                    <a:lnTo>
                      <a:pt x="3131" y="1631"/>
                    </a:lnTo>
                    <a:lnTo>
                      <a:pt x="3131" y="1631"/>
                    </a:lnTo>
                    <a:lnTo>
                      <a:pt x="3131" y="1637"/>
                    </a:lnTo>
                    <a:lnTo>
                      <a:pt x="3131" y="1637"/>
                    </a:lnTo>
                    <a:lnTo>
                      <a:pt x="3131" y="1637"/>
                    </a:lnTo>
                    <a:lnTo>
                      <a:pt x="3131" y="1637"/>
                    </a:lnTo>
                    <a:lnTo>
                      <a:pt x="3137" y="1637"/>
                    </a:lnTo>
                    <a:lnTo>
                      <a:pt x="3131" y="1643"/>
                    </a:lnTo>
                    <a:lnTo>
                      <a:pt x="3137" y="1643"/>
                    </a:lnTo>
                    <a:lnTo>
                      <a:pt x="3137" y="1643"/>
                    </a:lnTo>
                    <a:lnTo>
                      <a:pt x="3137" y="1643"/>
                    </a:lnTo>
                    <a:lnTo>
                      <a:pt x="3131" y="1649"/>
                    </a:lnTo>
                    <a:lnTo>
                      <a:pt x="3131" y="1649"/>
                    </a:lnTo>
                    <a:lnTo>
                      <a:pt x="3131" y="1649"/>
                    </a:lnTo>
                    <a:lnTo>
                      <a:pt x="3131" y="1649"/>
                    </a:lnTo>
                    <a:lnTo>
                      <a:pt x="3131" y="1649"/>
                    </a:lnTo>
                    <a:lnTo>
                      <a:pt x="3131" y="1655"/>
                    </a:lnTo>
                    <a:lnTo>
                      <a:pt x="3125" y="1655"/>
                    </a:lnTo>
                    <a:lnTo>
                      <a:pt x="3125" y="1655"/>
                    </a:lnTo>
                    <a:lnTo>
                      <a:pt x="3125" y="1649"/>
                    </a:lnTo>
                    <a:lnTo>
                      <a:pt x="3125" y="1649"/>
                    </a:lnTo>
                    <a:lnTo>
                      <a:pt x="3125" y="1649"/>
                    </a:lnTo>
                    <a:lnTo>
                      <a:pt x="3119" y="1649"/>
                    </a:lnTo>
                    <a:lnTo>
                      <a:pt x="3119" y="1649"/>
                    </a:lnTo>
                    <a:lnTo>
                      <a:pt x="3119" y="1649"/>
                    </a:lnTo>
                    <a:lnTo>
                      <a:pt x="3119" y="1649"/>
                    </a:lnTo>
                    <a:lnTo>
                      <a:pt x="3119" y="1649"/>
                    </a:lnTo>
                    <a:lnTo>
                      <a:pt x="3113" y="1649"/>
                    </a:lnTo>
                    <a:lnTo>
                      <a:pt x="3113" y="1643"/>
                    </a:lnTo>
                    <a:lnTo>
                      <a:pt x="3106" y="1643"/>
                    </a:lnTo>
                    <a:lnTo>
                      <a:pt x="3106" y="1643"/>
                    </a:lnTo>
                    <a:lnTo>
                      <a:pt x="3106" y="1643"/>
                    </a:lnTo>
                    <a:lnTo>
                      <a:pt x="3106" y="1643"/>
                    </a:lnTo>
                    <a:lnTo>
                      <a:pt x="3106" y="1643"/>
                    </a:lnTo>
                    <a:lnTo>
                      <a:pt x="3100" y="1643"/>
                    </a:lnTo>
                    <a:lnTo>
                      <a:pt x="3100" y="1643"/>
                    </a:lnTo>
                    <a:lnTo>
                      <a:pt x="3100" y="1643"/>
                    </a:lnTo>
                    <a:lnTo>
                      <a:pt x="3100" y="1643"/>
                    </a:lnTo>
                    <a:lnTo>
                      <a:pt x="3100" y="1643"/>
                    </a:lnTo>
                    <a:lnTo>
                      <a:pt x="3100" y="1637"/>
                    </a:lnTo>
                    <a:lnTo>
                      <a:pt x="3100" y="1637"/>
                    </a:lnTo>
                    <a:lnTo>
                      <a:pt x="3094" y="1637"/>
                    </a:lnTo>
                    <a:lnTo>
                      <a:pt x="3094" y="1637"/>
                    </a:lnTo>
                    <a:lnTo>
                      <a:pt x="3088" y="1637"/>
                    </a:lnTo>
                    <a:lnTo>
                      <a:pt x="3088" y="1637"/>
                    </a:lnTo>
                    <a:lnTo>
                      <a:pt x="3088" y="1637"/>
                    </a:lnTo>
                    <a:lnTo>
                      <a:pt x="3088" y="1637"/>
                    </a:lnTo>
                    <a:lnTo>
                      <a:pt x="3082" y="1637"/>
                    </a:lnTo>
                    <a:lnTo>
                      <a:pt x="3082" y="1637"/>
                    </a:lnTo>
                    <a:lnTo>
                      <a:pt x="3082" y="1637"/>
                    </a:lnTo>
                    <a:lnTo>
                      <a:pt x="3082" y="1637"/>
                    </a:lnTo>
                    <a:lnTo>
                      <a:pt x="3082" y="1637"/>
                    </a:lnTo>
                    <a:lnTo>
                      <a:pt x="3082" y="1637"/>
                    </a:lnTo>
                    <a:lnTo>
                      <a:pt x="3082" y="1637"/>
                    </a:lnTo>
                    <a:lnTo>
                      <a:pt x="3076" y="1637"/>
                    </a:lnTo>
                    <a:lnTo>
                      <a:pt x="3076" y="1643"/>
                    </a:lnTo>
                    <a:lnTo>
                      <a:pt x="3076" y="1643"/>
                    </a:lnTo>
                    <a:lnTo>
                      <a:pt x="3076" y="1643"/>
                    </a:lnTo>
                    <a:lnTo>
                      <a:pt x="3076" y="1643"/>
                    </a:lnTo>
                    <a:lnTo>
                      <a:pt x="3076" y="1649"/>
                    </a:lnTo>
                    <a:lnTo>
                      <a:pt x="3076" y="1649"/>
                    </a:lnTo>
                    <a:lnTo>
                      <a:pt x="3070" y="1649"/>
                    </a:lnTo>
                    <a:lnTo>
                      <a:pt x="3070" y="1649"/>
                    </a:lnTo>
                    <a:lnTo>
                      <a:pt x="3070" y="1649"/>
                    </a:lnTo>
                    <a:lnTo>
                      <a:pt x="3070" y="1655"/>
                    </a:lnTo>
                    <a:lnTo>
                      <a:pt x="3070" y="1655"/>
                    </a:lnTo>
                    <a:lnTo>
                      <a:pt x="3070" y="1655"/>
                    </a:lnTo>
                    <a:lnTo>
                      <a:pt x="3070" y="1655"/>
                    </a:lnTo>
                    <a:lnTo>
                      <a:pt x="3070" y="1655"/>
                    </a:lnTo>
                    <a:lnTo>
                      <a:pt x="3070" y="1655"/>
                    </a:lnTo>
                    <a:lnTo>
                      <a:pt x="3070" y="1661"/>
                    </a:lnTo>
                    <a:lnTo>
                      <a:pt x="3070" y="1661"/>
                    </a:lnTo>
                    <a:lnTo>
                      <a:pt x="3070" y="1661"/>
                    </a:lnTo>
                    <a:lnTo>
                      <a:pt x="3070" y="1661"/>
                    </a:lnTo>
                    <a:lnTo>
                      <a:pt x="3070" y="1661"/>
                    </a:lnTo>
                    <a:lnTo>
                      <a:pt x="3070" y="1661"/>
                    </a:lnTo>
                    <a:lnTo>
                      <a:pt x="3070" y="1667"/>
                    </a:lnTo>
                    <a:lnTo>
                      <a:pt x="3070" y="1667"/>
                    </a:lnTo>
                    <a:lnTo>
                      <a:pt x="3070" y="1667"/>
                    </a:lnTo>
                    <a:lnTo>
                      <a:pt x="3070" y="1667"/>
                    </a:lnTo>
                    <a:lnTo>
                      <a:pt x="3070" y="1667"/>
                    </a:lnTo>
                    <a:lnTo>
                      <a:pt x="3070" y="1667"/>
                    </a:lnTo>
                    <a:lnTo>
                      <a:pt x="3070" y="1667"/>
                    </a:lnTo>
                    <a:lnTo>
                      <a:pt x="3070" y="1667"/>
                    </a:lnTo>
                    <a:lnTo>
                      <a:pt x="3064" y="1667"/>
                    </a:lnTo>
                    <a:lnTo>
                      <a:pt x="3064" y="1667"/>
                    </a:lnTo>
                    <a:lnTo>
                      <a:pt x="3064" y="1667"/>
                    </a:lnTo>
                    <a:lnTo>
                      <a:pt x="3064" y="1661"/>
                    </a:lnTo>
                    <a:lnTo>
                      <a:pt x="3064" y="1661"/>
                    </a:lnTo>
                    <a:lnTo>
                      <a:pt x="3064" y="1661"/>
                    </a:lnTo>
                    <a:lnTo>
                      <a:pt x="3064" y="1661"/>
                    </a:lnTo>
                    <a:lnTo>
                      <a:pt x="3064" y="1661"/>
                    </a:lnTo>
                    <a:lnTo>
                      <a:pt x="3064" y="1661"/>
                    </a:lnTo>
                    <a:lnTo>
                      <a:pt x="3058" y="1655"/>
                    </a:lnTo>
                    <a:lnTo>
                      <a:pt x="3058" y="1655"/>
                    </a:lnTo>
                    <a:lnTo>
                      <a:pt x="3058" y="1655"/>
                    </a:lnTo>
                    <a:lnTo>
                      <a:pt x="3058" y="1655"/>
                    </a:lnTo>
                    <a:lnTo>
                      <a:pt x="3058" y="1655"/>
                    </a:lnTo>
                    <a:lnTo>
                      <a:pt x="3058" y="1661"/>
                    </a:lnTo>
                    <a:lnTo>
                      <a:pt x="3058" y="1661"/>
                    </a:lnTo>
                    <a:lnTo>
                      <a:pt x="3058" y="1661"/>
                    </a:lnTo>
                    <a:lnTo>
                      <a:pt x="3058" y="1661"/>
                    </a:lnTo>
                    <a:lnTo>
                      <a:pt x="3058" y="1661"/>
                    </a:lnTo>
                    <a:lnTo>
                      <a:pt x="3058" y="1661"/>
                    </a:lnTo>
                    <a:lnTo>
                      <a:pt x="3058" y="1661"/>
                    </a:lnTo>
                    <a:lnTo>
                      <a:pt x="3058" y="1667"/>
                    </a:lnTo>
                    <a:lnTo>
                      <a:pt x="3058" y="1667"/>
                    </a:lnTo>
                    <a:lnTo>
                      <a:pt x="3058" y="1667"/>
                    </a:lnTo>
                    <a:lnTo>
                      <a:pt x="3052" y="1661"/>
                    </a:lnTo>
                    <a:lnTo>
                      <a:pt x="3052" y="1661"/>
                    </a:lnTo>
                    <a:lnTo>
                      <a:pt x="3052" y="1661"/>
                    </a:lnTo>
                    <a:lnTo>
                      <a:pt x="3052" y="1661"/>
                    </a:lnTo>
                    <a:lnTo>
                      <a:pt x="3052" y="1661"/>
                    </a:lnTo>
                    <a:lnTo>
                      <a:pt x="3045" y="1661"/>
                    </a:lnTo>
                    <a:lnTo>
                      <a:pt x="3045" y="1661"/>
                    </a:lnTo>
                    <a:lnTo>
                      <a:pt x="3045" y="1661"/>
                    </a:lnTo>
                    <a:lnTo>
                      <a:pt x="3045" y="1655"/>
                    </a:lnTo>
                    <a:lnTo>
                      <a:pt x="3052" y="1655"/>
                    </a:lnTo>
                    <a:lnTo>
                      <a:pt x="3052" y="1655"/>
                    </a:lnTo>
                    <a:lnTo>
                      <a:pt x="3045" y="1655"/>
                    </a:lnTo>
                    <a:lnTo>
                      <a:pt x="3045" y="1655"/>
                    </a:lnTo>
                    <a:lnTo>
                      <a:pt x="3045" y="1655"/>
                    </a:lnTo>
                    <a:lnTo>
                      <a:pt x="3045" y="1649"/>
                    </a:lnTo>
                    <a:lnTo>
                      <a:pt x="3045" y="1649"/>
                    </a:lnTo>
                    <a:lnTo>
                      <a:pt x="3045" y="1649"/>
                    </a:lnTo>
                    <a:lnTo>
                      <a:pt x="3045" y="1649"/>
                    </a:lnTo>
                    <a:lnTo>
                      <a:pt x="3039" y="1649"/>
                    </a:lnTo>
                    <a:lnTo>
                      <a:pt x="3039" y="1643"/>
                    </a:lnTo>
                    <a:lnTo>
                      <a:pt x="3039" y="1643"/>
                    </a:lnTo>
                    <a:lnTo>
                      <a:pt x="3039" y="1643"/>
                    </a:lnTo>
                    <a:lnTo>
                      <a:pt x="3039" y="1637"/>
                    </a:lnTo>
                    <a:lnTo>
                      <a:pt x="3039" y="1637"/>
                    </a:lnTo>
                    <a:lnTo>
                      <a:pt x="3039" y="1637"/>
                    </a:lnTo>
                    <a:lnTo>
                      <a:pt x="3039" y="1637"/>
                    </a:lnTo>
                    <a:lnTo>
                      <a:pt x="3033" y="1637"/>
                    </a:lnTo>
                    <a:lnTo>
                      <a:pt x="3033" y="1637"/>
                    </a:lnTo>
                    <a:lnTo>
                      <a:pt x="3033" y="1637"/>
                    </a:lnTo>
                    <a:lnTo>
                      <a:pt x="3033" y="1631"/>
                    </a:lnTo>
                    <a:lnTo>
                      <a:pt x="3033" y="1631"/>
                    </a:lnTo>
                    <a:lnTo>
                      <a:pt x="3033" y="1631"/>
                    </a:lnTo>
                    <a:lnTo>
                      <a:pt x="3033" y="1631"/>
                    </a:lnTo>
                    <a:lnTo>
                      <a:pt x="3033" y="1631"/>
                    </a:lnTo>
                    <a:lnTo>
                      <a:pt x="3033" y="1631"/>
                    </a:lnTo>
                    <a:lnTo>
                      <a:pt x="3033" y="1631"/>
                    </a:lnTo>
                    <a:lnTo>
                      <a:pt x="3033" y="1631"/>
                    </a:lnTo>
                    <a:lnTo>
                      <a:pt x="3039" y="1631"/>
                    </a:lnTo>
                    <a:lnTo>
                      <a:pt x="3039" y="1625"/>
                    </a:lnTo>
                    <a:lnTo>
                      <a:pt x="3039" y="1625"/>
                    </a:lnTo>
                    <a:lnTo>
                      <a:pt x="3039" y="1625"/>
                    </a:lnTo>
                    <a:lnTo>
                      <a:pt x="3039" y="1625"/>
                    </a:lnTo>
                    <a:lnTo>
                      <a:pt x="3039" y="1619"/>
                    </a:lnTo>
                    <a:lnTo>
                      <a:pt x="3039" y="1619"/>
                    </a:lnTo>
                    <a:lnTo>
                      <a:pt x="3039" y="1619"/>
                    </a:lnTo>
                    <a:lnTo>
                      <a:pt x="3039" y="1619"/>
                    </a:lnTo>
                    <a:lnTo>
                      <a:pt x="3039" y="1612"/>
                    </a:lnTo>
                    <a:lnTo>
                      <a:pt x="3039" y="1612"/>
                    </a:lnTo>
                    <a:lnTo>
                      <a:pt x="3039" y="1612"/>
                    </a:lnTo>
                    <a:lnTo>
                      <a:pt x="3033" y="1612"/>
                    </a:lnTo>
                    <a:lnTo>
                      <a:pt x="3033" y="1612"/>
                    </a:lnTo>
                    <a:lnTo>
                      <a:pt x="3033" y="1606"/>
                    </a:lnTo>
                    <a:lnTo>
                      <a:pt x="3033" y="1606"/>
                    </a:lnTo>
                    <a:lnTo>
                      <a:pt x="3033" y="1606"/>
                    </a:lnTo>
                    <a:lnTo>
                      <a:pt x="3033" y="1606"/>
                    </a:lnTo>
                    <a:lnTo>
                      <a:pt x="3033" y="1600"/>
                    </a:lnTo>
                    <a:lnTo>
                      <a:pt x="3033" y="1600"/>
                    </a:lnTo>
                    <a:lnTo>
                      <a:pt x="3033" y="1600"/>
                    </a:lnTo>
                    <a:lnTo>
                      <a:pt x="3033" y="1600"/>
                    </a:lnTo>
                    <a:lnTo>
                      <a:pt x="3033" y="1600"/>
                    </a:lnTo>
                    <a:lnTo>
                      <a:pt x="3033" y="1600"/>
                    </a:lnTo>
                    <a:lnTo>
                      <a:pt x="3033" y="1600"/>
                    </a:lnTo>
                    <a:lnTo>
                      <a:pt x="3033" y="1600"/>
                    </a:lnTo>
                    <a:lnTo>
                      <a:pt x="3033" y="1594"/>
                    </a:lnTo>
                    <a:lnTo>
                      <a:pt x="3033" y="1594"/>
                    </a:lnTo>
                    <a:lnTo>
                      <a:pt x="3033" y="1594"/>
                    </a:lnTo>
                    <a:lnTo>
                      <a:pt x="3033" y="1594"/>
                    </a:lnTo>
                    <a:lnTo>
                      <a:pt x="3033" y="1594"/>
                    </a:lnTo>
                    <a:lnTo>
                      <a:pt x="3033" y="1588"/>
                    </a:lnTo>
                    <a:lnTo>
                      <a:pt x="3033" y="1588"/>
                    </a:lnTo>
                    <a:lnTo>
                      <a:pt x="3033" y="1588"/>
                    </a:lnTo>
                    <a:lnTo>
                      <a:pt x="3033" y="1588"/>
                    </a:lnTo>
                    <a:lnTo>
                      <a:pt x="3027" y="1588"/>
                    </a:lnTo>
                    <a:lnTo>
                      <a:pt x="3027" y="1588"/>
                    </a:lnTo>
                    <a:lnTo>
                      <a:pt x="3027" y="1582"/>
                    </a:lnTo>
                    <a:lnTo>
                      <a:pt x="3027" y="1582"/>
                    </a:lnTo>
                    <a:lnTo>
                      <a:pt x="3021" y="1582"/>
                    </a:lnTo>
                    <a:lnTo>
                      <a:pt x="3021" y="1582"/>
                    </a:lnTo>
                    <a:lnTo>
                      <a:pt x="3021" y="1582"/>
                    </a:lnTo>
                    <a:lnTo>
                      <a:pt x="3021" y="1582"/>
                    </a:lnTo>
                    <a:lnTo>
                      <a:pt x="3021" y="1582"/>
                    </a:lnTo>
                    <a:lnTo>
                      <a:pt x="3021" y="1582"/>
                    </a:lnTo>
                    <a:lnTo>
                      <a:pt x="3021" y="1582"/>
                    </a:lnTo>
                    <a:lnTo>
                      <a:pt x="3021" y="1582"/>
                    </a:lnTo>
                    <a:lnTo>
                      <a:pt x="3015" y="1582"/>
                    </a:lnTo>
                    <a:lnTo>
                      <a:pt x="3015" y="1582"/>
                    </a:lnTo>
                    <a:lnTo>
                      <a:pt x="3015" y="1582"/>
                    </a:lnTo>
                    <a:lnTo>
                      <a:pt x="3015" y="1576"/>
                    </a:lnTo>
                    <a:lnTo>
                      <a:pt x="3015" y="1576"/>
                    </a:lnTo>
                    <a:lnTo>
                      <a:pt x="3015" y="1576"/>
                    </a:lnTo>
                    <a:lnTo>
                      <a:pt x="3015" y="1576"/>
                    </a:lnTo>
                    <a:lnTo>
                      <a:pt x="3015" y="1576"/>
                    </a:lnTo>
                    <a:lnTo>
                      <a:pt x="3015" y="1576"/>
                    </a:lnTo>
                    <a:lnTo>
                      <a:pt x="3015" y="1570"/>
                    </a:lnTo>
                    <a:lnTo>
                      <a:pt x="3015" y="1570"/>
                    </a:lnTo>
                    <a:lnTo>
                      <a:pt x="3009" y="1570"/>
                    </a:lnTo>
                    <a:lnTo>
                      <a:pt x="3009" y="1570"/>
                    </a:lnTo>
                    <a:lnTo>
                      <a:pt x="3009" y="1570"/>
                    </a:lnTo>
                    <a:lnTo>
                      <a:pt x="3009" y="1570"/>
                    </a:lnTo>
                    <a:lnTo>
                      <a:pt x="3009" y="1570"/>
                    </a:lnTo>
                    <a:lnTo>
                      <a:pt x="3009" y="1570"/>
                    </a:lnTo>
                    <a:lnTo>
                      <a:pt x="3003" y="1570"/>
                    </a:lnTo>
                    <a:lnTo>
                      <a:pt x="3003" y="1570"/>
                    </a:lnTo>
                    <a:lnTo>
                      <a:pt x="3003" y="1570"/>
                    </a:lnTo>
                    <a:lnTo>
                      <a:pt x="3003" y="1570"/>
                    </a:lnTo>
                    <a:lnTo>
                      <a:pt x="3003" y="1564"/>
                    </a:lnTo>
                    <a:lnTo>
                      <a:pt x="3003" y="1564"/>
                    </a:lnTo>
                    <a:lnTo>
                      <a:pt x="3003" y="1564"/>
                    </a:lnTo>
                    <a:lnTo>
                      <a:pt x="2997" y="1564"/>
                    </a:lnTo>
                    <a:lnTo>
                      <a:pt x="2997" y="1564"/>
                    </a:lnTo>
                    <a:lnTo>
                      <a:pt x="2997" y="1564"/>
                    </a:lnTo>
                    <a:lnTo>
                      <a:pt x="2997" y="1564"/>
                    </a:lnTo>
                    <a:lnTo>
                      <a:pt x="2997" y="1570"/>
                    </a:lnTo>
                    <a:lnTo>
                      <a:pt x="2997" y="1570"/>
                    </a:lnTo>
                    <a:lnTo>
                      <a:pt x="2990" y="1570"/>
                    </a:lnTo>
                    <a:lnTo>
                      <a:pt x="2990" y="1570"/>
                    </a:lnTo>
                    <a:lnTo>
                      <a:pt x="2990" y="1564"/>
                    </a:lnTo>
                    <a:lnTo>
                      <a:pt x="2990" y="1564"/>
                    </a:lnTo>
                    <a:lnTo>
                      <a:pt x="2990" y="1564"/>
                    </a:lnTo>
                    <a:lnTo>
                      <a:pt x="2990" y="1564"/>
                    </a:lnTo>
                    <a:lnTo>
                      <a:pt x="2990" y="1564"/>
                    </a:lnTo>
                    <a:lnTo>
                      <a:pt x="2990" y="1557"/>
                    </a:lnTo>
                    <a:lnTo>
                      <a:pt x="2990" y="1557"/>
                    </a:lnTo>
                    <a:lnTo>
                      <a:pt x="2990" y="1557"/>
                    </a:lnTo>
                    <a:lnTo>
                      <a:pt x="2990" y="1557"/>
                    </a:lnTo>
                    <a:lnTo>
                      <a:pt x="2990" y="1557"/>
                    </a:lnTo>
                    <a:lnTo>
                      <a:pt x="2990" y="1557"/>
                    </a:lnTo>
                    <a:lnTo>
                      <a:pt x="2984" y="1557"/>
                    </a:lnTo>
                    <a:lnTo>
                      <a:pt x="2984" y="1557"/>
                    </a:lnTo>
                    <a:lnTo>
                      <a:pt x="2984" y="1557"/>
                    </a:lnTo>
                    <a:lnTo>
                      <a:pt x="2984" y="1557"/>
                    </a:lnTo>
                    <a:lnTo>
                      <a:pt x="2978" y="1551"/>
                    </a:lnTo>
                    <a:lnTo>
                      <a:pt x="2978" y="1551"/>
                    </a:lnTo>
                    <a:lnTo>
                      <a:pt x="2978" y="1551"/>
                    </a:lnTo>
                    <a:lnTo>
                      <a:pt x="2978" y="1551"/>
                    </a:lnTo>
                    <a:lnTo>
                      <a:pt x="2978" y="1551"/>
                    </a:lnTo>
                    <a:lnTo>
                      <a:pt x="2978" y="1551"/>
                    </a:lnTo>
                    <a:lnTo>
                      <a:pt x="2972" y="1551"/>
                    </a:lnTo>
                    <a:lnTo>
                      <a:pt x="2972" y="1551"/>
                    </a:lnTo>
                    <a:lnTo>
                      <a:pt x="2972" y="1551"/>
                    </a:lnTo>
                    <a:lnTo>
                      <a:pt x="2972" y="1551"/>
                    </a:lnTo>
                    <a:lnTo>
                      <a:pt x="2972" y="1545"/>
                    </a:lnTo>
                    <a:lnTo>
                      <a:pt x="2972" y="1545"/>
                    </a:lnTo>
                    <a:lnTo>
                      <a:pt x="2972" y="1545"/>
                    </a:lnTo>
                    <a:lnTo>
                      <a:pt x="2972" y="1545"/>
                    </a:lnTo>
                    <a:lnTo>
                      <a:pt x="2966" y="1545"/>
                    </a:lnTo>
                    <a:lnTo>
                      <a:pt x="2966" y="1545"/>
                    </a:lnTo>
                    <a:lnTo>
                      <a:pt x="2960" y="1539"/>
                    </a:lnTo>
                    <a:lnTo>
                      <a:pt x="2960" y="1539"/>
                    </a:lnTo>
                    <a:lnTo>
                      <a:pt x="2960" y="1539"/>
                    </a:lnTo>
                    <a:lnTo>
                      <a:pt x="2960" y="1539"/>
                    </a:lnTo>
                    <a:lnTo>
                      <a:pt x="2960" y="1533"/>
                    </a:lnTo>
                    <a:lnTo>
                      <a:pt x="2954" y="1533"/>
                    </a:lnTo>
                    <a:lnTo>
                      <a:pt x="2954" y="1533"/>
                    </a:lnTo>
                    <a:lnTo>
                      <a:pt x="2954" y="1533"/>
                    </a:lnTo>
                    <a:lnTo>
                      <a:pt x="2954" y="1533"/>
                    </a:lnTo>
                    <a:lnTo>
                      <a:pt x="2954" y="1533"/>
                    </a:lnTo>
                    <a:lnTo>
                      <a:pt x="2948" y="1527"/>
                    </a:lnTo>
                    <a:lnTo>
                      <a:pt x="2948" y="1527"/>
                    </a:lnTo>
                    <a:lnTo>
                      <a:pt x="2948" y="1527"/>
                    </a:lnTo>
                    <a:lnTo>
                      <a:pt x="2948" y="1527"/>
                    </a:lnTo>
                    <a:lnTo>
                      <a:pt x="2948" y="1527"/>
                    </a:lnTo>
                    <a:lnTo>
                      <a:pt x="2948" y="1521"/>
                    </a:lnTo>
                    <a:lnTo>
                      <a:pt x="2948" y="1521"/>
                    </a:lnTo>
                    <a:lnTo>
                      <a:pt x="2948" y="1521"/>
                    </a:lnTo>
                    <a:lnTo>
                      <a:pt x="2948" y="1521"/>
                    </a:lnTo>
                    <a:lnTo>
                      <a:pt x="2948" y="1515"/>
                    </a:lnTo>
                    <a:lnTo>
                      <a:pt x="2948" y="1515"/>
                    </a:lnTo>
                    <a:lnTo>
                      <a:pt x="2948" y="1515"/>
                    </a:lnTo>
                    <a:lnTo>
                      <a:pt x="2948" y="1509"/>
                    </a:lnTo>
                    <a:lnTo>
                      <a:pt x="2954" y="1509"/>
                    </a:lnTo>
                    <a:lnTo>
                      <a:pt x="2954" y="1509"/>
                    </a:lnTo>
                    <a:lnTo>
                      <a:pt x="2954" y="1502"/>
                    </a:lnTo>
                    <a:lnTo>
                      <a:pt x="2954" y="1502"/>
                    </a:lnTo>
                    <a:lnTo>
                      <a:pt x="2954" y="1502"/>
                    </a:lnTo>
                    <a:lnTo>
                      <a:pt x="2954" y="1502"/>
                    </a:lnTo>
                    <a:lnTo>
                      <a:pt x="2954" y="1502"/>
                    </a:lnTo>
                    <a:lnTo>
                      <a:pt x="2954" y="1496"/>
                    </a:lnTo>
                    <a:lnTo>
                      <a:pt x="2954" y="1496"/>
                    </a:lnTo>
                    <a:lnTo>
                      <a:pt x="2954" y="1496"/>
                    </a:lnTo>
                    <a:lnTo>
                      <a:pt x="2954" y="1496"/>
                    </a:lnTo>
                    <a:lnTo>
                      <a:pt x="2960" y="1496"/>
                    </a:lnTo>
                    <a:lnTo>
                      <a:pt x="2960" y="1490"/>
                    </a:lnTo>
                    <a:lnTo>
                      <a:pt x="2960" y="1490"/>
                    </a:lnTo>
                    <a:lnTo>
                      <a:pt x="2960" y="1490"/>
                    </a:lnTo>
                    <a:lnTo>
                      <a:pt x="2960" y="1490"/>
                    </a:lnTo>
                    <a:lnTo>
                      <a:pt x="2960" y="1490"/>
                    </a:lnTo>
                    <a:lnTo>
                      <a:pt x="2960" y="1484"/>
                    </a:lnTo>
                    <a:lnTo>
                      <a:pt x="2966" y="1484"/>
                    </a:lnTo>
                    <a:lnTo>
                      <a:pt x="2966" y="1484"/>
                    </a:lnTo>
                    <a:lnTo>
                      <a:pt x="2966" y="1484"/>
                    </a:lnTo>
                    <a:lnTo>
                      <a:pt x="2966" y="1478"/>
                    </a:lnTo>
                    <a:lnTo>
                      <a:pt x="2966" y="1478"/>
                    </a:lnTo>
                    <a:lnTo>
                      <a:pt x="2966" y="1478"/>
                    </a:lnTo>
                    <a:lnTo>
                      <a:pt x="2960" y="1478"/>
                    </a:lnTo>
                    <a:lnTo>
                      <a:pt x="2960" y="1472"/>
                    </a:lnTo>
                    <a:lnTo>
                      <a:pt x="2960" y="1472"/>
                    </a:lnTo>
                    <a:lnTo>
                      <a:pt x="2960" y="1472"/>
                    </a:lnTo>
                    <a:lnTo>
                      <a:pt x="2960" y="1472"/>
                    </a:lnTo>
                    <a:lnTo>
                      <a:pt x="2960" y="1472"/>
                    </a:lnTo>
                    <a:lnTo>
                      <a:pt x="2960" y="1466"/>
                    </a:lnTo>
                    <a:lnTo>
                      <a:pt x="2966" y="1466"/>
                    </a:lnTo>
                    <a:lnTo>
                      <a:pt x="2966" y="1466"/>
                    </a:lnTo>
                    <a:lnTo>
                      <a:pt x="2966" y="1466"/>
                    </a:lnTo>
                    <a:lnTo>
                      <a:pt x="2966" y="1466"/>
                    </a:lnTo>
                    <a:lnTo>
                      <a:pt x="2966" y="1460"/>
                    </a:lnTo>
                    <a:lnTo>
                      <a:pt x="2966" y="1460"/>
                    </a:lnTo>
                    <a:lnTo>
                      <a:pt x="2966" y="1460"/>
                    </a:lnTo>
                    <a:lnTo>
                      <a:pt x="2966" y="1460"/>
                    </a:lnTo>
                    <a:lnTo>
                      <a:pt x="2966" y="1454"/>
                    </a:lnTo>
                    <a:lnTo>
                      <a:pt x="2966" y="1454"/>
                    </a:lnTo>
                    <a:lnTo>
                      <a:pt x="2966" y="1454"/>
                    </a:lnTo>
                    <a:lnTo>
                      <a:pt x="2960" y="1454"/>
                    </a:lnTo>
                    <a:lnTo>
                      <a:pt x="2960" y="1454"/>
                    </a:lnTo>
                    <a:lnTo>
                      <a:pt x="2960" y="1448"/>
                    </a:lnTo>
                    <a:lnTo>
                      <a:pt x="2960" y="1448"/>
                    </a:lnTo>
                    <a:lnTo>
                      <a:pt x="2954" y="1448"/>
                    </a:lnTo>
                    <a:lnTo>
                      <a:pt x="2954" y="1448"/>
                    </a:lnTo>
                    <a:lnTo>
                      <a:pt x="2954" y="1448"/>
                    </a:lnTo>
                    <a:lnTo>
                      <a:pt x="2954" y="1448"/>
                    </a:lnTo>
                    <a:lnTo>
                      <a:pt x="2954" y="1448"/>
                    </a:lnTo>
                    <a:lnTo>
                      <a:pt x="2948" y="1448"/>
                    </a:lnTo>
                    <a:lnTo>
                      <a:pt x="2948" y="1448"/>
                    </a:lnTo>
                    <a:lnTo>
                      <a:pt x="2948" y="1448"/>
                    </a:lnTo>
                    <a:lnTo>
                      <a:pt x="2948" y="1448"/>
                    </a:lnTo>
                    <a:lnTo>
                      <a:pt x="2942" y="1441"/>
                    </a:lnTo>
                    <a:lnTo>
                      <a:pt x="2942" y="1441"/>
                    </a:lnTo>
                    <a:lnTo>
                      <a:pt x="2942" y="1441"/>
                    </a:lnTo>
                    <a:lnTo>
                      <a:pt x="2942" y="1441"/>
                    </a:lnTo>
                    <a:lnTo>
                      <a:pt x="2942" y="1441"/>
                    </a:lnTo>
                    <a:lnTo>
                      <a:pt x="2936" y="1441"/>
                    </a:lnTo>
                    <a:lnTo>
                      <a:pt x="2936" y="1441"/>
                    </a:lnTo>
                    <a:lnTo>
                      <a:pt x="2936" y="1448"/>
                    </a:lnTo>
                    <a:lnTo>
                      <a:pt x="2936" y="1448"/>
                    </a:lnTo>
                    <a:lnTo>
                      <a:pt x="2936" y="1448"/>
                    </a:lnTo>
                    <a:lnTo>
                      <a:pt x="2936" y="1448"/>
                    </a:lnTo>
                    <a:lnTo>
                      <a:pt x="2936" y="1448"/>
                    </a:lnTo>
                    <a:lnTo>
                      <a:pt x="2936" y="1454"/>
                    </a:lnTo>
                    <a:lnTo>
                      <a:pt x="2936" y="1454"/>
                    </a:lnTo>
                    <a:lnTo>
                      <a:pt x="2929" y="1454"/>
                    </a:lnTo>
                    <a:lnTo>
                      <a:pt x="2929" y="1454"/>
                    </a:lnTo>
                    <a:lnTo>
                      <a:pt x="2929" y="1454"/>
                    </a:lnTo>
                    <a:lnTo>
                      <a:pt x="2929" y="1454"/>
                    </a:lnTo>
                    <a:lnTo>
                      <a:pt x="2929" y="1454"/>
                    </a:lnTo>
                    <a:lnTo>
                      <a:pt x="2923" y="1454"/>
                    </a:lnTo>
                    <a:lnTo>
                      <a:pt x="2923" y="1454"/>
                    </a:lnTo>
                    <a:lnTo>
                      <a:pt x="2923" y="1454"/>
                    </a:lnTo>
                    <a:lnTo>
                      <a:pt x="2923" y="1454"/>
                    </a:lnTo>
                    <a:lnTo>
                      <a:pt x="2923" y="1454"/>
                    </a:lnTo>
                    <a:lnTo>
                      <a:pt x="2917" y="1448"/>
                    </a:lnTo>
                    <a:lnTo>
                      <a:pt x="2917" y="1448"/>
                    </a:lnTo>
                    <a:lnTo>
                      <a:pt x="2917" y="1448"/>
                    </a:lnTo>
                    <a:lnTo>
                      <a:pt x="2917" y="1448"/>
                    </a:lnTo>
                    <a:lnTo>
                      <a:pt x="2917" y="1448"/>
                    </a:lnTo>
                    <a:lnTo>
                      <a:pt x="2917" y="1448"/>
                    </a:lnTo>
                    <a:lnTo>
                      <a:pt x="2917" y="1441"/>
                    </a:lnTo>
                    <a:lnTo>
                      <a:pt x="2917" y="1441"/>
                    </a:lnTo>
                    <a:lnTo>
                      <a:pt x="2917" y="1441"/>
                    </a:lnTo>
                    <a:lnTo>
                      <a:pt x="2917" y="1441"/>
                    </a:lnTo>
                    <a:lnTo>
                      <a:pt x="2917" y="1441"/>
                    </a:lnTo>
                    <a:lnTo>
                      <a:pt x="2917" y="1435"/>
                    </a:lnTo>
                    <a:lnTo>
                      <a:pt x="2917" y="1435"/>
                    </a:lnTo>
                    <a:lnTo>
                      <a:pt x="2911" y="1435"/>
                    </a:lnTo>
                    <a:lnTo>
                      <a:pt x="2911" y="1435"/>
                    </a:lnTo>
                    <a:lnTo>
                      <a:pt x="2917" y="1435"/>
                    </a:lnTo>
                    <a:lnTo>
                      <a:pt x="2917" y="1429"/>
                    </a:lnTo>
                    <a:lnTo>
                      <a:pt x="2917" y="1429"/>
                    </a:lnTo>
                    <a:lnTo>
                      <a:pt x="2917" y="1429"/>
                    </a:lnTo>
                    <a:lnTo>
                      <a:pt x="2917" y="1423"/>
                    </a:lnTo>
                    <a:lnTo>
                      <a:pt x="2917" y="1423"/>
                    </a:lnTo>
                    <a:lnTo>
                      <a:pt x="2911" y="1423"/>
                    </a:lnTo>
                    <a:lnTo>
                      <a:pt x="2911" y="1423"/>
                    </a:lnTo>
                    <a:lnTo>
                      <a:pt x="2911" y="1423"/>
                    </a:lnTo>
                    <a:lnTo>
                      <a:pt x="2911" y="1423"/>
                    </a:lnTo>
                    <a:lnTo>
                      <a:pt x="2911" y="1423"/>
                    </a:lnTo>
                    <a:lnTo>
                      <a:pt x="2911" y="1417"/>
                    </a:lnTo>
                    <a:lnTo>
                      <a:pt x="2911" y="1417"/>
                    </a:lnTo>
                    <a:lnTo>
                      <a:pt x="2911" y="1417"/>
                    </a:lnTo>
                    <a:lnTo>
                      <a:pt x="2911" y="1417"/>
                    </a:lnTo>
                    <a:lnTo>
                      <a:pt x="2911" y="1411"/>
                    </a:lnTo>
                    <a:lnTo>
                      <a:pt x="2911" y="1411"/>
                    </a:lnTo>
                    <a:lnTo>
                      <a:pt x="2911" y="1411"/>
                    </a:lnTo>
                    <a:lnTo>
                      <a:pt x="2905" y="1411"/>
                    </a:lnTo>
                    <a:lnTo>
                      <a:pt x="2905" y="1411"/>
                    </a:lnTo>
                    <a:lnTo>
                      <a:pt x="2905" y="1405"/>
                    </a:lnTo>
                    <a:lnTo>
                      <a:pt x="2905" y="1405"/>
                    </a:lnTo>
                    <a:lnTo>
                      <a:pt x="2905" y="1405"/>
                    </a:lnTo>
                    <a:lnTo>
                      <a:pt x="2905" y="1405"/>
                    </a:lnTo>
                    <a:lnTo>
                      <a:pt x="2899" y="1405"/>
                    </a:lnTo>
                    <a:lnTo>
                      <a:pt x="2899" y="1399"/>
                    </a:lnTo>
                    <a:lnTo>
                      <a:pt x="2893" y="1399"/>
                    </a:lnTo>
                    <a:lnTo>
                      <a:pt x="2893" y="1399"/>
                    </a:lnTo>
                    <a:lnTo>
                      <a:pt x="2893" y="1399"/>
                    </a:lnTo>
                    <a:lnTo>
                      <a:pt x="2893" y="1399"/>
                    </a:lnTo>
                    <a:lnTo>
                      <a:pt x="2893" y="1399"/>
                    </a:lnTo>
                    <a:lnTo>
                      <a:pt x="2893" y="1399"/>
                    </a:lnTo>
                    <a:lnTo>
                      <a:pt x="2893" y="1399"/>
                    </a:lnTo>
                    <a:lnTo>
                      <a:pt x="2893" y="1393"/>
                    </a:lnTo>
                    <a:lnTo>
                      <a:pt x="2893" y="1393"/>
                    </a:lnTo>
                    <a:lnTo>
                      <a:pt x="2887" y="1393"/>
                    </a:lnTo>
                    <a:lnTo>
                      <a:pt x="2887" y="1393"/>
                    </a:lnTo>
                    <a:lnTo>
                      <a:pt x="2887" y="1393"/>
                    </a:lnTo>
                    <a:lnTo>
                      <a:pt x="2887" y="1393"/>
                    </a:lnTo>
                    <a:lnTo>
                      <a:pt x="2887" y="1393"/>
                    </a:lnTo>
                    <a:lnTo>
                      <a:pt x="2887" y="1393"/>
                    </a:lnTo>
                    <a:lnTo>
                      <a:pt x="2881" y="1393"/>
                    </a:lnTo>
                    <a:lnTo>
                      <a:pt x="2881" y="1393"/>
                    </a:lnTo>
                    <a:lnTo>
                      <a:pt x="2881" y="1386"/>
                    </a:lnTo>
                    <a:lnTo>
                      <a:pt x="2881" y="1386"/>
                    </a:lnTo>
                    <a:lnTo>
                      <a:pt x="2881" y="1386"/>
                    </a:lnTo>
                    <a:lnTo>
                      <a:pt x="2881" y="1386"/>
                    </a:lnTo>
                    <a:lnTo>
                      <a:pt x="2875" y="1380"/>
                    </a:lnTo>
                    <a:lnTo>
                      <a:pt x="2875" y="1380"/>
                    </a:lnTo>
                    <a:lnTo>
                      <a:pt x="2875" y="1380"/>
                    </a:lnTo>
                    <a:lnTo>
                      <a:pt x="2875" y="1380"/>
                    </a:lnTo>
                    <a:lnTo>
                      <a:pt x="2875" y="1380"/>
                    </a:lnTo>
                    <a:lnTo>
                      <a:pt x="2875" y="1380"/>
                    </a:lnTo>
                    <a:lnTo>
                      <a:pt x="2875" y="1380"/>
                    </a:lnTo>
                    <a:lnTo>
                      <a:pt x="2868" y="1380"/>
                    </a:lnTo>
                    <a:lnTo>
                      <a:pt x="2868" y="1374"/>
                    </a:lnTo>
                    <a:lnTo>
                      <a:pt x="2868" y="1374"/>
                    </a:lnTo>
                    <a:lnTo>
                      <a:pt x="2868" y="1374"/>
                    </a:lnTo>
                    <a:lnTo>
                      <a:pt x="2868" y="1374"/>
                    </a:lnTo>
                    <a:lnTo>
                      <a:pt x="2868" y="1374"/>
                    </a:lnTo>
                    <a:lnTo>
                      <a:pt x="2862" y="1368"/>
                    </a:lnTo>
                    <a:lnTo>
                      <a:pt x="2862" y="1368"/>
                    </a:lnTo>
                    <a:lnTo>
                      <a:pt x="2862" y="1368"/>
                    </a:lnTo>
                    <a:lnTo>
                      <a:pt x="2862" y="1368"/>
                    </a:lnTo>
                    <a:lnTo>
                      <a:pt x="2862" y="1368"/>
                    </a:lnTo>
                    <a:lnTo>
                      <a:pt x="2862" y="1368"/>
                    </a:lnTo>
                    <a:lnTo>
                      <a:pt x="2862" y="1368"/>
                    </a:lnTo>
                    <a:lnTo>
                      <a:pt x="2856" y="1368"/>
                    </a:lnTo>
                    <a:lnTo>
                      <a:pt x="2856" y="1362"/>
                    </a:lnTo>
                    <a:lnTo>
                      <a:pt x="2856" y="1362"/>
                    </a:lnTo>
                    <a:lnTo>
                      <a:pt x="2856" y="1362"/>
                    </a:lnTo>
                    <a:lnTo>
                      <a:pt x="2856" y="1362"/>
                    </a:lnTo>
                    <a:lnTo>
                      <a:pt x="2856" y="1362"/>
                    </a:lnTo>
                    <a:lnTo>
                      <a:pt x="2850" y="1362"/>
                    </a:lnTo>
                    <a:lnTo>
                      <a:pt x="2850" y="1356"/>
                    </a:lnTo>
                    <a:lnTo>
                      <a:pt x="2850" y="1356"/>
                    </a:lnTo>
                    <a:lnTo>
                      <a:pt x="2850" y="1356"/>
                    </a:lnTo>
                    <a:lnTo>
                      <a:pt x="2850" y="1356"/>
                    </a:lnTo>
                    <a:lnTo>
                      <a:pt x="2850" y="1356"/>
                    </a:lnTo>
                    <a:lnTo>
                      <a:pt x="2850" y="1356"/>
                    </a:lnTo>
                    <a:lnTo>
                      <a:pt x="2850" y="1356"/>
                    </a:lnTo>
                    <a:lnTo>
                      <a:pt x="2850" y="1350"/>
                    </a:lnTo>
                    <a:lnTo>
                      <a:pt x="2850" y="1350"/>
                    </a:lnTo>
                    <a:lnTo>
                      <a:pt x="2850" y="1350"/>
                    </a:lnTo>
                    <a:lnTo>
                      <a:pt x="2850" y="1350"/>
                    </a:lnTo>
                    <a:lnTo>
                      <a:pt x="2850" y="1350"/>
                    </a:lnTo>
                    <a:lnTo>
                      <a:pt x="2850" y="1350"/>
                    </a:lnTo>
                    <a:lnTo>
                      <a:pt x="2850" y="1350"/>
                    </a:lnTo>
                    <a:lnTo>
                      <a:pt x="2844" y="1350"/>
                    </a:lnTo>
                    <a:lnTo>
                      <a:pt x="2844" y="1350"/>
                    </a:lnTo>
                    <a:lnTo>
                      <a:pt x="2844" y="1344"/>
                    </a:lnTo>
                    <a:lnTo>
                      <a:pt x="2844" y="1344"/>
                    </a:lnTo>
                    <a:lnTo>
                      <a:pt x="2844" y="1344"/>
                    </a:lnTo>
                    <a:lnTo>
                      <a:pt x="2844" y="1344"/>
                    </a:lnTo>
                    <a:lnTo>
                      <a:pt x="2844" y="1338"/>
                    </a:lnTo>
                    <a:lnTo>
                      <a:pt x="2844" y="1338"/>
                    </a:lnTo>
                    <a:lnTo>
                      <a:pt x="2844" y="1338"/>
                    </a:lnTo>
                    <a:lnTo>
                      <a:pt x="2844" y="1338"/>
                    </a:lnTo>
                    <a:lnTo>
                      <a:pt x="2844" y="1338"/>
                    </a:lnTo>
                    <a:lnTo>
                      <a:pt x="2844" y="1338"/>
                    </a:lnTo>
                    <a:lnTo>
                      <a:pt x="2844" y="1338"/>
                    </a:lnTo>
                    <a:lnTo>
                      <a:pt x="2844" y="1331"/>
                    </a:lnTo>
                    <a:lnTo>
                      <a:pt x="2844" y="1331"/>
                    </a:lnTo>
                    <a:lnTo>
                      <a:pt x="2844" y="1331"/>
                    </a:lnTo>
                    <a:lnTo>
                      <a:pt x="2844" y="1331"/>
                    </a:lnTo>
                    <a:lnTo>
                      <a:pt x="2844" y="1331"/>
                    </a:lnTo>
                    <a:lnTo>
                      <a:pt x="2844" y="1331"/>
                    </a:lnTo>
                    <a:lnTo>
                      <a:pt x="2838" y="1325"/>
                    </a:lnTo>
                    <a:lnTo>
                      <a:pt x="2838" y="1325"/>
                    </a:lnTo>
                    <a:lnTo>
                      <a:pt x="2838" y="1325"/>
                    </a:lnTo>
                    <a:lnTo>
                      <a:pt x="2838" y="1325"/>
                    </a:lnTo>
                    <a:lnTo>
                      <a:pt x="2838" y="1319"/>
                    </a:lnTo>
                    <a:lnTo>
                      <a:pt x="2838" y="1319"/>
                    </a:lnTo>
                    <a:lnTo>
                      <a:pt x="2838" y="1319"/>
                    </a:lnTo>
                    <a:lnTo>
                      <a:pt x="2838" y="1319"/>
                    </a:lnTo>
                    <a:lnTo>
                      <a:pt x="2838" y="1313"/>
                    </a:lnTo>
                    <a:lnTo>
                      <a:pt x="2838" y="1313"/>
                    </a:lnTo>
                    <a:lnTo>
                      <a:pt x="2838" y="1313"/>
                    </a:lnTo>
                    <a:lnTo>
                      <a:pt x="2838" y="1313"/>
                    </a:lnTo>
                    <a:lnTo>
                      <a:pt x="2838" y="1313"/>
                    </a:lnTo>
                    <a:lnTo>
                      <a:pt x="2838" y="1307"/>
                    </a:lnTo>
                    <a:lnTo>
                      <a:pt x="2838" y="1307"/>
                    </a:lnTo>
                    <a:lnTo>
                      <a:pt x="2838" y="1307"/>
                    </a:lnTo>
                    <a:lnTo>
                      <a:pt x="2838" y="1307"/>
                    </a:lnTo>
                    <a:lnTo>
                      <a:pt x="2838" y="1301"/>
                    </a:lnTo>
                    <a:lnTo>
                      <a:pt x="2838" y="1301"/>
                    </a:lnTo>
                    <a:lnTo>
                      <a:pt x="2838" y="1301"/>
                    </a:lnTo>
                    <a:lnTo>
                      <a:pt x="2838" y="1301"/>
                    </a:lnTo>
                    <a:lnTo>
                      <a:pt x="2838" y="1301"/>
                    </a:lnTo>
                    <a:lnTo>
                      <a:pt x="2838" y="1301"/>
                    </a:lnTo>
                    <a:lnTo>
                      <a:pt x="2838" y="1295"/>
                    </a:lnTo>
                    <a:lnTo>
                      <a:pt x="2838" y="1295"/>
                    </a:lnTo>
                    <a:lnTo>
                      <a:pt x="2838" y="1295"/>
                    </a:lnTo>
                    <a:lnTo>
                      <a:pt x="2838" y="1295"/>
                    </a:lnTo>
                    <a:lnTo>
                      <a:pt x="2838" y="1289"/>
                    </a:lnTo>
                    <a:lnTo>
                      <a:pt x="2838" y="1289"/>
                    </a:lnTo>
                    <a:lnTo>
                      <a:pt x="2838" y="1289"/>
                    </a:lnTo>
                    <a:lnTo>
                      <a:pt x="2838" y="1289"/>
                    </a:lnTo>
                    <a:lnTo>
                      <a:pt x="2838" y="1289"/>
                    </a:lnTo>
                    <a:lnTo>
                      <a:pt x="2844" y="1289"/>
                    </a:lnTo>
                    <a:lnTo>
                      <a:pt x="2844" y="1283"/>
                    </a:lnTo>
                    <a:lnTo>
                      <a:pt x="2844" y="1283"/>
                    </a:lnTo>
                    <a:lnTo>
                      <a:pt x="2844" y="1283"/>
                    </a:lnTo>
                    <a:lnTo>
                      <a:pt x="2844" y="1283"/>
                    </a:lnTo>
                    <a:lnTo>
                      <a:pt x="2844" y="1283"/>
                    </a:lnTo>
                    <a:lnTo>
                      <a:pt x="2844" y="1283"/>
                    </a:lnTo>
                    <a:lnTo>
                      <a:pt x="2844" y="1283"/>
                    </a:lnTo>
                    <a:lnTo>
                      <a:pt x="2850" y="1283"/>
                    </a:lnTo>
                    <a:lnTo>
                      <a:pt x="2850" y="1283"/>
                    </a:lnTo>
                    <a:lnTo>
                      <a:pt x="2850" y="1283"/>
                    </a:lnTo>
                    <a:lnTo>
                      <a:pt x="2850" y="1283"/>
                    </a:lnTo>
                    <a:lnTo>
                      <a:pt x="2850" y="1277"/>
                    </a:lnTo>
                    <a:lnTo>
                      <a:pt x="2844" y="1277"/>
                    </a:lnTo>
                    <a:lnTo>
                      <a:pt x="2844" y="1277"/>
                    </a:lnTo>
                    <a:lnTo>
                      <a:pt x="2844" y="1277"/>
                    </a:lnTo>
                    <a:lnTo>
                      <a:pt x="2850" y="1270"/>
                    </a:lnTo>
                    <a:lnTo>
                      <a:pt x="2850" y="1270"/>
                    </a:lnTo>
                    <a:lnTo>
                      <a:pt x="2850" y="1270"/>
                    </a:lnTo>
                    <a:lnTo>
                      <a:pt x="2850" y="1270"/>
                    </a:lnTo>
                    <a:lnTo>
                      <a:pt x="2844" y="1264"/>
                    </a:lnTo>
                    <a:lnTo>
                      <a:pt x="2844" y="1264"/>
                    </a:lnTo>
                    <a:lnTo>
                      <a:pt x="2844" y="1264"/>
                    </a:lnTo>
                    <a:lnTo>
                      <a:pt x="2844" y="1264"/>
                    </a:lnTo>
                    <a:lnTo>
                      <a:pt x="2844" y="1264"/>
                    </a:lnTo>
                    <a:lnTo>
                      <a:pt x="2844" y="1264"/>
                    </a:lnTo>
                    <a:lnTo>
                      <a:pt x="2844" y="1258"/>
                    </a:lnTo>
                    <a:lnTo>
                      <a:pt x="2850" y="1258"/>
                    </a:lnTo>
                    <a:lnTo>
                      <a:pt x="2850" y="1258"/>
                    </a:lnTo>
                    <a:lnTo>
                      <a:pt x="2850" y="1252"/>
                    </a:lnTo>
                    <a:lnTo>
                      <a:pt x="2856" y="1252"/>
                    </a:lnTo>
                    <a:lnTo>
                      <a:pt x="2856" y="1252"/>
                    </a:lnTo>
                    <a:lnTo>
                      <a:pt x="2856" y="1252"/>
                    </a:lnTo>
                    <a:lnTo>
                      <a:pt x="2856" y="1252"/>
                    </a:lnTo>
                    <a:lnTo>
                      <a:pt x="2862" y="1252"/>
                    </a:lnTo>
                    <a:lnTo>
                      <a:pt x="2862" y="1252"/>
                    </a:lnTo>
                    <a:lnTo>
                      <a:pt x="2868" y="1252"/>
                    </a:lnTo>
                    <a:lnTo>
                      <a:pt x="2868" y="1252"/>
                    </a:lnTo>
                    <a:lnTo>
                      <a:pt x="2868" y="1252"/>
                    </a:lnTo>
                    <a:lnTo>
                      <a:pt x="2868" y="1246"/>
                    </a:lnTo>
                    <a:lnTo>
                      <a:pt x="2868" y="1246"/>
                    </a:lnTo>
                    <a:lnTo>
                      <a:pt x="2868" y="1246"/>
                    </a:lnTo>
                    <a:lnTo>
                      <a:pt x="2868" y="1246"/>
                    </a:lnTo>
                    <a:lnTo>
                      <a:pt x="2868" y="1246"/>
                    </a:lnTo>
                    <a:lnTo>
                      <a:pt x="2868" y="1240"/>
                    </a:lnTo>
                    <a:lnTo>
                      <a:pt x="2868" y="1240"/>
                    </a:lnTo>
                    <a:lnTo>
                      <a:pt x="2868" y="1240"/>
                    </a:lnTo>
                    <a:lnTo>
                      <a:pt x="2868" y="1240"/>
                    </a:lnTo>
                    <a:lnTo>
                      <a:pt x="2868" y="1240"/>
                    </a:lnTo>
                    <a:lnTo>
                      <a:pt x="2868" y="1234"/>
                    </a:lnTo>
                    <a:lnTo>
                      <a:pt x="2868" y="1234"/>
                    </a:lnTo>
                    <a:lnTo>
                      <a:pt x="2868" y="1234"/>
                    </a:lnTo>
                    <a:lnTo>
                      <a:pt x="2868" y="1234"/>
                    </a:lnTo>
                    <a:lnTo>
                      <a:pt x="2868" y="1234"/>
                    </a:lnTo>
                    <a:lnTo>
                      <a:pt x="2868" y="1234"/>
                    </a:lnTo>
                    <a:lnTo>
                      <a:pt x="2868" y="1228"/>
                    </a:lnTo>
                    <a:lnTo>
                      <a:pt x="2868" y="1228"/>
                    </a:lnTo>
                    <a:lnTo>
                      <a:pt x="2875" y="1228"/>
                    </a:lnTo>
                    <a:lnTo>
                      <a:pt x="2875" y="1228"/>
                    </a:lnTo>
                    <a:lnTo>
                      <a:pt x="2875" y="1228"/>
                    </a:lnTo>
                    <a:lnTo>
                      <a:pt x="2875" y="1228"/>
                    </a:lnTo>
                    <a:lnTo>
                      <a:pt x="2875" y="1228"/>
                    </a:lnTo>
                    <a:lnTo>
                      <a:pt x="2875" y="1222"/>
                    </a:lnTo>
                    <a:lnTo>
                      <a:pt x="2875" y="1222"/>
                    </a:lnTo>
                    <a:lnTo>
                      <a:pt x="2875" y="1222"/>
                    </a:lnTo>
                    <a:lnTo>
                      <a:pt x="2875" y="1222"/>
                    </a:lnTo>
                    <a:lnTo>
                      <a:pt x="2875" y="1222"/>
                    </a:lnTo>
                    <a:lnTo>
                      <a:pt x="2875" y="1222"/>
                    </a:lnTo>
                    <a:lnTo>
                      <a:pt x="2881" y="1222"/>
                    </a:lnTo>
                    <a:lnTo>
                      <a:pt x="2881" y="1222"/>
                    </a:lnTo>
                    <a:lnTo>
                      <a:pt x="2881" y="1222"/>
                    </a:lnTo>
                    <a:lnTo>
                      <a:pt x="2881" y="1215"/>
                    </a:lnTo>
                    <a:lnTo>
                      <a:pt x="2881" y="1215"/>
                    </a:lnTo>
                    <a:lnTo>
                      <a:pt x="2881" y="1215"/>
                    </a:lnTo>
                    <a:lnTo>
                      <a:pt x="2881" y="1215"/>
                    </a:lnTo>
                    <a:lnTo>
                      <a:pt x="2881" y="1215"/>
                    </a:lnTo>
                    <a:lnTo>
                      <a:pt x="2881" y="1209"/>
                    </a:lnTo>
                    <a:lnTo>
                      <a:pt x="2881" y="1209"/>
                    </a:lnTo>
                    <a:lnTo>
                      <a:pt x="2881" y="1209"/>
                    </a:lnTo>
                    <a:lnTo>
                      <a:pt x="2881" y="1209"/>
                    </a:lnTo>
                    <a:lnTo>
                      <a:pt x="2881" y="1209"/>
                    </a:lnTo>
                    <a:lnTo>
                      <a:pt x="2881" y="1203"/>
                    </a:lnTo>
                    <a:lnTo>
                      <a:pt x="2881" y="1203"/>
                    </a:lnTo>
                    <a:lnTo>
                      <a:pt x="2881" y="1203"/>
                    </a:lnTo>
                    <a:lnTo>
                      <a:pt x="2881" y="1203"/>
                    </a:lnTo>
                    <a:lnTo>
                      <a:pt x="2881" y="1203"/>
                    </a:lnTo>
                    <a:lnTo>
                      <a:pt x="2881" y="1197"/>
                    </a:lnTo>
                    <a:lnTo>
                      <a:pt x="2881" y="1197"/>
                    </a:lnTo>
                    <a:lnTo>
                      <a:pt x="2881" y="1197"/>
                    </a:lnTo>
                    <a:lnTo>
                      <a:pt x="2881" y="1197"/>
                    </a:lnTo>
                    <a:lnTo>
                      <a:pt x="2875" y="1191"/>
                    </a:lnTo>
                    <a:lnTo>
                      <a:pt x="2875" y="1191"/>
                    </a:lnTo>
                    <a:lnTo>
                      <a:pt x="2875" y="1191"/>
                    </a:lnTo>
                    <a:lnTo>
                      <a:pt x="2875" y="1191"/>
                    </a:lnTo>
                    <a:lnTo>
                      <a:pt x="2875" y="1191"/>
                    </a:lnTo>
                    <a:lnTo>
                      <a:pt x="2875" y="1191"/>
                    </a:lnTo>
                    <a:lnTo>
                      <a:pt x="2868" y="1191"/>
                    </a:lnTo>
                    <a:lnTo>
                      <a:pt x="2868" y="1185"/>
                    </a:lnTo>
                    <a:lnTo>
                      <a:pt x="2868" y="1185"/>
                    </a:lnTo>
                    <a:lnTo>
                      <a:pt x="2868" y="1185"/>
                    </a:lnTo>
                    <a:lnTo>
                      <a:pt x="2868" y="1185"/>
                    </a:lnTo>
                    <a:lnTo>
                      <a:pt x="2868" y="1185"/>
                    </a:lnTo>
                    <a:lnTo>
                      <a:pt x="2868" y="1185"/>
                    </a:lnTo>
                    <a:lnTo>
                      <a:pt x="2868" y="1185"/>
                    </a:lnTo>
                    <a:lnTo>
                      <a:pt x="2868" y="1179"/>
                    </a:lnTo>
                    <a:lnTo>
                      <a:pt x="2868" y="1179"/>
                    </a:lnTo>
                    <a:lnTo>
                      <a:pt x="2868" y="1179"/>
                    </a:lnTo>
                    <a:lnTo>
                      <a:pt x="2868" y="1179"/>
                    </a:lnTo>
                    <a:lnTo>
                      <a:pt x="2868" y="1173"/>
                    </a:lnTo>
                    <a:lnTo>
                      <a:pt x="2868" y="1173"/>
                    </a:lnTo>
                    <a:lnTo>
                      <a:pt x="2868" y="1173"/>
                    </a:lnTo>
                    <a:lnTo>
                      <a:pt x="2868" y="1167"/>
                    </a:lnTo>
                    <a:lnTo>
                      <a:pt x="2868" y="1167"/>
                    </a:lnTo>
                    <a:lnTo>
                      <a:pt x="2868" y="1167"/>
                    </a:lnTo>
                    <a:lnTo>
                      <a:pt x="2868" y="1167"/>
                    </a:lnTo>
                    <a:lnTo>
                      <a:pt x="2868" y="1160"/>
                    </a:lnTo>
                    <a:lnTo>
                      <a:pt x="2868" y="1160"/>
                    </a:lnTo>
                    <a:lnTo>
                      <a:pt x="2875" y="1160"/>
                    </a:lnTo>
                    <a:lnTo>
                      <a:pt x="2875" y="1160"/>
                    </a:lnTo>
                    <a:lnTo>
                      <a:pt x="2875" y="1160"/>
                    </a:lnTo>
                    <a:lnTo>
                      <a:pt x="2875" y="1160"/>
                    </a:lnTo>
                    <a:lnTo>
                      <a:pt x="2875" y="1160"/>
                    </a:lnTo>
                    <a:lnTo>
                      <a:pt x="2875" y="1160"/>
                    </a:lnTo>
                    <a:lnTo>
                      <a:pt x="2881" y="1160"/>
                    </a:lnTo>
                    <a:lnTo>
                      <a:pt x="2881" y="1160"/>
                    </a:lnTo>
                    <a:lnTo>
                      <a:pt x="2881" y="1160"/>
                    </a:lnTo>
                    <a:lnTo>
                      <a:pt x="2881" y="1160"/>
                    </a:lnTo>
                    <a:lnTo>
                      <a:pt x="2881" y="1160"/>
                    </a:lnTo>
                    <a:lnTo>
                      <a:pt x="2881" y="1160"/>
                    </a:lnTo>
                    <a:lnTo>
                      <a:pt x="2887" y="1154"/>
                    </a:lnTo>
                    <a:lnTo>
                      <a:pt x="2887" y="1154"/>
                    </a:lnTo>
                    <a:lnTo>
                      <a:pt x="2887" y="1154"/>
                    </a:lnTo>
                    <a:lnTo>
                      <a:pt x="2887" y="1154"/>
                    </a:lnTo>
                    <a:lnTo>
                      <a:pt x="2887" y="1154"/>
                    </a:lnTo>
                    <a:lnTo>
                      <a:pt x="2893" y="1154"/>
                    </a:lnTo>
                    <a:lnTo>
                      <a:pt x="2893" y="1154"/>
                    </a:lnTo>
                    <a:lnTo>
                      <a:pt x="2893" y="1154"/>
                    </a:lnTo>
                    <a:lnTo>
                      <a:pt x="2893" y="1154"/>
                    </a:lnTo>
                    <a:lnTo>
                      <a:pt x="2899" y="1154"/>
                    </a:lnTo>
                    <a:lnTo>
                      <a:pt x="2899" y="1154"/>
                    </a:lnTo>
                    <a:lnTo>
                      <a:pt x="2899" y="1154"/>
                    </a:lnTo>
                    <a:lnTo>
                      <a:pt x="2899" y="1154"/>
                    </a:lnTo>
                    <a:lnTo>
                      <a:pt x="2899" y="1154"/>
                    </a:lnTo>
                    <a:lnTo>
                      <a:pt x="2905" y="1154"/>
                    </a:lnTo>
                    <a:lnTo>
                      <a:pt x="2905" y="1154"/>
                    </a:lnTo>
                    <a:lnTo>
                      <a:pt x="2905" y="1154"/>
                    </a:lnTo>
                    <a:lnTo>
                      <a:pt x="2905" y="1154"/>
                    </a:lnTo>
                    <a:lnTo>
                      <a:pt x="2905" y="1154"/>
                    </a:lnTo>
                    <a:lnTo>
                      <a:pt x="2905" y="1148"/>
                    </a:lnTo>
                    <a:lnTo>
                      <a:pt x="2905" y="1148"/>
                    </a:lnTo>
                    <a:lnTo>
                      <a:pt x="2905" y="1148"/>
                    </a:lnTo>
                    <a:lnTo>
                      <a:pt x="2911" y="1148"/>
                    </a:lnTo>
                    <a:lnTo>
                      <a:pt x="2911" y="1148"/>
                    </a:lnTo>
                    <a:lnTo>
                      <a:pt x="2911" y="1148"/>
                    </a:lnTo>
                    <a:lnTo>
                      <a:pt x="2911" y="1148"/>
                    </a:lnTo>
                    <a:lnTo>
                      <a:pt x="2911" y="1148"/>
                    </a:lnTo>
                    <a:lnTo>
                      <a:pt x="2911" y="1148"/>
                    </a:lnTo>
                    <a:lnTo>
                      <a:pt x="2917" y="1148"/>
                    </a:lnTo>
                    <a:lnTo>
                      <a:pt x="2917" y="1148"/>
                    </a:lnTo>
                    <a:moveTo>
                      <a:pt x="4486" y="843"/>
                    </a:moveTo>
                    <a:lnTo>
                      <a:pt x="4492" y="849"/>
                    </a:lnTo>
                    <a:lnTo>
                      <a:pt x="4492" y="861"/>
                    </a:lnTo>
                    <a:lnTo>
                      <a:pt x="4492" y="867"/>
                    </a:lnTo>
                    <a:lnTo>
                      <a:pt x="4492" y="867"/>
                    </a:lnTo>
                    <a:lnTo>
                      <a:pt x="4498" y="873"/>
                    </a:lnTo>
                    <a:lnTo>
                      <a:pt x="4498" y="880"/>
                    </a:lnTo>
                    <a:lnTo>
                      <a:pt x="4498" y="886"/>
                    </a:lnTo>
                    <a:lnTo>
                      <a:pt x="4504" y="910"/>
                    </a:lnTo>
                    <a:lnTo>
                      <a:pt x="4504" y="910"/>
                    </a:lnTo>
                    <a:lnTo>
                      <a:pt x="4504" y="910"/>
                    </a:lnTo>
                    <a:lnTo>
                      <a:pt x="4498" y="910"/>
                    </a:lnTo>
                    <a:lnTo>
                      <a:pt x="4504" y="910"/>
                    </a:lnTo>
                    <a:lnTo>
                      <a:pt x="4504" y="916"/>
                    </a:lnTo>
                    <a:lnTo>
                      <a:pt x="4504" y="916"/>
                    </a:lnTo>
                    <a:lnTo>
                      <a:pt x="4504" y="916"/>
                    </a:lnTo>
                    <a:lnTo>
                      <a:pt x="4504" y="922"/>
                    </a:lnTo>
                    <a:lnTo>
                      <a:pt x="4504" y="922"/>
                    </a:lnTo>
                    <a:lnTo>
                      <a:pt x="4498" y="922"/>
                    </a:lnTo>
                    <a:lnTo>
                      <a:pt x="4498" y="922"/>
                    </a:lnTo>
                    <a:lnTo>
                      <a:pt x="4498" y="922"/>
                    </a:lnTo>
                    <a:lnTo>
                      <a:pt x="4492" y="922"/>
                    </a:lnTo>
                    <a:lnTo>
                      <a:pt x="4492" y="922"/>
                    </a:lnTo>
                    <a:lnTo>
                      <a:pt x="4492" y="922"/>
                    </a:lnTo>
                    <a:lnTo>
                      <a:pt x="4492" y="922"/>
                    </a:lnTo>
                    <a:lnTo>
                      <a:pt x="4492" y="922"/>
                    </a:lnTo>
                    <a:lnTo>
                      <a:pt x="4486" y="928"/>
                    </a:lnTo>
                    <a:lnTo>
                      <a:pt x="4486" y="928"/>
                    </a:lnTo>
                    <a:lnTo>
                      <a:pt x="4486" y="928"/>
                    </a:lnTo>
                    <a:lnTo>
                      <a:pt x="4486" y="928"/>
                    </a:lnTo>
                    <a:lnTo>
                      <a:pt x="4480" y="928"/>
                    </a:lnTo>
                    <a:lnTo>
                      <a:pt x="4480" y="928"/>
                    </a:lnTo>
                    <a:lnTo>
                      <a:pt x="4480" y="928"/>
                    </a:lnTo>
                    <a:lnTo>
                      <a:pt x="4480" y="928"/>
                    </a:lnTo>
                    <a:lnTo>
                      <a:pt x="4473" y="928"/>
                    </a:lnTo>
                    <a:lnTo>
                      <a:pt x="4473" y="928"/>
                    </a:lnTo>
                    <a:lnTo>
                      <a:pt x="4473" y="928"/>
                    </a:lnTo>
                    <a:lnTo>
                      <a:pt x="4473" y="935"/>
                    </a:lnTo>
                    <a:lnTo>
                      <a:pt x="4473" y="935"/>
                    </a:lnTo>
                    <a:lnTo>
                      <a:pt x="4473" y="935"/>
                    </a:lnTo>
                    <a:lnTo>
                      <a:pt x="4473" y="935"/>
                    </a:lnTo>
                    <a:lnTo>
                      <a:pt x="4473" y="935"/>
                    </a:lnTo>
                    <a:lnTo>
                      <a:pt x="4467" y="935"/>
                    </a:lnTo>
                    <a:lnTo>
                      <a:pt x="4467" y="935"/>
                    </a:lnTo>
                    <a:lnTo>
                      <a:pt x="4467" y="935"/>
                    </a:lnTo>
                    <a:lnTo>
                      <a:pt x="4461" y="935"/>
                    </a:lnTo>
                    <a:lnTo>
                      <a:pt x="4461" y="935"/>
                    </a:lnTo>
                    <a:lnTo>
                      <a:pt x="4461" y="935"/>
                    </a:lnTo>
                    <a:lnTo>
                      <a:pt x="4461" y="941"/>
                    </a:lnTo>
                    <a:lnTo>
                      <a:pt x="4461" y="935"/>
                    </a:lnTo>
                    <a:lnTo>
                      <a:pt x="4455" y="935"/>
                    </a:lnTo>
                    <a:lnTo>
                      <a:pt x="4455" y="941"/>
                    </a:lnTo>
                    <a:lnTo>
                      <a:pt x="4455" y="941"/>
                    </a:lnTo>
                    <a:lnTo>
                      <a:pt x="4449" y="941"/>
                    </a:lnTo>
                    <a:lnTo>
                      <a:pt x="4449" y="941"/>
                    </a:lnTo>
                    <a:lnTo>
                      <a:pt x="4449" y="941"/>
                    </a:lnTo>
                    <a:lnTo>
                      <a:pt x="4449" y="941"/>
                    </a:lnTo>
                    <a:lnTo>
                      <a:pt x="4449" y="941"/>
                    </a:lnTo>
                    <a:lnTo>
                      <a:pt x="4449" y="941"/>
                    </a:lnTo>
                    <a:lnTo>
                      <a:pt x="4449" y="941"/>
                    </a:lnTo>
                    <a:lnTo>
                      <a:pt x="4449" y="941"/>
                    </a:lnTo>
                    <a:lnTo>
                      <a:pt x="4443" y="941"/>
                    </a:lnTo>
                    <a:lnTo>
                      <a:pt x="4443" y="941"/>
                    </a:lnTo>
                    <a:lnTo>
                      <a:pt x="4443" y="941"/>
                    </a:lnTo>
                    <a:lnTo>
                      <a:pt x="4443" y="941"/>
                    </a:lnTo>
                    <a:lnTo>
                      <a:pt x="4437" y="941"/>
                    </a:lnTo>
                    <a:lnTo>
                      <a:pt x="4437" y="947"/>
                    </a:lnTo>
                    <a:lnTo>
                      <a:pt x="4437" y="947"/>
                    </a:lnTo>
                    <a:lnTo>
                      <a:pt x="4437" y="947"/>
                    </a:lnTo>
                    <a:lnTo>
                      <a:pt x="4437" y="947"/>
                    </a:lnTo>
                    <a:lnTo>
                      <a:pt x="4437" y="947"/>
                    </a:lnTo>
                    <a:lnTo>
                      <a:pt x="4431" y="947"/>
                    </a:lnTo>
                    <a:lnTo>
                      <a:pt x="4431" y="947"/>
                    </a:lnTo>
                    <a:lnTo>
                      <a:pt x="4431" y="947"/>
                    </a:lnTo>
                    <a:lnTo>
                      <a:pt x="4431" y="947"/>
                    </a:lnTo>
                    <a:lnTo>
                      <a:pt x="4431" y="947"/>
                    </a:lnTo>
                    <a:lnTo>
                      <a:pt x="4425" y="947"/>
                    </a:lnTo>
                    <a:lnTo>
                      <a:pt x="4425" y="947"/>
                    </a:lnTo>
                    <a:lnTo>
                      <a:pt x="4419" y="947"/>
                    </a:lnTo>
                    <a:lnTo>
                      <a:pt x="4419" y="953"/>
                    </a:lnTo>
                    <a:lnTo>
                      <a:pt x="4419" y="953"/>
                    </a:lnTo>
                    <a:lnTo>
                      <a:pt x="4419" y="953"/>
                    </a:lnTo>
                    <a:lnTo>
                      <a:pt x="4419" y="953"/>
                    </a:lnTo>
                    <a:lnTo>
                      <a:pt x="4419" y="953"/>
                    </a:lnTo>
                    <a:lnTo>
                      <a:pt x="4419" y="953"/>
                    </a:lnTo>
                    <a:lnTo>
                      <a:pt x="4419" y="953"/>
                    </a:lnTo>
                    <a:lnTo>
                      <a:pt x="4419" y="947"/>
                    </a:lnTo>
                    <a:lnTo>
                      <a:pt x="4412" y="947"/>
                    </a:lnTo>
                    <a:lnTo>
                      <a:pt x="4412" y="947"/>
                    </a:lnTo>
                    <a:lnTo>
                      <a:pt x="4412" y="947"/>
                    </a:lnTo>
                    <a:lnTo>
                      <a:pt x="4412" y="953"/>
                    </a:lnTo>
                    <a:lnTo>
                      <a:pt x="4412" y="953"/>
                    </a:lnTo>
                    <a:lnTo>
                      <a:pt x="4412" y="953"/>
                    </a:lnTo>
                    <a:lnTo>
                      <a:pt x="4412" y="959"/>
                    </a:lnTo>
                    <a:lnTo>
                      <a:pt x="4412" y="959"/>
                    </a:lnTo>
                    <a:lnTo>
                      <a:pt x="4412" y="959"/>
                    </a:lnTo>
                    <a:lnTo>
                      <a:pt x="4406" y="959"/>
                    </a:lnTo>
                    <a:lnTo>
                      <a:pt x="4406" y="959"/>
                    </a:lnTo>
                    <a:lnTo>
                      <a:pt x="4406" y="959"/>
                    </a:lnTo>
                    <a:lnTo>
                      <a:pt x="4406" y="959"/>
                    </a:lnTo>
                    <a:lnTo>
                      <a:pt x="4400" y="965"/>
                    </a:lnTo>
                    <a:lnTo>
                      <a:pt x="4400" y="965"/>
                    </a:lnTo>
                    <a:lnTo>
                      <a:pt x="4400" y="965"/>
                    </a:lnTo>
                    <a:lnTo>
                      <a:pt x="4400" y="965"/>
                    </a:lnTo>
                    <a:lnTo>
                      <a:pt x="4400" y="965"/>
                    </a:lnTo>
                    <a:lnTo>
                      <a:pt x="4400" y="965"/>
                    </a:lnTo>
                    <a:lnTo>
                      <a:pt x="4394" y="965"/>
                    </a:lnTo>
                    <a:lnTo>
                      <a:pt x="4394" y="965"/>
                    </a:lnTo>
                    <a:lnTo>
                      <a:pt x="4394" y="971"/>
                    </a:lnTo>
                    <a:lnTo>
                      <a:pt x="4394" y="971"/>
                    </a:lnTo>
                    <a:lnTo>
                      <a:pt x="4388" y="971"/>
                    </a:lnTo>
                    <a:lnTo>
                      <a:pt x="4388" y="971"/>
                    </a:lnTo>
                    <a:lnTo>
                      <a:pt x="4388" y="977"/>
                    </a:lnTo>
                    <a:lnTo>
                      <a:pt x="4388" y="977"/>
                    </a:lnTo>
                    <a:lnTo>
                      <a:pt x="4382" y="977"/>
                    </a:lnTo>
                    <a:lnTo>
                      <a:pt x="4382" y="977"/>
                    </a:lnTo>
                    <a:lnTo>
                      <a:pt x="4382" y="977"/>
                    </a:lnTo>
                    <a:lnTo>
                      <a:pt x="4382" y="983"/>
                    </a:lnTo>
                    <a:lnTo>
                      <a:pt x="4376" y="983"/>
                    </a:lnTo>
                    <a:lnTo>
                      <a:pt x="4376" y="983"/>
                    </a:lnTo>
                    <a:lnTo>
                      <a:pt x="4376" y="983"/>
                    </a:lnTo>
                    <a:lnTo>
                      <a:pt x="4376" y="989"/>
                    </a:lnTo>
                    <a:lnTo>
                      <a:pt x="4376" y="989"/>
                    </a:lnTo>
                    <a:lnTo>
                      <a:pt x="4370" y="989"/>
                    </a:lnTo>
                    <a:lnTo>
                      <a:pt x="4370" y="989"/>
                    </a:lnTo>
                    <a:lnTo>
                      <a:pt x="4370" y="989"/>
                    </a:lnTo>
                    <a:lnTo>
                      <a:pt x="4370" y="989"/>
                    </a:lnTo>
                    <a:lnTo>
                      <a:pt x="4370" y="989"/>
                    </a:lnTo>
                    <a:lnTo>
                      <a:pt x="4370" y="989"/>
                    </a:lnTo>
                    <a:lnTo>
                      <a:pt x="4370" y="989"/>
                    </a:lnTo>
                    <a:lnTo>
                      <a:pt x="4370" y="989"/>
                    </a:lnTo>
                    <a:lnTo>
                      <a:pt x="4370" y="996"/>
                    </a:lnTo>
                    <a:lnTo>
                      <a:pt x="4364" y="996"/>
                    </a:lnTo>
                    <a:lnTo>
                      <a:pt x="4364" y="996"/>
                    </a:lnTo>
                    <a:lnTo>
                      <a:pt x="4364" y="989"/>
                    </a:lnTo>
                    <a:lnTo>
                      <a:pt x="4364" y="996"/>
                    </a:lnTo>
                    <a:lnTo>
                      <a:pt x="4364" y="996"/>
                    </a:lnTo>
                    <a:lnTo>
                      <a:pt x="4364" y="996"/>
                    </a:lnTo>
                    <a:lnTo>
                      <a:pt x="4358" y="996"/>
                    </a:lnTo>
                    <a:lnTo>
                      <a:pt x="4358" y="996"/>
                    </a:lnTo>
                    <a:lnTo>
                      <a:pt x="4358" y="996"/>
                    </a:lnTo>
                    <a:lnTo>
                      <a:pt x="4358" y="996"/>
                    </a:lnTo>
                    <a:lnTo>
                      <a:pt x="4358" y="989"/>
                    </a:lnTo>
                    <a:lnTo>
                      <a:pt x="4358" y="989"/>
                    </a:lnTo>
                    <a:lnTo>
                      <a:pt x="4351" y="989"/>
                    </a:lnTo>
                    <a:lnTo>
                      <a:pt x="4351" y="983"/>
                    </a:lnTo>
                    <a:lnTo>
                      <a:pt x="4351" y="983"/>
                    </a:lnTo>
                    <a:lnTo>
                      <a:pt x="4358" y="977"/>
                    </a:lnTo>
                    <a:lnTo>
                      <a:pt x="4358" y="977"/>
                    </a:lnTo>
                    <a:lnTo>
                      <a:pt x="4364" y="971"/>
                    </a:lnTo>
                    <a:lnTo>
                      <a:pt x="4370" y="971"/>
                    </a:lnTo>
                    <a:lnTo>
                      <a:pt x="4370" y="965"/>
                    </a:lnTo>
                    <a:lnTo>
                      <a:pt x="4364" y="965"/>
                    </a:lnTo>
                    <a:lnTo>
                      <a:pt x="4364" y="959"/>
                    </a:lnTo>
                    <a:lnTo>
                      <a:pt x="4364" y="959"/>
                    </a:lnTo>
                    <a:lnTo>
                      <a:pt x="4364" y="959"/>
                    </a:lnTo>
                    <a:lnTo>
                      <a:pt x="4364" y="953"/>
                    </a:lnTo>
                    <a:lnTo>
                      <a:pt x="4358" y="953"/>
                    </a:lnTo>
                    <a:lnTo>
                      <a:pt x="4358" y="953"/>
                    </a:lnTo>
                    <a:lnTo>
                      <a:pt x="4358" y="947"/>
                    </a:lnTo>
                    <a:lnTo>
                      <a:pt x="4358" y="941"/>
                    </a:lnTo>
                    <a:lnTo>
                      <a:pt x="4358" y="941"/>
                    </a:lnTo>
                    <a:lnTo>
                      <a:pt x="4358" y="941"/>
                    </a:lnTo>
                    <a:lnTo>
                      <a:pt x="4358" y="941"/>
                    </a:lnTo>
                    <a:lnTo>
                      <a:pt x="4358" y="941"/>
                    </a:lnTo>
                    <a:lnTo>
                      <a:pt x="4358" y="935"/>
                    </a:lnTo>
                    <a:lnTo>
                      <a:pt x="4358" y="922"/>
                    </a:lnTo>
                    <a:lnTo>
                      <a:pt x="4351" y="922"/>
                    </a:lnTo>
                    <a:lnTo>
                      <a:pt x="4351" y="916"/>
                    </a:lnTo>
                    <a:lnTo>
                      <a:pt x="4351" y="910"/>
                    </a:lnTo>
                    <a:lnTo>
                      <a:pt x="4351" y="904"/>
                    </a:lnTo>
                    <a:lnTo>
                      <a:pt x="4351" y="898"/>
                    </a:lnTo>
                    <a:lnTo>
                      <a:pt x="4351" y="892"/>
                    </a:lnTo>
                    <a:lnTo>
                      <a:pt x="4351" y="892"/>
                    </a:lnTo>
                    <a:lnTo>
                      <a:pt x="4351" y="886"/>
                    </a:lnTo>
                    <a:lnTo>
                      <a:pt x="4345" y="886"/>
                    </a:lnTo>
                    <a:lnTo>
                      <a:pt x="4345" y="880"/>
                    </a:lnTo>
                    <a:lnTo>
                      <a:pt x="4345" y="873"/>
                    </a:lnTo>
                    <a:lnTo>
                      <a:pt x="4351" y="873"/>
                    </a:lnTo>
                    <a:lnTo>
                      <a:pt x="4364" y="867"/>
                    </a:lnTo>
                    <a:lnTo>
                      <a:pt x="4370" y="867"/>
                    </a:lnTo>
                    <a:lnTo>
                      <a:pt x="4376" y="867"/>
                    </a:lnTo>
                    <a:lnTo>
                      <a:pt x="4382" y="867"/>
                    </a:lnTo>
                    <a:lnTo>
                      <a:pt x="4388" y="867"/>
                    </a:lnTo>
                    <a:lnTo>
                      <a:pt x="4400" y="861"/>
                    </a:lnTo>
                    <a:lnTo>
                      <a:pt x="4400" y="861"/>
                    </a:lnTo>
                    <a:lnTo>
                      <a:pt x="4400" y="861"/>
                    </a:lnTo>
                    <a:lnTo>
                      <a:pt x="4406" y="867"/>
                    </a:lnTo>
                    <a:lnTo>
                      <a:pt x="4406" y="861"/>
                    </a:lnTo>
                    <a:lnTo>
                      <a:pt x="4406" y="861"/>
                    </a:lnTo>
                    <a:lnTo>
                      <a:pt x="4406" y="861"/>
                    </a:lnTo>
                    <a:lnTo>
                      <a:pt x="4406" y="861"/>
                    </a:lnTo>
                    <a:lnTo>
                      <a:pt x="4412" y="861"/>
                    </a:lnTo>
                    <a:lnTo>
                      <a:pt x="4419" y="861"/>
                    </a:lnTo>
                    <a:lnTo>
                      <a:pt x="4419" y="855"/>
                    </a:lnTo>
                    <a:lnTo>
                      <a:pt x="4419" y="861"/>
                    </a:lnTo>
                    <a:lnTo>
                      <a:pt x="4419" y="855"/>
                    </a:lnTo>
                    <a:lnTo>
                      <a:pt x="4425" y="855"/>
                    </a:lnTo>
                    <a:lnTo>
                      <a:pt x="4425" y="855"/>
                    </a:lnTo>
                    <a:lnTo>
                      <a:pt x="4431" y="855"/>
                    </a:lnTo>
                    <a:lnTo>
                      <a:pt x="4443" y="849"/>
                    </a:lnTo>
                    <a:lnTo>
                      <a:pt x="4449" y="849"/>
                    </a:lnTo>
                    <a:lnTo>
                      <a:pt x="4461" y="849"/>
                    </a:lnTo>
                    <a:lnTo>
                      <a:pt x="4467" y="849"/>
                    </a:lnTo>
                    <a:lnTo>
                      <a:pt x="4473" y="843"/>
                    </a:lnTo>
                    <a:lnTo>
                      <a:pt x="4480" y="843"/>
                    </a:lnTo>
                    <a:lnTo>
                      <a:pt x="4486" y="843"/>
                    </a:lnTo>
                    <a:lnTo>
                      <a:pt x="4486" y="843"/>
                    </a:lnTo>
                    <a:moveTo>
                      <a:pt x="195" y="1741"/>
                    </a:moveTo>
                    <a:lnTo>
                      <a:pt x="195" y="1741"/>
                    </a:lnTo>
                    <a:lnTo>
                      <a:pt x="201" y="1747"/>
                    </a:lnTo>
                    <a:lnTo>
                      <a:pt x="201" y="1747"/>
                    </a:lnTo>
                    <a:lnTo>
                      <a:pt x="201" y="1747"/>
                    </a:lnTo>
                    <a:lnTo>
                      <a:pt x="208" y="1747"/>
                    </a:lnTo>
                    <a:lnTo>
                      <a:pt x="208" y="1747"/>
                    </a:lnTo>
                    <a:lnTo>
                      <a:pt x="208" y="1747"/>
                    </a:lnTo>
                    <a:lnTo>
                      <a:pt x="208" y="1747"/>
                    </a:lnTo>
                    <a:lnTo>
                      <a:pt x="214" y="1753"/>
                    </a:lnTo>
                    <a:lnTo>
                      <a:pt x="214" y="1753"/>
                    </a:lnTo>
                    <a:lnTo>
                      <a:pt x="214" y="1753"/>
                    </a:lnTo>
                    <a:lnTo>
                      <a:pt x="214" y="1753"/>
                    </a:lnTo>
                    <a:lnTo>
                      <a:pt x="220" y="1759"/>
                    </a:lnTo>
                    <a:lnTo>
                      <a:pt x="220" y="1759"/>
                    </a:lnTo>
                    <a:lnTo>
                      <a:pt x="220" y="1753"/>
                    </a:lnTo>
                    <a:lnTo>
                      <a:pt x="220" y="1753"/>
                    </a:lnTo>
                    <a:lnTo>
                      <a:pt x="220" y="1753"/>
                    </a:lnTo>
                    <a:lnTo>
                      <a:pt x="220" y="1753"/>
                    </a:lnTo>
                    <a:lnTo>
                      <a:pt x="226" y="1753"/>
                    </a:lnTo>
                    <a:lnTo>
                      <a:pt x="226" y="1753"/>
                    </a:lnTo>
                    <a:lnTo>
                      <a:pt x="232" y="1759"/>
                    </a:lnTo>
                    <a:lnTo>
                      <a:pt x="226" y="1759"/>
                    </a:lnTo>
                    <a:lnTo>
                      <a:pt x="226" y="1759"/>
                    </a:lnTo>
                    <a:lnTo>
                      <a:pt x="226" y="1759"/>
                    </a:lnTo>
                    <a:lnTo>
                      <a:pt x="226" y="1759"/>
                    </a:lnTo>
                    <a:lnTo>
                      <a:pt x="220" y="1759"/>
                    </a:lnTo>
                    <a:lnTo>
                      <a:pt x="220" y="1759"/>
                    </a:lnTo>
                    <a:lnTo>
                      <a:pt x="220" y="1759"/>
                    </a:lnTo>
                    <a:lnTo>
                      <a:pt x="214" y="1759"/>
                    </a:lnTo>
                    <a:lnTo>
                      <a:pt x="214" y="1759"/>
                    </a:lnTo>
                    <a:lnTo>
                      <a:pt x="214" y="1759"/>
                    </a:lnTo>
                    <a:lnTo>
                      <a:pt x="214" y="1759"/>
                    </a:lnTo>
                    <a:lnTo>
                      <a:pt x="208" y="1759"/>
                    </a:lnTo>
                    <a:lnTo>
                      <a:pt x="208" y="1759"/>
                    </a:lnTo>
                    <a:lnTo>
                      <a:pt x="208" y="1759"/>
                    </a:lnTo>
                    <a:lnTo>
                      <a:pt x="208" y="1759"/>
                    </a:lnTo>
                    <a:lnTo>
                      <a:pt x="208" y="1759"/>
                    </a:lnTo>
                    <a:lnTo>
                      <a:pt x="201" y="1759"/>
                    </a:lnTo>
                    <a:lnTo>
                      <a:pt x="195" y="1759"/>
                    </a:lnTo>
                    <a:lnTo>
                      <a:pt x="195" y="1753"/>
                    </a:lnTo>
                    <a:lnTo>
                      <a:pt x="195" y="1753"/>
                    </a:lnTo>
                    <a:lnTo>
                      <a:pt x="195" y="1753"/>
                    </a:lnTo>
                    <a:lnTo>
                      <a:pt x="195" y="1747"/>
                    </a:lnTo>
                    <a:lnTo>
                      <a:pt x="195" y="1747"/>
                    </a:lnTo>
                    <a:lnTo>
                      <a:pt x="195" y="1747"/>
                    </a:lnTo>
                    <a:lnTo>
                      <a:pt x="195" y="1747"/>
                    </a:lnTo>
                    <a:lnTo>
                      <a:pt x="195" y="1741"/>
                    </a:lnTo>
                    <a:lnTo>
                      <a:pt x="195" y="1741"/>
                    </a:lnTo>
                    <a:moveTo>
                      <a:pt x="4571" y="617"/>
                    </a:moveTo>
                    <a:lnTo>
                      <a:pt x="4571" y="617"/>
                    </a:lnTo>
                    <a:lnTo>
                      <a:pt x="4571" y="617"/>
                    </a:lnTo>
                    <a:lnTo>
                      <a:pt x="4571" y="623"/>
                    </a:lnTo>
                    <a:lnTo>
                      <a:pt x="4571" y="623"/>
                    </a:lnTo>
                    <a:lnTo>
                      <a:pt x="4571" y="617"/>
                    </a:lnTo>
                    <a:lnTo>
                      <a:pt x="4571" y="617"/>
                    </a:lnTo>
                    <a:lnTo>
                      <a:pt x="4571" y="617"/>
                    </a:lnTo>
                    <a:lnTo>
                      <a:pt x="4571" y="617"/>
                    </a:lnTo>
                    <a:moveTo>
                      <a:pt x="4565" y="623"/>
                    </a:moveTo>
                    <a:lnTo>
                      <a:pt x="4565" y="623"/>
                    </a:lnTo>
                    <a:lnTo>
                      <a:pt x="4571" y="623"/>
                    </a:lnTo>
                    <a:lnTo>
                      <a:pt x="4571" y="623"/>
                    </a:lnTo>
                    <a:lnTo>
                      <a:pt x="4571" y="623"/>
                    </a:lnTo>
                    <a:lnTo>
                      <a:pt x="4565" y="623"/>
                    </a:lnTo>
                    <a:lnTo>
                      <a:pt x="4565" y="623"/>
                    </a:lnTo>
                    <a:lnTo>
                      <a:pt x="4565" y="623"/>
                    </a:lnTo>
                    <a:moveTo>
                      <a:pt x="4669" y="574"/>
                    </a:moveTo>
                    <a:lnTo>
                      <a:pt x="4669" y="574"/>
                    </a:lnTo>
                    <a:lnTo>
                      <a:pt x="4669" y="574"/>
                    </a:lnTo>
                    <a:lnTo>
                      <a:pt x="4663" y="574"/>
                    </a:lnTo>
                    <a:lnTo>
                      <a:pt x="4663" y="568"/>
                    </a:lnTo>
                    <a:lnTo>
                      <a:pt x="4669" y="568"/>
                    </a:lnTo>
                    <a:lnTo>
                      <a:pt x="4669" y="568"/>
                    </a:lnTo>
                    <a:lnTo>
                      <a:pt x="4669" y="574"/>
                    </a:lnTo>
                    <a:lnTo>
                      <a:pt x="4669" y="574"/>
                    </a:lnTo>
                    <a:lnTo>
                      <a:pt x="4669" y="574"/>
                    </a:lnTo>
                    <a:lnTo>
                      <a:pt x="4669" y="574"/>
                    </a:lnTo>
                    <a:lnTo>
                      <a:pt x="4669" y="574"/>
                    </a:lnTo>
                    <a:moveTo>
                      <a:pt x="4571" y="611"/>
                    </a:moveTo>
                    <a:lnTo>
                      <a:pt x="4571" y="611"/>
                    </a:lnTo>
                    <a:lnTo>
                      <a:pt x="4571" y="611"/>
                    </a:lnTo>
                    <a:lnTo>
                      <a:pt x="4571" y="611"/>
                    </a:lnTo>
                    <a:lnTo>
                      <a:pt x="4571" y="611"/>
                    </a:lnTo>
                    <a:lnTo>
                      <a:pt x="4571" y="611"/>
                    </a:lnTo>
                    <a:lnTo>
                      <a:pt x="4571" y="617"/>
                    </a:lnTo>
                    <a:lnTo>
                      <a:pt x="4571" y="617"/>
                    </a:lnTo>
                    <a:lnTo>
                      <a:pt x="4571" y="617"/>
                    </a:lnTo>
                    <a:lnTo>
                      <a:pt x="4571" y="611"/>
                    </a:lnTo>
                    <a:lnTo>
                      <a:pt x="4571" y="611"/>
                    </a:lnTo>
                    <a:moveTo>
                      <a:pt x="4693" y="519"/>
                    </a:moveTo>
                    <a:lnTo>
                      <a:pt x="4693" y="525"/>
                    </a:lnTo>
                    <a:lnTo>
                      <a:pt x="4693" y="525"/>
                    </a:lnTo>
                    <a:lnTo>
                      <a:pt x="4693" y="525"/>
                    </a:lnTo>
                    <a:lnTo>
                      <a:pt x="4693" y="531"/>
                    </a:lnTo>
                    <a:lnTo>
                      <a:pt x="4693" y="531"/>
                    </a:lnTo>
                    <a:lnTo>
                      <a:pt x="4693" y="531"/>
                    </a:lnTo>
                    <a:lnTo>
                      <a:pt x="4693" y="531"/>
                    </a:lnTo>
                    <a:lnTo>
                      <a:pt x="4693" y="525"/>
                    </a:lnTo>
                    <a:lnTo>
                      <a:pt x="4687" y="525"/>
                    </a:lnTo>
                    <a:lnTo>
                      <a:pt x="4687" y="531"/>
                    </a:lnTo>
                    <a:lnTo>
                      <a:pt x="4687" y="531"/>
                    </a:lnTo>
                    <a:lnTo>
                      <a:pt x="4687" y="525"/>
                    </a:lnTo>
                    <a:lnTo>
                      <a:pt x="4687" y="525"/>
                    </a:lnTo>
                    <a:lnTo>
                      <a:pt x="4687" y="525"/>
                    </a:lnTo>
                    <a:lnTo>
                      <a:pt x="4693" y="525"/>
                    </a:lnTo>
                    <a:lnTo>
                      <a:pt x="4693" y="525"/>
                    </a:lnTo>
                    <a:lnTo>
                      <a:pt x="4693" y="519"/>
                    </a:lnTo>
                    <a:moveTo>
                      <a:pt x="4699" y="525"/>
                    </a:moveTo>
                    <a:lnTo>
                      <a:pt x="4699" y="525"/>
                    </a:lnTo>
                    <a:lnTo>
                      <a:pt x="4699" y="525"/>
                    </a:lnTo>
                    <a:lnTo>
                      <a:pt x="4699" y="531"/>
                    </a:lnTo>
                    <a:lnTo>
                      <a:pt x="4699" y="531"/>
                    </a:lnTo>
                    <a:lnTo>
                      <a:pt x="4699" y="531"/>
                    </a:lnTo>
                    <a:lnTo>
                      <a:pt x="4699" y="531"/>
                    </a:lnTo>
                    <a:lnTo>
                      <a:pt x="4699" y="531"/>
                    </a:lnTo>
                    <a:lnTo>
                      <a:pt x="4699" y="525"/>
                    </a:lnTo>
                    <a:moveTo>
                      <a:pt x="317" y="1857"/>
                    </a:moveTo>
                    <a:lnTo>
                      <a:pt x="324" y="1857"/>
                    </a:lnTo>
                    <a:lnTo>
                      <a:pt x="324" y="1863"/>
                    </a:lnTo>
                    <a:lnTo>
                      <a:pt x="324" y="1863"/>
                    </a:lnTo>
                    <a:lnTo>
                      <a:pt x="324" y="1863"/>
                    </a:lnTo>
                    <a:lnTo>
                      <a:pt x="324" y="1863"/>
                    </a:lnTo>
                    <a:lnTo>
                      <a:pt x="324" y="1863"/>
                    </a:lnTo>
                    <a:lnTo>
                      <a:pt x="324" y="1869"/>
                    </a:lnTo>
                    <a:lnTo>
                      <a:pt x="317" y="1869"/>
                    </a:lnTo>
                    <a:lnTo>
                      <a:pt x="317" y="1863"/>
                    </a:lnTo>
                    <a:lnTo>
                      <a:pt x="317" y="1863"/>
                    </a:lnTo>
                    <a:lnTo>
                      <a:pt x="317" y="1863"/>
                    </a:lnTo>
                    <a:lnTo>
                      <a:pt x="311" y="1863"/>
                    </a:lnTo>
                    <a:lnTo>
                      <a:pt x="311" y="1863"/>
                    </a:lnTo>
                    <a:lnTo>
                      <a:pt x="305" y="1863"/>
                    </a:lnTo>
                    <a:lnTo>
                      <a:pt x="305" y="1857"/>
                    </a:lnTo>
                    <a:lnTo>
                      <a:pt x="305" y="1857"/>
                    </a:lnTo>
                    <a:lnTo>
                      <a:pt x="305" y="1857"/>
                    </a:lnTo>
                    <a:lnTo>
                      <a:pt x="305" y="1851"/>
                    </a:lnTo>
                    <a:lnTo>
                      <a:pt x="305" y="1851"/>
                    </a:lnTo>
                    <a:lnTo>
                      <a:pt x="305" y="1851"/>
                    </a:lnTo>
                    <a:lnTo>
                      <a:pt x="305" y="1851"/>
                    </a:lnTo>
                    <a:lnTo>
                      <a:pt x="305" y="1851"/>
                    </a:lnTo>
                    <a:lnTo>
                      <a:pt x="305" y="1844"/>
                    </a:lnTo>
                    <a:lnTo>
                      <a:pt x="305" y="1844"/>
                    </a:lnTo>
                    <a:lnTo>
                      <a:pt x="299" y="1844"/>
                    </a:lnTo>
                    <a:lnTo>
                      <a:pt x="299" y="1844"/>
                    </a:lnTo>
                    <a:lnTo>
                      <a:pt x="299" y="1844"/>
                    </a:lnTo>
                    <a:lnTo>
                      <a:pt x="299" y="1844"/>
                    </a:lnTo>
                    <a:lnTo>
                      <a:pt x="299" y="1838"/>
                    </a:lnTo>
                    <a:lnTo>
                      <a:pt x="299" y="1838"/>
                    </a:lnTo>
                    <a:lnTo>
                      <a:pt x="299" y="1838"/>
                    </a:lnTo>
                    <a:lnTo>
                      <a:pt x="305" y="1844"/>
                    </a:lnTo>
                    <a:lnTo>
                      <a:pt x="305" y="1844"/>
                    </a:lnTo>
                    <a:lnTo>
                      <a:pt x="305" y="1844"/>
                    </a:lnTo>
                    <a:lnTo>
                      <a:pt x="311" y="1844"/>
                    </a:lnTo>
                    <a:lnTo>
                      <a:pt x="311" y="1844"/>
                    </a:lnTo>
                    <a:lnTo>
                      <a:pt x="311" y="1851"/>
                    </a:lnTo>
                    <a:lnTo>
                      <a:pt x="311" y="1851"/>
                    </a:lnTo>
                    <a:lnTo>
                      <a:pt x="317" y="1851"/>
                    </a:lnTo>
                    <a:lnTo>
                      <a:pt x="317" y="1851"/>
                    </a:lnTo>
                    <a:lnTo>
                      <a:pt x="317" y="1851"/>
                    </a:lnTo>
                    <a:lnTo>
                      <a:pt x="317" y="1857"/>
                    </a:lnTo>
                    <a:moveTo>
                      <a:pt x="4235" y="1386"/>
                    </a:moveTo>
                    <a:lnTo>
                      <a:pt x="4235" y="1386"/>
                    </a:lnTo>
                    <a:lnTo>
                      <a:pt x="4235" y="1386"/>
                    </a:lnTo>
                    <a:lnTo>
                      <a:pt x="4235" y="1386"/>
                    </a:lnTo>
                    <a:lnTo>
                      <a:pt x="4235" y="1393"/>
                    </a:lnTo>
                    <a:lnTo>
                      <a:pt x="4235" y="1393"/>
                    </a:lnTo>
                    <a:lnTo>
                      <a:pt x="4235" y="1386"/>
                    </a:lnTo>
                    <a:lnTo>
                      <a:pt x="4235" y="1386"/>
                    </a:lnTo>
                    <a:lnTo>
                      <a:pt x="4235" y="1386"/>
                    </a:lnTo>
                    <a:moveTo>
                      <a:pt x="4687" y="519"/>
                    </a:moveTo>
                    <a:lnTo>
                      <a:pt x="4687" y="519"/>
                    </a:lnTo>
                    <a:lnTo>
                      <a:pt x="4687" y="519"/>
                    </a:lnTo>
                    <a:lnTo>
                      <a:pt x="4687" y="519"/>
                    </a:lnTo>
                    <a:lnTo>
                      <a:pt x="4687" y="519"/>
                    </a:lnTo>
                    <a:lnTo>
                      <a:pt x="4687" y="519"/>
                    </a:lnTo>
                    <a:lnTo>
                      <a:pt x="4693" y="519"/>
                    </a:lnTo>
                    <a:lnTo>
                      <a:pt x="4687" y="519"/>
                    </a:lnTo>
                    <a:lnTo>
                      <a:pt x="4687" y="519"/>
                    </a:lnTo>
                    <a:moveTo>
                      <a:pt x="3149" y="2449"/>
                    </a:moveTo>
                    <a:lnTo>
                      <a:pt x="3149" y="2449"/>
                    </a:lnTo>
                    <a:lnTo>
                      <a:pt x="3149" y="2449"/>
                    </a:lnTo>
                    <a:lnTo>
                      <a:pt x="3149" y="2449"/>
                    </a:lnTo>
                    <a:lnTo>
                      <a:pt x="3155" y="2443"/>
                    </a:lnTo>
                    <a:lnTo>
                      <a:pt x="3155" y="2443"/>
                    </a:lnTo>
                    <a:lnTo>
                      <a:pt x="3149" y="2449"/>
                    </a:lnTo>
                    <a:lnTo>
                      <a:pt x="3149" y="2449"/>
                    </a:lnTo>
                    <a:lnTo>
                      <a:pt x="3149" y="2449"/>
                    </a:lnTo>
                    <a:lnTo>
                      <a:pt x="3143" y="2449"/>
                    </a:lnTo>
                    <a:lnTo>
                      <a:pt x="3143" y="2449"/>
                    </a:lnTo>
                    <a:lnTo>
                      <a:pt x="3143" y="2449"/>
                    </a:lnTo>
                    <a:lnTo>
                      <a:pt x="3143" y="2449"/>
                    </a:lnTo>
                    <a:lnTo>
                      <a:pt x="3149" y="2449"/>
                    </a:lnTo>
                    <a:moveTo>
                      <a:pt x="409" y="61"/>
                    </a:moveTo>
                    <a:lnTo>
                      <a:pt x="409" y="61"/>
                    </a:lnTo>
                    <a:lnTo>
                      <a:pt x="415" y="61"/>
                    </a:lnTo>
                    <a:lnTo>
                      <a:pt x="415" y="67"/>
                    </a:lnTo>
                    <a:lnTo>
                      <a:pt x="409" y="67"/>
                    </a:lnTo>
                    <a:lnTo>
                      <a:pt x="409" y="67"/>
                    </a:lnTo>
                    <a:lnTo>
                      <a:pt x="409" y="67"/>
                    </a:lnTo>
                    <a:lnTo>
                      <a:pt x="409" y="67"/>
                    </a:lnTo>
                    <a:lnTo>
                      <a:pt x="409" y="61"/>
                    </a:lnTo>
                    <a:lnTo>
                      <a:pt x="409" y="61"/>
                    </a:lnTo>
                    <a:lnTo>
                      <a:pt x="409" y="61"/>
                    </a:lnTo>
                    <a:lnTo>
                      <a:pt x="409" y="61"/>
                    </a:lnTo>
                    <a:lnTo>
                      <a:pt x="409" y="55"/>
                    </a:lnTo>
                    <a:lnTo>
                      <a:pt x="409" y="61"/>
                    </a:lnTo>
                    <a:lnTo>
                      <a:pt x="409" y="61"/>
                    </a:lnTo>
                    <a:moveTo>
                      <a:pt x="4754" y="470"/>
                    </a:moveTo>
                    <a:lnTo>
                      <a:pt x="4748" y="470"/>
                    </a:lnTo>
                    <a:lnTo>
                      <a:pt x="4748" y="476"/>
                    </a:lnTo>
                    <a:lnTo>
                      <a:pt x="4748" y="470"/>
                    </a:lnTo>
                    <a:lnTo>
                      <a:pt x="4748" y="470"/>
                    </a:lnTo>
                    <a:lnTo>
                      <a:pt x="4748" y="470"/>
                    </a:lnTo>
                    <a:lnTo>
                      <a:pt x="4748" y="464"/>
                    </a:lnTo>
                    <a:lnTo>
                      <a:pt x="4748" y="464"/>
                    </a:lnTo>
                    <a:lnTo>
                      <a:pt x="4748" y="470"/>
                    </a:lnTo>
                    <a:lnTo>
                      <a:pt x="4748" y="470"/>
                    </a:lnTo>
                    <a:lnTo>
                      <a:pt x="4748" y="470"/>
                    </a:lnTo>
                    <a:lnTo>
                      <a:pt x="4754" y="470"/>
                    </a:lnTo>
                    <a:lnTo>
                      <a:pt x="4754" y="470"/>
                    </a:lnTo>
                    <a:moveTo>
                      <a:pt x="2716" y="702"/>
                    </a:moveTo>
                    <a:lnTo>
                      <a:pt x="2716" y="702"/>
                    </a:lnTo>
                    <a:lnTo>
                      <a:pt x="2710" y="696"/>
                    </a:lnTo>
                    <a:lnTo>
                      <a:pt x="2710" y="696"/>
                    </a:lnTo>
                    <a:lnTo>
                      <a:pt x="2710" y="696"/>
                    </a:lnTo>
                    <a:lnTo>
                      <a:pt x="2710" y="696"/>
                    </a:lnTo>
                    <a:lnTo>
                      <a:pt x="2710" y="696"/>
                    </a:lnTo>
                    <a:lnTo>
                      <a:pt x="2710" y="696"/>
                    </a:lnTo>
                    <a:lnTo>
                      <a:pt x="2710" y="690"/>
                    </a:lnTo>
                    <a:lnTo>
                      <a:pt x="2710" y="690"/>
                    </a:lnTo>
                    <a:lnTo>
                      <a:pt x="2710" y="690"/>
                    </a:lnTo>
                    <a:lnTo>
                      <a:pt x="2710" y="690"/>
                    </a:lnTo>
                    <a:lnTo>
                      <a:pt x="2704" y="690"/>
                    </a:lnTo>
                    <a:lnTo>
                      <a:pt x="2704" y="690"/>
                    </a:lnTo>
                    <a:lnTo>
                      <a:pt x="2704" y="690"/>
                    </a:lnTo>
                    <a:lnTo>
                      <a:pt x="2704" y="690"/>
                    </a:lnTo>
                    <a:lnTo>
                      <a:pt x="2704" y="690"/>
                    </a:lnTo>
                    <a:lnTo>
                      <a:pt x="2704" y="690"/>
                    </a:lnTo>
                    <a:lnTo>
                      <a:pt x="2704" y="690"/>
                    </a:lnTo>
                    <a:lnTo>
                      <a:pt x="2698" y="690"/>
                    </a:lnTo>
                    <a:lnTo>
                      <a:pt x="2698" y="690"/>
                    </a:lnTo>
                    <a:lnTo>
                      <a:pt x="2698" y="690"/>
                    </a:lnTo>
                    <a:lnTo>
                      <a:pt x="2698" y="690"/>
                    </a:lnTo>
                    <a:lnTo>
                      <a:pt x="2698" y="684"/>
                    </a:lnTo>
                    <a:lnTo>
                      <a:pt x="2698" y="684"/>
                    </a:lnTo>
                    <a:lnTo>
                      <a:pt x="2698" y="684"/>
                    </a:lnTo>
                    <a:lnTo>
                      <a:pt x="2698" y="684"/>
                    </a:lnTo>
                    <a:lnTo>
                      <a:pt x="2698" y="684"/>
                    </a:lnTo>
                    <a:lnTo>
                      <a:pt x="2698" y="678"/>
                    </a:lnTo>
                    <a:lnTo>
                      <a:pt x="2698" y="678"/>
                    </a:lnTo>
                    <a:lnTo>
                      <a:pt x="2698" y="678"/>
                    </a:lnTo>
                    <a:lnTo>
                      <a:pt x="2698" y="678"/>
                    </a:lnTo>
                    <a:lnTo>
                      <a:pt x="2698" y="678"/>
                    </a:lnTo>
                    <a:lnTo>
                      <a:pt x="2698" y="672"/>
                    </a:lnTo>
                    <a:lnTo>
                      <a:pt x="2698" y="672"/>
                    </a:lnTo>
                    <a:lnTo>
                      <a:pt x="2698" y="672"/>
                    </a:lnTo>
                    <a:lnTo>
                      <a:pt x="2698" y="672"/>
                    </a:lnTo>
                    <a:lnTo>
                      <a:pt x="2698" y="672"/>
                    </a:lnTo>
                    <a:lnTo>
                      <a:pt x="2698" y="666"/>
                    </a:lnTo>
                    <a:lnTo>
                      <a:pt x="2698" y="666"/>
                    </a:lnTo>
                    <a:lnTo>
                      <a:pt x="2704" y="666"/>
                    </a:lnTo>
                    <a:lnTo>
                      <a:pt x="2704" y="666"/>
                    </a:lnTo>
                    <a:lnTo>
                      <a:pt x="2704" y="666"/>
                    </a:lnTo>
                    <a:lnTo>
                      <a:pt x="2704" y="666"/>
                    </a:lnTo>
                    <a:lnTo>
                      <a:pt x="2704" y="666"/>
                    </a:lnTo>
                    <a:lnTo>
                      <a:pt x="2704" y="660"/>
                    </a:lnTo>
                    <a:lnTo>
                      <a:pt x="2704" y="660"/>
                    </a:lnTo>
                    <a:lnTo>
                      <a:pt x="2704" y="660"/>
                    </a:lnTo>
                    <a:lnTo>
                      <a:pt x="2704" y="660"/>
                    </a:lnTo>
                    <a:lnTo>
                      <a:pt x="2704" y="660"/>
                    </a:lnTo>
                    <a:lnTo>
                      <a:pt x="2704" y="660"/>
                    </a:lnTo>
                    <a:lnTo>
                      <a:pt x="2704" y="654"/>
                    </a:lnTo>
                    <a:lnTo>
                      <a:pt x="2704" y="654"/>
                    </a:lnTo>
                    <a:lnTo>
                      <a:pt x="2710" y="654"/>
                    </a:lnTo>
                    <a:lnTo>
                      <a:pt x="2710" y="654"/>
                    </a:lnTo>
                    <a:lnTo>
                      <a:pt x="2710" y="654"/>
                    </a:lnTo>
                    <a:lnTo>
                      <a:pt x="2710" y="654"/>
                    </a:lnTo>
                    <a:lnTo>
                      <a:pt x="2710" y="647"/>
                    </a:lnTo>
                    <a:lnTo>
                      <a:pt x="2710" y="647"/>
                    </a:lnTo>
                    <a:lnTo>
                      <a:pt x="2710" y="647"/>
                    </a:lnTo>
                    <a:lnTo>
                      <a:pt x="2710" y="647"/>
                    </a:lnTo>
                    <a:lnTo>
                      <a:pt x="2716" y="647"/>
                    </a:lnTo>
                    <a:lnTo>
                      <a:pt x="2716" y="647"/>
                    </a:lnTo>
                    <a:lnTo>
                      <a:pt x="2716" y="647"/>
                    </a:lnTo>
                    <a:lnTo>
                      <a:pt x="2716" y="647"/>
                    </a:lnTo>
                    <a:lnTo>
                      <a:pt x="2716" y="647"/>
                    </a:lnTo>
                    <a:lnTo>
                      <a:pt x="2716" y="647"/>
                    </a:lnTo>
                    <a:lnTo>
                      <a:pt x="2716" y="647"/>
                    </a:lnTo>
                    <a:lnTo>
                      <a:pt x="2716" y="647"/>
                    </a:lnTo>
                    <a:lnTo>
                      <a:pt x="2722" y="641"/>
                    </a:lnTo>
                    <a:lnTo>
                      <a:pt x="2722" y="641"/>
                    </a:lnTo>
                    <a:lnTo>
                      <a:pt x="2722" y="641"/>
                    </a:lnTo>
                    <a:lnTo>
                      <a:pt x="2722" y="641"/>
                    </a:lnTo>
                    <a:lnTo>
                      <a:pt x="2722" y="641"/>
                    </a:lnTo>
                    <a:lnTo>
                      <a:pt x="2722" y="641"/>
                    </a:lnTo>
                    <a:lnTo>
                      <a:pt x="2722" y="641"/>
                    </a:lnTo>
                    <a:lnTo>
                      <a:pt x="2722" y="641"/>
                    </a:lnTo>
                    <a:lnTo>
                      <a:pt x="2728" y="641"/>
                    </a:lnTo>
                    <a:lnTo>
                      <a:pt x="2728" y="641"/>
                    </a:lnTo>
                    <a:lnTo>
                      <a:pt x="2728" y="641"/>
                    </a:lnTo>
                    <a:lnTo>
                      <a:pt x="2728" y="641"/>
                    </a:lnTo>
                    <a:lnTo>
                      <a:pt x="2728" y="641"/>
                    </a:lnTo>
                    <a:lnTo>
                      <a:pt x="2728" y="635"/>
                    </a:lnTo>
                    <a:lnTo>
                      <a:pt x="2728" y="635"/>
                    </a:lnTo>
                    <a:lnTo>
                      <a:pt x="2728" y="635"/>
                    </a:lnTo>
                    <a:lnTo>
                      <a:pt x="2734" y="635"/>
                    </a:lnTo>
                    <a:lnTo>
                      <a:pt x="2734" y="635"/>
                    </a:lnTo>
                    <a:lnTo>
                      <a:pt x="2734" y="635"/>
                    </a:lnTo>
                    <a:lnTo>
                      <a:pt x="2734" y="635"/>
                    </a:lnTo>
                    <a:lnTo>
                      <a:pt x="2734" y="635"/>
                    </a:lnTo>
                    <a:lnTo>
                      <a:pt x="2734" y="635"/>
                    </a:lnTo>
                    <a:lnTo>
                      <a:pt x="2734" y="635"/>
                    </a:lnTo>
                    <a:lnTo>
                      <a:pt x="2740" y="635"/>
                    </a:lnTo>
                    <a:lnTo>
                      <a:pt x="2740" y="635"/>
                    </a:lnTo>
                    <a:lnTo>
                      <a:pt x="2740" y="629"/>
                    </a:lnTo>
                    <a:lnTo>
                      <a:pt x="2740" y="629"/>
                    </a:lnTo>
                    <a:lnTo>
                      <a:pt x="2740" y="629"/>
                    </a:lnTo>
                    <a:lnTo>
                      <a:pt x="2740" y="629"/>
                    </a:lnTo>
                    <a:lnTo>
                      <a:pt x="2740" y="629"/>
                    </a:lnTo>
                    <a:lnTo>
                      <a:pt x="2740" y="629"/>
                    </a:lnTo>
                    <a:lnTo>
                      <a:pt x="2740" y="623"/>
                    </a:lnTo>
                    <a:lnTo>
                      <a:pt x="2740" y="617"/>
                    </a:lnTo>
                    <a:lnTo>
                      <a:pt x="2740" y="617"/>
                    </a:lnTo>
                    <a:lnTo>
                      <a:pt x="2740" y="611"/>
                    </a:lnTo>
                    <a:lnTo>
                      <a:pt x="2740" y="611"/>
                    </a:lnTo>
                    <a:lnTo>
                      <a:pt x="2740" y="605"/>
                    </a:lnTo>
                    <a:lnTo>
                      <a:pt x="2740" y="599"/>
                    </a:lnTo>
                    <a:lnTo>
                      <a:pt x="2740" y="599"/>
                    </a:lnTo>
                    <a:lnTo>
                      <a:pt x="2740" y="599"/>
                    </a:lnTo>
                    <a:lnTo>
                      <a:pt x="2740" y="586"/>
                    </a:lnTo>
                    <a:lnTo>
                      <a:pt x="2740" y="586"/>
                    </a:lnTo>
                    <a:lnTo>
                      <a:pt x="2740" y="580"/>
                    </a:lnTo>
                    <a:lnTo>
                      <a:pt x="2740" y="580"/>
                    </a:lnTo>
                    <a:lnTo>
                      <a:pt x="2740" y="580"/>
                    </a:lnTo>
                    <a:lnTo>
                      <a:pt x="2740" y="568"/>
                    </a:lnTo>
                    <a:lnTo>
                      <a:pt x="2740" y="562"/>
                    </a:lnTo>
                    <a:lnTo>
                      <a:pt x="2740" y="562"/>
                    </a:lnTo>
                    <a:lnTo>
                      <a:pt x="2740" y="562"/>
                    </a:lnTo>
                    <a:lnTo>
                      <a:pt x="2740" y="562"/>
                    </a:lnTo>
                    <a:lnTo>
                      <a:pt x="2740" y="562"/>
                    </a:lnTo>
                    <a:lnTo>
                      <a:pt x="2740" y="562"/>
                    </a:lnTo>
                    <a:lnTo>
                      <a:pt x="2740" y="562"/>
                    </a:lnTo>
                    <a:lnTo>
                      <a:pt x="2740" y="562"/>
                    </a:lnTo>
                    <a:lnTo>
                      <a:pt x="2746" y="562"/>
                    </a:lnTo>
                    <a:lnTo>
                      <a:pt x="2746" y="562"/>
                    </a:lnTo>
                    <a:lnTo>
                      <a:pt x="2746" y="562"/>
                    </a:lnTo>
                    <a:lnTo>
                      <a:pt x="2746" y="562"/>
                    </a:lnTo>
                    <a:lnTo>
                      <a:pt x="2746" y="562"/>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52" y="556"/>
                    </a:lnTo>
                    <a:lnTo>
                      <a:pt x="2752" y="550"/>
                    </a:lnTo>
                    <a:lnTo>
                      <a:pt x="2752" y="550"/>
                    </a:lnTo>
                    <a:lnTo>
                      <a:pt x="2752" y="550"/>
                    </a:lnTo>
                    <a:lnTo>
                      <a:pt x="2752" y="550"/>
                    </a:lnTo>
                    <a:lnTo>
                      <a:pt x="2752" y="550"/>
                    </a:lnTo>
                    <a:lnTo>
                      <a:pt x="2759" y="556"/>
                    </a:lnTo>
                    <a:lnTo>
                      <a:pt x="2759" y="556"/>
                    </a:lnTo>
                    <a:lnTo>
                      <a:pt x="2765" y="556"/>
                    </a:lnTo>
                    <a:lnTo>
                      <a:pt x="2765" y="556"/>
                    </a:lnTo>
                    <a:lnTo>
                      <a:pt x="2765" y="556"/>
                    </a:lnTo>
                    <a:lnTo>
                      <a:pt x="2771" y="556"/>
                    </a:lnTo>
                    <a:lnTo>
                      <a:pt x="2771" y="556"/>
                    </a:lnTo>
                    <a:lnTo>
                      <a:pt x="2777" y="556"/>
                    </a:lnTo>
                    <a:lnTo>
                      <a:pt x="2777" y="556"/>
                    </a:lnTo>
                    <a:lnTo>
                      <a:pt x="2777" y="556"/>
                    </a:lnTo>
                    <a:lnTo>
                      <a:pt x="2783" y="556"/>
                    </a:lnTo>
                    <a:lnTo>
                      <a:pt x="2789" y="550"/>
                    </a:lnTo>
                    <a:lnTo>
                      <a:pt x="2795" y="550"/>
                    </a:lnTo>
                    <a:lnTo>
                      <a:pt x="2795" y="550"/>
                    </a:lnTo>
                    <a:lnTo>
                      <a:pt x="2795" y="550"/>
                    </a:lnTo>
                    <a:lnTo>
                      <a:pt x="2801" y="550"/>
                    </a:lnTo>
                    <a:lnTo>
                      <a:pt x="2801" y="544"/>
                    </a:lnTo>
                    <a:lnTo>
                      <a:pt x="2801" y="544"/>
                    </a:lnTo>
                    <a:lnTo>
                      <a:pt x="2801" y="544"/>
                    </a:lnTo>
                    <a:lnTo>
                      <a:pt x="2801" y="544"/>
                    </a:lnTo>
                    <a:lnTo>
                      <a:pt x="2807" y="544"/>
                    </a:lnTo>
                    <a:lnTo>
                      <a:pt x="2807" y="544"/>
                    </a:lnTo>
                    <a:lnTo>
                      <a:pt x="2807" y="544"/>
                    </a:lnTo>
                    <a:lnTo>
                      <a:pt x="2807" y="544"/>
                    </a:lnTo>
                    <a:lnTo>
                      <a:pt x="2807" y="544"/>
                    </a:lnTo>
                    <a:lnTo>
                      <a:pt x="2814" y="544"/>
                    </a:lnTo>
                    <a:lnTo>
                      <a:pt x="2814" y="544"/>
                    </a:lnTo>
                    <a:lnTo>
                      <a:pt x="2814" y="538"/>
                    </a:lnTo>
                    <a:lnTo>
                      <a:pt x="2814" y="538"/>
                    </a:lnTo>
                    <a:lnTo>
                      <a:pt x="2814" y="538"/>
                    </a:lnTo>
                    <a:lnTo>
                      <a:pt x="2820" y="538"/>
                    </a:lnTo>
                    <a:lnTo>
                      <a:pt x="2820" y="538"/>
                    </a:lnTo>
                    <a:lnTo>
                      <a:pt x="2820" y="538"/>
                    </a:lnTo>
                    <a:lnTo>
                      <a:pt x="2820" y="531"/>
                    </a:lnTo>
                    <a:lnTo>
                      <a:pt x="2820" y="531"/>
                    </a:lnTo>
                    <a:lnTo>
                      <a:pt x="2826" y="531"/>
                    </a:lnTo>
                    <a:lnTo>
                      <a:pt x="2826" y="531"/>
                    </a:lnTo>
                    <a:lnTo>
                      <a:pt x="2826" y="531"/>
                    </a:lnTo>
                    <a:lnTo>
                      <a:pt x="2826" y="538"/>
                    </a:lnTo>
                    <a:lnTo>
                      <a:pt x="2832" y="531"/>
                    </a:lnTo>
                    <a:lnTo>
                      <a:pt x="2832" y="531"/>
                    </a:lnTo>
                    <a:lnTo>
                      <a:pt x="2832" y="531"/>
                    </a:lnTo>
                    <a:lnTo>
                      <a:pt x="2832" y="531"/>
                    </a:lnTo>
                    <a:lnTo>
                      <a:pt x="2832" y="531"/>
                    </a:lnTo>
                    <a:lnTo>
                      <a:pt x="2832" y="531"/>
                    </a:lnTo>
                    <a:lnTo>
                      <a:pt x="2832" y="531"/>
                    </a:lnTo>
                    <a:lnTo>
                      <a:pt x="2832" y="531"/>
                    </a:lnTo>
                    <a:lnTo>
                      <a:pt x="2832" y="531"/>
                    </a:lnTo>
                    <a:lnTo>
                      <a:pt x="2838" y="531"/>
                    </a:lnTo>
                    <a:lnTo>
                      <a:pt x="2838" y="531"/>
                    </a:lnTo>
                    <a:lnTo>
                      <a:pt x="2838" y="531"/>
                    </a:lnTo>
                    <a:lnTo>
                      <a:pt x="2838" y="525"/>
                    </a:lnTo>
                    <a:lnTo>
                      <a:pt x="2838" y="525"/>
                    </a:lnTo>
                    <a:lnTo>
                      <a:pt x="2838" y="525"/>
                    </a:lnTo>
                    <a:lnTo>
                      <a:pt x="2838" y="525"/>
                    </a:lnTo>
                    <a:lnTo>
                      <a:pt x="2844" y="525"/>
                    </a:lnTo>
                    <a:lnTo>
                      <a:pt x="2844" y="525"/>
                    </a:lnTo>
                    <a:lnTo>
                      <a:pt x="2844" y="525"/>
                    </a:lnTo>
                    <a:lnTo>
                      <a:pt x="2844" y="525"/>
                    </a:lnTo>
                    <a:lnTo>
                      <a:pt x="2850" y="525"/>
                    </a:lnTo>
                    <a:lnTo>
                      <a:pt x="2850" y="525"/>
                    </a:lnTo>
                    <a:lnTo>
                      <a:pt x="2850" y="519"/>
                    </a:lnTo>
                    <a:lnTo>
                      <a:pt x="2850" y="519"/>
                    </a:lnTo>
                    <a:lnTo>
                      <a:pt x="2856" y="519"/>
                    </a:lnTo>
                    <a:lnTo>
                      <a:pt x="2856" y="525"/>
                    </a:lnTo>
                    <a:lnTo>
                      <a:pt x="2862" y="525"/>
                    </a:lnTo>
                    <a:lnTo>
                      <a:pt x="2862" y="525"/>
                    </a:lnTo>
                    <a:lnTo>
                      <a:pt x="2862" y="531"/>
                    </a:lnTo>
                    <a:lnTo>
                      <a:pt x="2856" y="531"/>
                    </a:lnTo>
                    <a:lnTo>
                      <a:pt x="2856" y="531"/>
                    </a:lnTo>
                    <a:lnTo>
                      <a:pt x="2856" y="538"/>
                    </a:lnTo>
                    <a:lnTo>
                      <a:pt x="2856" y="538"/>
                    </a:lnTo>
                    <a:lnTo>
                      <a:pt x="2856" y="538"/>
                    </a:lnTo>
                    <a:lnTo>
                      <a:pt x="2850" y="538"/>
                    </a:lnTo>
                    <a:lnTo>
                      <a:pt x="2850" y="544"/>
                    </a:lnTo>
                    <a:lnTo>
                      <a:pt x="2850" y="544"/>
                    </a:lnTo>
                    <a:lnTo>
                      <a:pt x="2850" y="544"/>
                    </a:lnTo>
                    <a:lnTo>
                      <a:pt x="2850" y="544"/>
                    </a:lnTo>
                    <a:lnTo>
                      <a:pt x="2850" y="544"/>
                    </a:lnTo>
                    <a:lnTo>
                      <a:pt x="2850" y="550"/>
                    </a:lnTo>
                    <a:lnTo>
                      <a:pt x="2856" y="550"/>
                    </a:lnTo>
                    <a:lnTo>
                      <a:pt x="2850" y="556"/>
                    </a:lnTo>
                    <a:lnTo>
                      <a:pt x="2850" y="556"/>
                    </a:lnTo>
                    <a:lnTo>
                      <a:pt x="2850" y="556"/>
                    </a:lnTo>
                    <a:lnTo>
                      <a:pt x="2850" y="556"/>
                    </a:lnTo>
                    <a:lnTo>
                      <a:pt x="2850" y="556"/>
                    </a:lnTo>
                    <a:lnTo>
                      <a:pt x="2850" y="562"/>
                    </a:lnTo>
                    <a:lnTo>
                      <a:pt x="2850" y="562"/>
                    </a:lnTo>
                    <a:lnTo>
                      <a:pt x="2844" y="562"/>
                    </a:lnTo>
                    <a:lnTo>
                      <a:pt x="2844" y="562"/>
                    </a:lnTo>
                    <a:lnTo>
                      <a:pt x="2850" y="562"/>
                    </a:lnTo>
                    <a:lnTo>
                      <a:pt x="2850" y="562"/>
                    </a:lnTo>
                    <a:lnTo>
                      <a:pt x="2850" y="562"/>
                    </a:lnTo>
                    <a:lnTo>
                      <a:pt x="2850" y="562"/>
                    </a:lnTo>
                    <a:lnTo>
                      <a:pt x="2856" y="562"/>
                    </a:lnTo>
                    <a:lnTo>
                      <a:pt x="2856" y="562"/>
                    </a:lnTo>
                    <a:lnTo>
                      <a:pt x="2856" y="562"/>
                    </a:lnTo>
                    <a:lnTo>
                      <a:pt x="2862" y="556"/>
                    </a:lnTo>
                    <a:lnTo>
                      <a:pt x="2862" y="556"/>
                    </a:lnTo>
                    <a:lnTo>
                      <a:pt x="2862" y="556"/>
                    </a:lnTo>
                    <a:lnTo>
                      <a:pt x="2862" y="556"/>
                    </a:lnTo>
                    <a:lnTo>
                      <a:pt x="2862" y="550"/>
                    </a:lnTo>
                    <a:lnTo>
                      <a:pt x="2868" y="556"/>
                    </a:lnTo>
                    <a:lnTo>
                      <a:pt x="2875" y="556"/>
                    </a:lnTo>
                    <a:lnTo>
                      <a:pt x="2875" y="562"/>
                    </a:lnTo>
                    <a:lnTo>
                      <a:pt x="2875" y="562"/>
                    </a:lnTo>
                    <a:lnTo>
                      <a:pt x="2881" y="562"/>
                    </a:lnTo>
                    <a:lnTo>
                      <a:pt x="2881" y="562"/>
                    </a:lnTo>
                    <a:lnTo>
                      <a:pt x="2881" y="562"/>
                    </a:lnTo>
                    <a:lnTo>
                      <a:pt x="2887" y="562"/>
                    </a:lnTo>
                    <a:lnTo>
                      <a:pt x="2887" y="562"/>
                    </a:lnTo>
                    <a:moveTo>
                      <a:pt x="2887" y="562"/>
                    </a:moveTo>
                    <a:lnTo>
                      <a:pt x="2887" y="562"/>
                    </a:lnTo>
                    <a:lnTo>
                      <a:pt x="2887" y="568"/>
                    </a:lnTo>
                    <a:lnTo>
                      <a:pt x="2887" y="568"/>
                    </a:lnTo>
                    <a:lnTo>
                      <a:pt x="2893" y="568"/>
                    </a:lnTo>
                    <a:lnTo>
                      <a:pt x="2893" y="568"/>
                    </a:lnTo>
                    <a:lnTo>
                      <a:pt x="2893" y="568"/>
                    </a:lnTo>
                    <a:lnTo>
                      <a:pt x="2893" y="568"/>
                    </a:lnTo>
                    <a:lnTo>
                      <a:pt x="2893" y="568"/>
                    </a:lnTo>
                    <a:lnTo>
                      <a:pt x="2893" y="568"/>
                    </a:lnTo>
                    <a:lnTo>
                      <a:pt x="2893"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905" y="568"/>
                    </a:lnTo>
                    <a:lnTo>
                      <a:pt x="2905" y="568"/>
                    </a:lnTo>
                    <a:lnTo>
                      <a:pt x="2905" y="568"/>
                    </a:lnTo>
                    <a:lnTo>
                      <a:pt x="2905" y="574"/>
                    </a:lnTo>
                    <a:lnTo>
                      <a:pt x="2905" y="574"/>
                    </a:lnTo>
                    <a:lnTo>
                      <a:pt x="2905" y="574"/>
                    </a:lnTo>
                    <a:lnTo>
                      <a:pt x="2905" y="574"/>
                    </a:lnTo>
                    <a:lnTo>
                      <a:pt x="2905" y="574"/>
                    </a:lnTo>
                    <a:lnTo>
                      <a:pt x="2905" y="574"/>
                    </a:lnTo>
                    <a:lnTo>
                      <a:pt x="2911" y="574"/>
                    </a:lnTo>
                    <a:lnTo>
                      <a:pt x="2911" y="574"/>
                    </a:lnTo>
                    <a:lnTo>
                      <a:pt x="2911" y="580"/>
                    </a:lnTo>
                    <a:lnTo>
                      <a:pt x="2911" y="580"/>
                    </a:lnTo>
                    <a:lnTo>
                      <a:pt x="2911" y="580"/>
                    </a:lnTo>
                    <a:lnTo>
                      <a:pt x="2911" y="580"/>
                    </a:lnTo>
                    <a:lnTo>
                      <a:pt x="2911" y="580"/>
                    </a:lnTo>
                    <a:lnTo>
                      <a:pt x="2911" y="580"/>
                    </a:lnTo>
                    <a:lnTo>
                      <a:pt x="2911" y="586"/>
                    </a:lnTo>
                    <a:lnTo>
                      <a:pt x="2911" y="586"/>
                    </a:lnTo>
                    <a:lnTo>
                      <a:pt x="2911" y="586"/>
                    </a:lnTo>
                    <a:lnTo>
                      <a:pt x="2911" y="586"/>
                    </a:lnTo>
                    <a:lnTo>
                      <a:pt x="2911" y="586"/>
                    </a:lnTo>
                    <a:lnTo>
                      <a:pt x="2917" y="586"/>
                    </a:lnTo>
                    <a:lnTo>
                      <a:pt x="2917" y="586"/>
                    </a:lnTo>
                    <a:lnTo>
                      <a:pt x="2917" y="586"/>
                    </a:lnTo>
                    <a:lnTo>
                      <a:pt x="2917" y="586"/>
                    </a:lnTo>
                    <a:lnTo>
                      <a:pt x="2923" y="593"/>
                    </a:lnTo>
                    <a:lnTo>
                      <a:pt x="2929" y="593"/>
                    </a:lnTo>
                    <a:lnTo>
                      <a:pt x="2929" y="593"/>
                    </a:lnTo>
                    <a:lnTo>
                      <a:pt x="2936" y="593"/>
                    </a:lnTo>
                    <a:lnTo>
                      <a:pt x="2942" y="593"/>
                    </a:lnTo>
                    <a:lnTo>
                      <a:pt x="2948" y="599"/>
                    </a:lnTo>
                    <a:lnTo>
                      <a:pt x="2954" y="599"/>
                    </a:lnTo>
                    <a:lnTo>
                      <a:pt x="2960" y="599"/>
                    </a:lnTo>
                    <a:lnTo>
                      <a:pt x="2966" y="599"/>
                    </a:lnTo>
                    <a:lnTo>
                      <a:pt x="2972" y="599"/>
                    </a:lnTo>
                    <a:lnTo>
                      <a:pt x="2984" y="605"/>
                    </a:lnTo>
                    <a:lnTo>
                      <a:pt x="2990" y="605"/>
                    </a:lnTo>
                    <a:lnTo>
                      <a:pt x="2990" y="605"/>
                    </a:lnTo>
                    <a:lnTo>
                      <a:pt x="2990" y="605"/>
                    </a:lnTo>
                    <a:lnTo>
                      <a:pt x="2990" y="605"/>
                    </a:lnTo>
                    <a:lnTo>
                      <a:pt x="2997" y="605"/>
                    </a:lnTo>
                    <a:lnTo>
                      <a:pt x="2997" y="605"/>
                    </a:lnTo>
                    <a:lnTo>
                      <a:pt x="3009" y="611"/>
                    </a:lnTo>
                    <a:lnTo>
                      <a:pt x="3009" y="611"/>
                    </a:lnTo>
                    <a:lnTo>
                      <a:pt x="3015" y="617"/>
                    </a:lnTo>
                    <a:lnTo>
                      <a:pt x="3021" y="617"/>
                    </a:lnTo>
                    <a:lnTo>
                      <a:pt x="3021" y="617"/>
                    </a:lnTo>
                    <a:lnTo>
                      <a:pt x="3021" y="617"/>
                    </a:lnTo>
                    <a:lnTo>
                      <a:pt x="3021" y="617"/>
                    </a:lnTo>
                    <a:lnTo>
                      <a:pt x="3021" y="617"/>
                    </a:lnTo>
                    <a:lnTo>
                      <a:pt x="3021" y="617"/>
                    </a:lnTo>
                    <a:lnTo>
                      <a:pt x="3021" y="617"/>
                    </a:lnTo>
                    <a:lnTo>
                      <a:pt x="3021" y="617"/>
                    </a:lnTo>
                    <a:lnTo>
                      <a:pt x="3027" y="617"/>
                    </a:lnTo>
                    <a:lnTo>
                      <a:pt x="3027" y="617"/>
                    </a:lnTo>
                    <a:lnTo>
                      <a:pt x="3027" y="617"/>
                    </a:lnTo>
                    <a:lnTo>
                      <a:pt x="3027" y="617"/>
                    </a:lnTo>
                    <a:lnTo>
                      <a:pt x="3027" y="617"/>
                    </a:lnTo>
                    <a:lnTo>
                      <a:pt x="3027" y="617"/>
                    </a:lnTo>
                    <a:lnTo>
                      <a:pt x="3027" y="617"/>
                    </a:lnTo>
                    <a:lnTo>
                      <a:pt x="3027" y="617"/>
                    </a:lnTo>
                    <a:lnTo>
                      <a:pt x="3033" y="617"/>
                    </a:lnTo>
                    <a:lnTo>
                      <a:pt x="3033" y="617"/>
                    </a:lnTo>
                    <a:lnTo>
                      <a:pt x="3033" y="617"/>
                    </a:lnTo>
                    <a:lnTo>
                      <a:pt x="3033" y="623"/>
                    </a:lnTo>
                    <a:lnTo>
                      <a:pt x="3033" y="623"/>
                    </a:lnTo>
                    <a:lnTo>
                      <a:pt x="3033" y="623"/>
                    </a:lnTo>
                    <a:lnTo>
                      <a:pt x="3039" y="623"/>
                    </a:lnTo>
                    <a:lnTo>
                      <a:pt x="3039" y="623"/>
                    </a:lnTo>
                    <a:lnTo>
                      <a:pt x="3039" y="617"/>
                    </a:lnTo>
                    <a:lnTo>
                      <a:pt x="3039" y="617"/>
                    </a:lnTo>
                    <a:lnTo>
                      <a:pt x="3039" y="617"/>
                    </a:lnTo>
                    <a:lnTo>
                      <a:pt x="3039" y="617"/>
                    </a:lnTo>
                    <a:lnTo>
                      <a:pt x="3039" y="617"/>
                    </a:lnTo>
                    <a:lnTo>
                      <a:pt x="3039" y="617"/>
                    </a:lnTo>
                    <a:lnTo>
                      <a:pt x="3039" y="617"/>
                    </a:lnTo>
                    <a:lnTo>
                      <a:pt x="3039" y="617"/>
                    </a:lnTo>
                    <a:lnTo>
                      <a:pt x="3045" y="617"/>
                    </a:lnTo>
                    <a:lnTo>
                      <a:pt x="3045" y="617"/>
                    </a:lnTo>
                    <a:lnTo>
                      <a:pt x="3045" y="617"/>
                    </a:lnTo>
                    <a:lnTo>
                      <a:pt x="3045" y="617"/>
                    </a:lnTo>
                    <a:lnTo>
                      <a:pt x="3045" y="617"/>
                    </a:lnTo>
                    <a:lnTo>
                      <a:pt x="3045" y="617"/>
                    </a:lnTo>
                    <a:lnTo>
                      <a:pt x="3045" y="617"/>
                    </a:lnTo>
                    <a:lnTo>
                      <a:pt x="3045" y="617"/>
                    </a:lnTo>
                    <a:lnTo>
                      <a:pt x="3045" y="617"/>
                    </a:lnTo>
                    <a:lnTo>
                      <a:pt x="3052" y="617"/>
                    </a:lnTo>
                    <a:lnTo>
                      <a:pt x="3052" y="617"/>
                    </a:lnTo>
                    <a:lnTo>
                      <a:pt x="3052" y="617"/>
                    </a:lnTo>
                    <a:lnTo>
                      <a:pt x="3052" y="617"/>
                    </a:lnTo>
                    <a:lnTo>
                      <a:pt x="3052" y="617"/>
                    </a:lnTo>
                    <a:lnTo>
                      <a:pt x="3052" y="617"/>
                    </a:lnTo>
                    <a:lnTo>
                      <a:pt x="3052" y="623"/>
                    </a:lnTo>
                    <a:lnTo>
                      <a:pt x="3052" y="623"/>
                    </a:lnTo>
                    <a:lnTo>
                      <a:pt x="3058" y="623"/>
                    </a:lnTo>
                    <a:lnTo>
                      <a:pt x="3058" y="617"/>
                    </a:lnTo>
                    <a:lnTo>
                      <a:pt x="3058" y="617"/>
                    </a:lnTo>
                    <a:lnTo>
                      <a:pt x="3058" y="623"/>
                    </a:lnTo>
                    <a:lnTo>
                      <a:pt x="3064" y="623"/>
                    </a:lnTo>
                    <a:lnTo>
                      <a:pt x="3064" y="623"/>
                    </a:lnTo>
                    <a:lnTo>
                      <a:pt x="3064" y="623"/>
                    </a:lnTo>
                    <a:lnTo>
                      <a:pt x="3064" y="623"/>
                    </a:lnTo>
                    <a:lnTo>
                      <a:pt x="3064" y="623"/>
                    </a:lnTo>
                    <a:lnTo>
                      <a:pt x="3064" y="623"/>
                    </a:lnTo>
                    <a:lnTo>
                      <a:pt x="3064" y="623"/>
                    </a:lnTo>
                    <a:lnTo>
                      <a:pt x="3064" y="623"/>
                    </a:lnTo>
                    <a:lnTo>
                      <a:pt x="3070" y="623"/>
                    </a:lnTo>
                    <a:lnTo>
                      <a:pt x="3070" y="623"/>
                    </a:lnTo>
                    <a:lnTo>
                      <a:pt x="3070" y="623"/>
                    </a:lnTo>
                    <a:lnTo>
                      <a:pt x="3070" y="623"/>
                    </a:lnTo>
                    <a:lnTo>
                      <a:pt x="3070" y="623"/>
                    </a:lnTo>
                    <a:lnTo>
                      <a:pt x="3070" y="623"/>
                    </a:lnTo>
                    <a:lnTo>
                      <a:pt x="3070" y="623"/>
                    </a:lnTo>
                    <a:lnTo>
                      <a:pt x="3070" y="623"/>
                    </a:lnTo>
                    <a:lnTo>
                      <a:pt x="3070" y="623"/>
                    </a:lnTo>
                    <a:lnTo>
                      <a:pt x="3076" y="623"/>
                    </a:lnTo>
                    <a:lnTo>
                      <a:pt x="3076" y="623"/>
                    </a:lnTo>
                    <a:lnTo>
                      <a:pt x="3076" y="623"/>
                    </a:lnTo>
                    <a:lnTo>
                      <a:pt x="3076" y="623"/>
                    </a:lnTo>
                    <a:lnTo>
                      <a:pt x="3076" y="623"/>
                    </a:lnTo>
                    <a:lnTo>
                      <a:pt x="3076" y="623"/>
                    </a:lnTo>
                    <a:lnTo>
                      <a:pt x="3076" y="623"/>
                    </a:lnTo>
                    <a:lnTo>
                      <a:pt x="3082" y="623"/>
                    </a:lnTo>
                    <a:lnTo>
                      <a:pt x="3082" y="623"/>
                    </a:lnTo>
                    <a:lnTo>
                      <a:pt x="3082" y="629"/>
                    </a:lnTo>
                    <a:lnTo>
                      <a:pt x="3082" y="629"/>
                    </a:lnTo>
                    <a:lnTo>
                      <a:pt x="3082" y="629"/>
                    </a:lnTo>
                    <a:lnTo>
                      <a:pt x="3082" y="629"/>
                    </a:lnTo>
                    <a:lnTo>
                      <a:pt x="3082" y="629"/>
                    </a:lnTo>
                    <a:lnTo>
                      <a:pt x="3082" y="629"/>
                    </a:lnTo>
                    <a:lnTo>
                      <a:pt x="3082" y="629"/>
                    </a:lnTo>
                    <a:lnTo>
                      <a:pt x="3082" y="629"/>
                    </a:lnTo>
                    <a:lnTo>
                      <a:pt x="3082" y="635"/>
                    </a:lnTo>
                    <a:lnTo>
                      <a:pt x="3082" y="635"/>
                    </a:lnTo>
                    <a:lnTo>
                      <a:pt x="3082" y="635"/>
                    </a:lnTo>
                    <a:lnTo>
                      <a:pt x="3082" y="635"/>
                    </a:lnTo>
                    <a:lnTo>
                      <a:pt x="3076" y="635"/>
                    </a:lnTo>
                    <a:lnTo>
                      <a:pt x="3076" y="635"/>
                    </a:lnTo>
                    <a:lnTo>
                      <a:pt x="3082" y="641"/>
                    </a:lnTo>
                    <a:lnTo>
                      <a:pt x="3082" y="641"/>
                    </a:lnTo>
                    <a:lnTo>
                      <a:pt x="3082" y="641"/>
                    </a:lnTo>
                    <a:lnTo>
                      <a:pt x="3082" y="641"/>
                    </a:lnTo>
                    <a:lnTo>
                      <a:pt x="3082" y="641"/>
                    </a:lnTo>
                    <a:lnTo>
                      <a:pt x="3082" y="641"/>
                    </a:lnTo>
                    <a:lnTo>
                      <a:pt x="3082" y="641"/>
                    </a:lnTo>
                    <a:lnTo>
                      <a:pt x="3082" y="641"/>
                    </a:lnTo>
                    <a:lnTo>
                      <a:pt x="3088" y="641"/>
                    </a:lnTo>
                    <a:lnTo>
                      <a:pt x="3088" y="641"/>
                    </a:lnTo>
                    <a:lnTo>
                      <a:pt x="3088" y="641"/>
                    </a:lnTo>
                    <a:lnTo>
                      <a:pt x="3088" y="641"/>
                    </a:lnTo>
                    <a:lnTo>
                      <a:pt x="3088" y="641"/>
                    </a:lnTo>
                    <a:lnTo>
                      <a:pt x="3088" y="641"/>
                    </a:lnTo>
                    <a:lnTo>
                      <a:pt x="3088" y="641"/>
                    </a:lnTo>
                    <a:lnTo>
                      <a:pt x="3088" y="641"/>
                    </a:lnTo>
                    <a:lnTo>
                      <a:pt x="3088" y="641"/>
                    </a:lnTo>
                    <a:lnTo>
                      <a:pt x="3094" y="641"/>
                    </a:lnTo>
                    <a:lnTo>
                      <a:pt x="3094" y="641"/>
                    </a:lnTo>
                    <a:lnTo>
                      <a:pt x="3094" y="641"/>
                    </a:lnTo>
                    <a:lnTo>
                      <a:pt x="3094" y="641"/>
                    </a:lnTo>
                    <a:lnTo>
                      <a:pt x="3094" y="641"/>
                    </a:lnTo>
                    <a:lnTo>
                      <a:pt x="3094" y="641"/>
                    </a:lnTo>
                    <a:lnTo>
                      <a:pt x="3100" y="641"/>
                    </a:lnTo>
                    <a:lnTo>
                      <a:pt x="3100" y="641"/>
                    </a:lnTo>
                    <a:lnTo>
                      <a:pt x="3100" y="641"/>
                    </a:lnTo>
                    <a:lnTo>
                      <a:pt x="3100" y="641"/>
                    </a:lnTo>
                    <a:lnTo>
                      <a:pt x="3100" y="641"/>
                    </a:lnTo>
                    <a:lnTo>
                      <a:pt x="3100" y="647"/>
                    </a:lnTo>
                    <a:lnTo>
                      <a:pt x="3100" y="647"/>
                    </a:lnTo>
                    <a:lnTo>
                      <a:pt x="3100" y="647"/>
                    </a:lnTo>
                    <a:lnTo>
                      <a:pt x="3106" y="647"/>
                    </a:lnTo>
                    <a:lnTo>
                      <a:pt x="3106" y="647"/>
                    </a:lnTo>
                    <a:lnTo>
                      <a:pt x="3106" y="647"/>
                    </a:lnTo>
                    <a:lnTo>
                      <a:pt x="3106" y="647"/>
                    </a:lnTo>
                    <a:lnTo>
                      <a:pt x="3106" y="647"/>
                    </a:lnTo>
                    <a:lnTo>
                      <a:pt x="3106" y="654"/>
                    </a:lnTo>
                    <a:lnTo>
                      <a:pt x="3106" y="654"/>
                    </a:lnTo>
                    <a:lnTo>
                      <a:pt x="3106" y="654"/>
                    </a:lnTo>
                    <a:lnTo>
                      <a:pt x="3106" y="654"/>
                    </a:lnTo>
                    <a:lnTo>
                      <a:pt x="3106" y="654"/>
                    </a:lnTo>
                    <a:lnTo>
                      <a:pt x="3106" y="654"/>
                    </a:lnTo>
                    <a:lnTo>
                      <a:pt x="3106" y="654"/>
                    </a:lnTo>
                    <a:lnTo>
                      <a:pt x="3106" y="654"/>
                    </a:lnTo>
                    <a:lnTo>
                      <a:pt x="3106" y="660"/>
                    </a:lnTo>
                    <a:lnTo>
                      <a:pt x="3106" y="660"/>
                    </a:lnTo>
                    <a:lnTo>
                      <a:pt x="3106" y="660"/>
                    </a:lnTo>
                    <a:lnTo>
                      <a:pt x="3106" y="660"/>
                    </a:lnTo>
                    <a:lnTo>
                      <a:pt x="3106" y="660"/>
                    </a:lnTo>
                    <a:lnTo>
                      <a:pt x="3106" y="660"/>
                    </a:lnTo>
                    <a:lnTo>
                      <a:pt x="3106" y="660"/>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72"/>
                    </a:lnTo>
                    <a:lnTo>
                      <a:pt x="3106" y="672"/>
                    </a:lnTo>
                    <a:lnTo>
                      <a:pt x="3106" y="672"/>
                    </a:lnTo>
                    <a:lnTo>
                      <a:pt x="3106" y="672"/>
                    </a:lnTo>
                    <a:lnTo>
                      <a:pt x="3106" y="672"/>
                    </a:lnTo>
                    <a:lnTo>
                      <a:pt x="3106" y="672"/>
                    </a:lnTo>
                    <a:lnTo>
                      <a:pt x="3106" y="678"/>
                    </a:lnTo>
                    <a:lnTo>
                      <a:pt x="3106" y="678"/>
                    </a:lnTo>
                    <a:lnTo>
                      <a:pt x="3106" y="678"/>
                    </a:lnTo>
                    <a:lnTo>
                      <a:pt x="3106" y="678"/>
                    </a:lnTo>
                    <a:lnTo>
                      <a:pt x="3100" y="678"/>
                    </a:lnTo>
                    <a:lnTo>
                      <a:pt x="3106" y="678"/>
                    </a:lnTo>
                    <a:lnTo>
                      <a:pt x="3106" y="678"/>
                    </a:lnTo>
                    <a:lnTo>
                      <a:pt x="3106" y="684"/>
                    </a:lnTo>
                    <a:lnTo>
                      <a:pt x="3106" y="684"/>
                    </a:lnTo>
                    <a:lnTo>
                      <a:pt x="3106" y="684"/>
                    </a:lnTo>
                    <a:lnTo>
                      <a:pt x="3106" y="684"/>
                    </a:lnTo>
                    <a:lnTo>
                      <a:pt x="3106" y="684"/>
                    </a:lnTo>
                    <a:lnTo>
                      <a:pt x="3100" y="684"/>
                    </a:lnTo>
                    <a:lnTo>
                      <a:pt x="3100" y="684"/>
                    </a:lnTo>
                    <a:lnTo>
                      <a:pt x="3100" y="690"/>
                    </a:lnTo>
                    <a:lnTo>
                      <a:pt x="3100" y="690"/>
                    </a:lnTo>
                    <a:lnTo>
                      <a:pt x="3100" y="690"/>
                    </a:lnTo>
                    <a:lnTo>
                      <a:pt x="3100" y="690"/>
                    </a:lnTo>
                    <a:lnTo>
                      <a:pt x="3106" y="690"/>
                    </a:lnTo>
                    <a:lnTo>
                      <a:pt x="3106" y="690"/>
                    </a:lnTo>
                    <a:lnTo>
                      <a:pt x="3106" y="690"/>
                    </a:lnTo>
                    <a:lnTo>
                      <a:pt x="3106" y="690"/>
                    </a:lnTo>
                    <a:lnTo>
                      <a:pt x="3106" y="690"/>
                    </a:lnTo>
                    <a:lnTo>
                      <a:pt x="3106" y="690"/>
                    </a:lnTo>
                    <a:lnTo>
                      <a:pt x="3106" y="690"/>
                    </a:lnTo>
                    <a:lnTo>
                      <a:pt x="3106" y="690"/>
                    </a:lnTo>
                    <a:lnTo>
                      <a:pt x="3106" y="690"/>
                    </a:lnTo>
                    <a:lnTo>
                      <a:pt x="3113" y="690"/>
                    </a:lnTo>
                    <a:lnTo>
                      <a:pt x="3113" y="690"/>
                    </a:lnTo>
                    <a:lnTo>
                      <a:pt x="3113" y="690"/>
                    </a:lnTo>
                    <a:lnTo>
                      <a:pt x="3113" y="690"/>
                    </a:lnTo>
                    <a:lnTo>
                      <a:pt x="3113" y="690"/>
                    </a:lnTo>
                    <a:lnTo>
                      <a:pt x="3113" y="690"/>
                    </a:lnTo>
                    <a:lnTo>
                      <a:pt x="3113" y="684"/>
                    </a:lnTo>
                    <a:lnTo>
                      <a:pt x="3113" y="684"/>
                    </a:lnTo>
                    <a:lnTo>
                      <a:pt x="3119" y="684"/>
                    </a:lnTo>
                    <a:lnTo>
                      <a:pt x="3119" y="684"/>
                    </a:lnTo>
                    <a:lnTo>
                      <a:pt x="3119" y="684"/>
                    </a:lnTo>
                    <a:lnTo>
                      <a:pt x="3119" y="684"/>
                    </a:lnTo>
                    <a:lnTo>
                      <a:pt x="3119" y="684"/>
                    </a:lnTo>
                    <a:lnTo>
                      <a:pt x="3119" y="684"/>
                    </a:lnTo>
                    <a:lnTo>
                      <a:pt x="3119" y="684"/>
                    </a:lnTo>
                    <a:lnTo>
                      <a:pt x="3125" y="684"/>
                    </a:lnTo>
                    <a:lnTo>
                      <a:pt x="3125" y="690"/>
                    </a:lnTo>
                    <a:lnTo>
                      <a:pt x="3125" y="690"/>
                    </a:lnTo>
                    <a:lnTo>
                      <a:pt x="3119" y="690"/>
                    </a:lnTo>
                    <a:lnTo>
                      <a:pt x="3119" y="690"/>
                    </a:lnTo>
                    <a:lnTo>
                      <a:pt x="3119" y="690"/>
                    </a:lnTo>
                    <a:lnTo>
                      <a:pt x="3119" y="696"/>
                    </a:lnTo>
                    <a:lnTo>
                      <a:pt x="3119" y="696"/>
                    </a:lnTo>
                    <a:lnTo>
                      <a:pt x="3119" y="696"/>
                    </a:lnTo>
                    <a:lnTo>
                      <a:pt x="3119" y="696"/>
                    </a:lnTo>
                    <a:lnTo>
                      <a:pt x="3119" y="696"/>
                    </a:lnTo>
                    <a:lnTo>
                      <a:pt x="3119" y="702"/>
                    </a:lnTo>
                    <a:lnTo>
                      <a:pt x="3119" y="702"/>
                    </a:lnTo>
                    <a:lnTo>
                      <a:pt x="3119" y="702"/>
                    </a:lnTo>
                    <a:lnTo>
                      <a:pt x="3119" y="702"/>
                    </a:lnTo>
                    <a:lnTo>
                      <a:pt x="3119" y="702"/>
                    </a:lnTo>
                    <a:lnTo>
                      <a:pt x="3119" y="702"/>
                    </a:lnTo>
                    <a:lnTo>
                      <a:pt x="3119" y="702"/>
                    </a:lnTo>
                    <a:lnTo>
                      <a:pt x="3119" y="709"/>
                    </a:lnTo>
                    <a:lnTo>
                      <a:pt x="3119" y="709"/>
                    </a:lnTo>
                    <a:lnTo>
                      <a:pt x="3119" y="709"/>
                    </a:lnTo>
                    <a:lnTo>
                      <a:pt x="3119" y="709"/>
                    </a:lnTo>
                    <a:lnTo>
                      <a:pt x="3119" y="709"/>
                    </a:lnTo>
                    <a:lnTo>
                      <a:pt x="3119" y="709"/>
                    </a:lnTo>
                    <a:lnTo>
                      <a:pt x="3119" y="709"/>
                    </a:lnTo>
                    <a:lnTo>
                      <a:pt x="3119" y="709"/>
                    </a:lnTo>
                    <a:lnTo>
                      <a:pt x="3119" y="715"/>
                    </a:lnTo>
                    <a:lnTo>
                      <a:pt x="3125" y="715"/>
                    </a:lnTo>
                    <a:lnTo>
                      <a:pt x="3119" y="715"/>
                    </a:lnTo>
                    <a:lnTo>
                      <a:pt x="3125" y="715"/>
                    </a:lnTo>
                    <a:lnTo>
                      <a:pt x="3125" y="715"/>
                    </a:lnTo>
                    <a:lnTo>
                      <a:pt x="3125" y="715"/>
                    </a:lnTo>
                    <a:lnTo>
                      <a:pt x="3125" y="715"/>
                    </a:lnTo>
                    <a:lnTo>
                      <a:pt x="3125" y="715"/>
                    </a:lnTo>
                    <a:lnTo>
                      <a:pt x="3131" y="715"/>
                    </a:lnTo>
                    <a:lnTo>
                      <a:pt x="3131" y="721"/>
                    </a:lnTo>
                    <a:lnTo>
                      <a:pt x="3131" y="721"/>
                    </a:lnTo>
                    <a:lnTo>
                      <a:pt x="3125" y="721"/>
                    </a:lnTo>
                    <a:lnTo>
                      <a:pt x="3125" y="721"/>
                    </a:lnTo>
                    <a:lnTo>
                      <a:pt x="3125" y="727"/>
                    </a:lnTo>
                    <a:lnTo>
                      <a:pt x="3125" y="727"/>
                    </a:lnTo>
                    <a:lnTo>
                      <a:pt x="3125" y="733"/>
                    </a:lnTo>
                    <a:lnTo>
                      <a:pt x="3119" y="733"/>
                    </a:lnTo>
                    <a:lnTo>
                      <a:pt x="3119" y="733"/>
                    </a:lnTo>
                    <a:lnTo>
                      <a:pt x="3113" y="733"/>
                    </a:lnTo>
                    <a:lnTo>
                      <a:pt x="3113" y="733"/>
                    </a:lnTo>
                    <a:lnTo>
                      <a:pt x="3113" y="739"/>
                    </a:lnTo>
                    <a:lnTo>
                      <a:pt x="3113" y="739"/>
                    </a:lnTo>
                    <a:lnTo>
                      <a:pt x="3113" y="739"/>
                    </a:lnTo>
                    <a:lnTo>
                      <a:pt x="3113" y="739"/>
                    </a:lnTo>
                    <a:lnTo>
                      <a:pt x="3113" y="745"/>
                    </a:lnTo>
                    <a:lnTo>
                      <a:pt x="3113" y="745"/>
                    </a:lnTo>
                    <a:lnTo>
                      <a:pt x="3113" y="745"/>
                    </a:lnTo>
                    <a:lnTo>
                      <a:pt x="3106" y="745"/>
                    </a:lnTo>
                    <a:lnTo>
                      <a:pt x="3106" y="745"/>
                    </a:lnTo>
                    <a:lnTo>
                      <a:pt x="3106" y="751"/>
                    </a:lnTo>
                    <a:lnTo>
                      <a:pt x="3106" y="751"/>
                    </a:lnTo>
                    <a:lnTo>
                      <a:pt x="3106" y="757"/>
                    </a:lnTo>
                    <a:lnTo>
                      <a:pt x="3106" y="757"/>
                    </a:lnTo>
                    <a:lnTo>
                      <a:pt x="3100" y="757"/>
                    </a:lnTo>
                    <a:lnTo>
                      <a:pt x="3100" y="757"/>
                    </a:lnTo>
                    <a:lnTo>
                      <a:pt x="3100" y="764"/>
                    </a:lnTo>
                    <a:lnTo>
                      <a:pt x="3100" y="764"/>
                    </a:lnTo>
                    <a:lnTo>
                      <a:pt x="3100" y="770"/>
                    </a:lnTo>
                    <a:lnTo>
                      <a:pt x="3100" y="770"/>
                    </a:lnTo>
                    <a:lnTo>
                      <a:pt x="3100" y="770"/>
                    </a:lnTo>
                    <a:lnTo>
                      <a:pt x="3100" y="776"/>
                    </a:lnTo>
                    <a:lnTo>
                      <a:pt x="3100" y="776"/>
                    </a:lnTo>
                    <a:lnTo>
                      <a:pt x="3100" y="776"/>
                    </a:lnTo>
                    <a:lnTo>
                      <a:pt x="3100" y="776"/>
                    </a:lnTo>
                    <a:lnTo>
                      <a:pt x="3100" y="782"/>
                    </a:lnTo>
                    <a:lnTo>
                      <a:pt x="3094" y="782"/>
                    </a:lnTo>
                    <a:lnTo>
                      <a:pt x="3100" y="782"/>
                    </a:lnTo>
                    <a:lnTo>
                      <a:pt x="3100" y="782"/>
                    </a:lnTo>
                    <a:lnTo>
                      <a:pt x="3106" y="782"/>
                    </a:lnTo>
                    <a:lnTo>
                      <a:pt x="3106" y="782"/>
                    </a:lnTo>
                    <a:lnTo>
                      <a:pt x="3106" y="782"/>
                    </a:lnTo>
                    <a:lnTo>
                      <a:pt x="3106" y="782"/>
                    </a:lnTo>
                    <a:lnTo>
                      <a:pt x="3106" y="776"/>
                    </a:lnTo>
                    <a:lnTo>
                      <a:pt x="3106" y="776"/>
                    </a:lnTo>
                    <a:lnTo>
                      <a:pt x="3113" y="776"/>
                    </a:lnTo>
                    <a:lnTo>
                      <a:pt x="3113" y="770"/>
                    </a:lnTo>
                    <a:lnTo>
                      <a:pt x="3119" y="770"/>
                    </a:lnTo>
                    <a:lnTo>
                      <a:pt x="3119" y="770"/>
                    </a:lnTo>
                    <a:lnTo>
                      <a:pt x="3119" y="770"/>
                    </a:lnTo>
                    <a:lnTo>
                      <a:pt x="3119" y="770"/>
                    </a:lnTo>
                    <a:lnTo>
                      <a:pt x="3119" y="770"/>
                    </a:lnTo>
                    <a:lnTo>
                      <a:pt x="3125" y="764"/>
                    </a:lnTo>
                    <a:lnTo>
                      <a:pt x="3125" y="764"/>
                    </a:lnTo>
                    <a:lnTo>
                      <a:pt x="3125" y="764"/>
                    </a:lnTo>
                    <a:lnTo>
                      <a:pt x="3125" y="764"/>
                    </a:lnTo>
                    <a:lnTo>
                      <a:pt x="3125" y="757"/>
                    </a:lnTo>
                    <a:lnTo>
                      <a:pt x="3125" y="757"/>
                    </a:lnTo>
                    <a:lnTo>
                      <a:pt x="3125" y="757"/>
                    </a:lnTo>
                    <a:lnTo>
                      <a:pt x="3125" y="751"/>
                    </a:lnTo>
                    <a:lnTo>
                      <a:pt x="3131" y="751"/>
                    </a:lnTo>
                    <a:lnTo>
                      <a:pt x="3131" y="745"/>
                    </a:lnTo>
                    <a:lnTo>
                      <a:pt x="3131" y="745"/>
                    </a:lnTo>
                    <a:lnTo>
                      <a:pt x="3131" y="745"/>
                    </a:lnTo>
                    <a:lnTo>
                      <a:pt x="3137" y="745"/>
                    </a:lnTo>
                    <a:lnTo>
                      <a:pt x="3137" y="745"/>
                    </a:lnTo>
                    <a:lnTo>
                      <a:pt x="3137" y="739"/>
                    </a:lnTo>
                    <a:lnTo>
                      <a:pt x="3137" y="739"/>
                    </a:lnTo>
                    <a:lnTo>
                      <a:pt x="3143" y="739"/>
                    </a:lnTo>
                    <a:lnTo>
                      <a:pt x="3143" y="739"/>
                    </a:lnTo>
                    <a:lnTo>
                      <a:pt x="3143" y="739"/>
                    </a:lnTo>
                    <a:lnTo>
                      <a:pt x="3143" y="739"/>
                    </a:lnTo>
                    <a:lnTo>
                      <a:pt x="3149" y="739"/>
                    </a:lnTo>
                    <a:lnTo>
                      <a:pt x="3149" y="739"/>
                    </a:lnTo>
                    <a:lnTo>
                      <a:pt x="3149" y="739"/>
                    </a:lnTo>
                    <a:lnTo>
                      <a:pt x="3149" y="739"/>
                    </a:lnTo>
                    <a:lnTo>
                      <a:pt x="3149" y="739"/>
                    </a:lnTo>
                    <a:lnTo>
                      <a:pt x="3149" y="739"/>
                    </a:lnTo>
                    <a:lnTo>
                      <a:pt x="3149" y="733"/>
                    </a:lnTo>
                    <a:lnTo>
                      <a:pt x="3149" y="733"/>
                    </a:lnTo>
                    <a:lnTo>
                      <a:pt x="3149" y="733"/>
                    </a:lnTo>
                    <a:lnTo>
                      <a:pt x="3149" y="733"/>
                    </a:lnTo>
                    <a:lnTo>
                      <a:pt x="3149" y="733"/>
                    </a:lnTo>
                    <a:lnTo>
                      <a:pt x="3149" y="727"/>
                    </a:lnTo>
                    <a:lnTo>
                      <a:pt x="3149" y="727"/>
                    </a:lnTo>
                    <a:lnTo>
                      <a:pt x="3149" y="721"/>
                    </a:lnTo>
                    <a:lnTo>
                      <a:pt x="3155" y="721"/>
                    </a:lnTo>
                    <a:lnTo>
                      <a:pt x="3155" y="721"/>
                    </a:lnTo>
                    <a:lnTo>
                      <a:pt x="3155" y="715"/>
                    </a:lnTo>
                    <a:lnTo>
                      <a:pt x="3155" y="715"/>
                    </a:lnTo>
                    <a:lnTo>
                      <a:pt x="3155" y="715"/>
                    </a:lnTo>
                    <a:lnTo>
                      <a:pt x="3155" y="709"/>
                    </a:lnTo>
                    <a:lnTo>
                      <a:pt x="3155" y="709"/>
                    </a:lnTo>
                    <a:lnTo>
                      <a:pt x="3155" y="709"/>
                    </a:lnTo>
                    <a:lnTo>
                      <a:pt x="3155" y="709"/>
                    </a:lnTo>
                    <a:lnTo>
                      <a:pt x="3155" y="709"/>
                    </a:lnTo>
                    <a:lnTo>
                      <a:pt x="3155" y="702"/>
                    </a:lnTo>
                    <a:lnTo>
                      <a:pt x="3155" y="702"/>
                    </a:lnTo>
                    <a:lnTo>
                      <a:pt x="3155" y="709"/>
                    </a:lnTo>
                    <a:lnTo>
                      <a:pt x="3161" y="709"/>
                    </a:lnTo>
                    <a:lnTo>
                      <a:pt x="3161" y="702"/>
                    </a:lnTo>
                    <a:lnTo>
                      <a:pt x="3161" y="702"/>
                    </a:lnTo>
                    <a:lnTo>
                      <a:pt x="3161" y="702"/>
                    </a:lnTo>
                    <a:lnTo>
                      <a:pt x="3161" y="702"/>
                    </a:lnTo>
                    <a:lnTo>
                      <a:pt x="3167" y="702"/>
                    </a:lnTo>
                    <a:lnTo>
                      <a:pt x="3167" y="702"/>
                    </a:lnTo>
                    <a:lnTo>
                      <a:pt x="3167" y="702"/>
                    </a:lnTo>
                    <a:lnTo>
                      <a:pt x="3167" y="702"/>
                    </a:lnTo>
                    <a:lnTo>
                      <a:pt x="3167" y="696"/>
                    </a:lnTo>
                    <a:lnTo>
                      <a:pt x="3167" y="696"/>
                    </a:lnTo>
                    <a:lnTo>
                      <a:pt x="3167" y="696"/>
                    </a:lnTo>
                    <a:lnTo>
                      <a:pt x="3167" y="690"/>
                    </a:lnTo>
                    <a:lnTo>
                      <a:pt x="3167" y="690"/>
                    </a:lnTo>
                    <a:lnTo>
                      <a:pt x="3167" y="690"/>
                    </a:lnTo>
                    <a:lnTo>
                      <a:pt x="3174" y="690"/>
                    </a:lnTo>
                    <a:lnTo>
                      <a:pt x="3174" y="690"/>
                    </a:lnTo>
                    <a:lnTo>
                      <a:pt x="3174" y="690"/>
                    </a:lnTo>
                    <a:lnTo>
                      <a:pt x="3174" y="690"/>
                    </a:lnTo>
                    <a:lnTo>
                      <a:pt x="3174" y="690"/>
                    </a:lnTo>
                    <a:lnTo>
                      <a:pt x="3180" y="690"/>
                    </a:lnTo>
                    <a:lnTo>
                      <a:pt x="3180" y="690"/>
                    </a:lnTo>
                    <a:lnTo>
                      <a:pt x="3174" y="690"/>
                    </a:lnTo>
                    <a:lnTo>
                      <a:pt x="3174" y="696"/>
                    </a:lnTo>
                    <a:lnTo>
                      <a:pt x="3180" y="696"/>
                    </a:lnTo>
                    <a:lnTo>
                      <a:pt x="3180" y="696"/>
                    </a:lnTo>
                    <a:lnTo>
                      <a:pt x="3174" y="696"/>
                    </a:lnTo>
                    <a:lnTo>
                      <a:pt x="3174" y="696"/>
                    </a:lnTo>
                    <a:lnTo>
                      <a:pt x="3174" y="696"/>
                    </a:lnTo>
                    <a:lnTo>
                      <a:pt x="3174" y="696"/>
                    </a:lnTo>
                    <a:lnTo>
                      <a:pt x="3174" y="696"/>
                    </a:lnTo>
                    <a:lnTo>
                      <a:pt x="3174" y="702"/>
                    </a:lnTo>
                    <a:lnTo>
                      <a:pt x="3174" y="702"/>
                    </a:lnTo>
                    <a:lnTo>
                      <a:pt x="3174" y="709"/>
                    </a:lnTo>
                    <a:lnTo>
                      <a:pt x="3174" y="709"/>
                    </a:lnTo>
                    <a:lnTo>
                      <a:pt x="3174" y="709"/>
                    </a:lnTo>
                    <a:lnTo>
                      <a:pt x="3174" y="709"/>
                    </a:lnTo>
                    <a:lnTo>
                      <a:pt x="3174" y="709"/>
                    </a:lnTo>
                    <a:lnTo>
                      <a:pt x="3174" y="715"/>
                    </a:lnTo>
                    <a:lnTo>
                      <a:pt x="3174" y="715"/>
                    </a:lnTo>
                    <a:lnTo>
                      <a:pt x="3167" y="715"/>
                    </a:lnTo>
                    <a:lnTo>
                      <a:pt x="3167" y="715"/>
                    </a:lnTo>
                    <a:lnTo>
                      <a:pt x="3167" y="721"/>
                    </a:lnTo>
                    <a:lnTo>
                      <a:pt x="3167" y="715"/>
                    </a:lnTo>
                    <a:lnTo>
                      <a:pt x="3167" y="721"/>
                    </a:lnTo>
                    <a:lnTo>
                      <a:pt x="3167" y="721"/>
                    </a:lnTo>
                    <a:lnTo>
                      <a:pt x="3167" y="721"/>
                    </a:lnTo>
                    <a:lnTo>
                      <a:pt x="3167" y="721"/>
                    </a:lnTo>
                    <a:lnTo>
                      <a:pt x="3161" y="727"/>
                    </a:lnTo>
                    <a:lnTo>
                      <a:pt x="3161" y="727"/>
                    </a:lnTo>
                    <a:lnTo>
                      <a:pt x="3161" y="727"/>
                    </a:lnTo>
                    <a:lnTo>
                      <a:pt x="3161" y="727"/>
                    </a:lnTo>
                    <a:lnTo>
                      <a:pt x="3161" y="733"/>
                    </a:lnTo>
                    <a:lnTo>
                      <a:pt x="3161" y="733"/>
                    </a:lnTo>
                    <a:lnTo>
                      <a:pt x="3161" y="733"/>
                    </a:lnTo>
                    <a:lnTo>
                      <a:pt x="3161" y="733"/>
                    </a:lnTo>
                    <a:lnTo>
                      <a:pt x="3161" y="733"/>
                    </a:lnTo>
                    <a:lnTo>
                      <a:pt x="3161" y="739"/>
                    </a:lnTo>
                    <a:lnTo>
                      <a:pt x="3161" y="739"/>
                    </a:lnTo>
                    <a:lnTo>
                      <a:pt x="3155" y="745"/>
                    </a:lnTo>
                    <a:lnTo>
                      <a:pt x="3155" y="745"/>
                    </a:lnTo>
                    <a:lnTo>
                      <a:pt x="3155" y="745"/>
                    </a:lnTo>
                    <a:lnTo>
                      <a:pt x="3155" y="745"/>
                    </a:lnTo>
                    <a:lnTo>
                      <a:pt x="3155" y="751"/>
                    </a:lnTo>
                    <a:lnTo>
                      <a:pt x="3155" y="751"/>
                    </a:lnTo>
                    <a:lnTo>
                      <a:pt x="3155" y="751"/>
                    </a:lnTo>
                    <a:lnTo>
                      <a:pt x="3155" y="757"/>
                    </a:lnTo>
                    <a:lnTo>
                      <a:pt x="3155" y="757"/>
                    </a:lnTo>
                    <a:lnTo>
                      <a:pt x="3155" y="757"/>
                    </a:lnTo>
                    <a:lnTo>
                      <a:pt x="3149" y="764"/>
                    </a:lnTo>
                    <a:lnTo>
                      <a:pt x="3149" y="770"/>
                    </a:lnTo>
                    <a:lnTo>
                      <a:pt x="3149" y="770"/>
                    </a:lnTo>
                    <a:lnTo>
                      <a:pt x="3149" y="770"/>
                    </a:lnTo>
                    <a:lnTo>
                      <a:pt x="3149" y="770"/>
                    </a:lnTo>
                    <a:lnTo>
                      <a:pt x="3149" y="770"/>
                    </a:lnTo>
                    <a:lnTo>
                      <a:pt x="3149" y="776"/>
                    </a:lnTo>
                    <a:lnTo>
                      <a:pt x="3143" y="776"/>
                    </a:lnTo>
                    <a:lnTo>
                      <a:pt x="3143" y="782"/>
                    </a:lnTo>
                    <a:lnTo>
                      <a:pt x="3143" y="782"/>
                    </a:lnTo>
                    <a:lnTo>
                      <a:pt x="3143" y="788"/>
                    </a:lnTo>
                    <a:lnTo>
                      <a:pt x="3143" y="788"/>
                    </a:lnTo>
                    <a:lnTo>
                      <a:pt x="3143" y="794"/>
                    </a:lnTo>
                    <a:lnTo>
                      <a:pt x="3143" y="794"/>
                    </a:lnTo>
                    <a:lnTo>
                      <a:pt x="3143" y="794"/>
                    </a:lnTo>
                    <a:lnTo>
                      <a:pt x="3143" y="800"/>
                    </a:lnTo>
                    <a:lnTo>
                      <a:pt x="3143" y="800"/>
                    </a:lnTo>
                    <a:lnTo>
                      <a:pt x="3143" y="800"/>
                    </a:lnTo>
                    <a:lnTo>
                      <a:pt x="3143" y="806"/>
                    </a:lnTo>
                    <a:lnTo>
                      <a:pt x="3143" y="806"/>
                    </a:lnTo>
                    <a:lnTo>
                      <a:pt x="3143" y="806"/>
                    </a:lnTo>
                    <a:lnTo>
                      <a:pt x="3143" y="812"/>
                    </a:lnTo>
                    <a:lnTo>
                      <a:pt x="3143" y="812"/>
                    </a:lnTo>
                    <a:lnTo>
                      <a:pt x="3143" y="818"/>
                    </a:lnTo>
                    <a:lnTo>
                      <a:pt x="3143" y="818"/>
                    </a:lnTo>
                    <a:lnTo>
                      <a:pt x="3143" y="818"/>
                    </a:lnTo>
                    <a:lnTo>
                      <a:pt x="3143" y="825"/>
                    </a:lnTo>
                    <a:lnTo>
                      <a:pt x="3143" y="825"/>
                    </a:lnTo>
                    <a:lnTo>
                      <a:pt x="3137" y="825"/>
                    </a:lnTo>
                    <a:lnTo>
                      <a:pt x="3137" y="831"/>
                    </a:lnTo>
                    <a:lnTo>
                      <a:pt x="3137" y="831"/>
                    </a:lnTo>
                    <a:lnTo>
                      <a:pt x="3137" y="831"/>
                    </a:lnTo>
                    <a:lnTo>
                      <a:pt x="3137" y="837"/>
                    </a:lnTo>
                    <a:lnTo>
                      <a:pt x="3137" y="837"/>
                    </a:lnTo>
                    <a:lnTo>
                      <a:pt x="3131" y="837"/>
                    </a:lnTo>
                    <a:lnTo>
                      <a:pt x="3131" y="843"/>
                    </a:lnTo>
                    <a:lnTo>
                      <a:pt x="3131" y="843"/>
                    </a:lnTo>
                    <a:lnTo>
                      <a:pt x="3131" y="849"/>
                    </a:lnTo>
                    <a:lnTo>
                      <a:pt x="3131" y="849"/>
                    </a:lnTo>
                    <a:lnTo>
                      <a:pt x="3131" y="849"/>
                    </a:lnTo>
                    <a:lnTo>
                      <a:pt x="3131" y="849"/>
                    </a:lnTo>
                    <a:lnTo>
                      <a:pt x="3131" y="855"/>
                    </a:lnTo>
                    <a:lnTo>
                      <a:pt x="3131" y="855"/>
                    </a:lnTo>
                    <a:lnTo>
                      <a:pt x="3131" y="861"/>
                    </a:lnTo>
                    <a:lnTo>
                      <a:pt x="3131" y="861"/>
                    </a:lnTo>
                    <a:lnTo>
                      <a:pt x="3131" y="861"/>
                    </a:lnTo>
                    <a:lnTo>
                      <a:pt x="3131" y="867"/>
                    </a:lnTo>
                    <a:lnTo>
                      <a:pt x="3131" y="867"/>
                    </a:lnTo>
                    <a:lnTo>
                      <a:pt x="3131" y="873"/>
                    </a:lnTo>
                    <a:lnTo>
                      <a:pt x="3131" y="873"/>
                    </a:lnTo>
                    <a:lnTo>
                      <a:pt x="3131" y="873"/>
                    </a:lnTo>
                    <a:lnTo>
                      <a:pt x="3137" y="880"/>
                    </a:lnTo>
                    <a:lnTo>
                      <a:pt x="3137" y="880"/>
                    </a:lnTo>
                    <a:lnTo>
                      <a:pt x="3131" y="886"/>
                    </a:lnTo>
                    <a:lnTo>
                      <a:pt x="3131" y="892"/>
                    </a:lnTo>
                    <a:lnTo>
                      <a:pt x="3131" y="892"/>
                    </a:lnTo>
                    <a:lnTo>
                      <a:pt x="3131" y="898"/>
                    </a:lnTo>
                    <a:lnTo>
                      <a:pt x="3131" y="898"/>
                    </a:lnTo>
                    <a:lnTo>
                      <a:pt x="3131" y="904"/>
                    </a:lnTo>
                    <a:lnTo>
                      <a:pt x="3125" y="904"/>
                    </a:lnTo>
                    <a:lnTo>
                      <a:pt x="3125" y="910"/>
                    </a:lnTo>
                    <a:lnTo>
                      <a:pt x="3125" y="916"/>
                    </a:lnTo>
                    <a:lnTo>
                      <a:pt x="3125" y="916"/>
                    </a:lnTo>
                    <a:lnTo>
                      <a:pt x="3125" y="916"/>
                    </a:lnTo>
                    <a:lnTo>
                      <a:pt x="3125" y="916"/>
                    </a:lnTo>
                    <a:lnTo>
                      <a:pt x="3125" y="922"/>
                    </a:lnTo>
                    <a:lnTo>
                      <a:pt x="3125" y="922"/>
                    </a:lnTo>
                    <a:lnTo>
                      <a:pt x="3119" y="928"/>
                    </a:lnTo>
                    <a:lnTo>
                      <a:pt x="3119" y="935"/>
                    </a:lnTo>
                    <a:lnTo>
                      <a:pt x="3119" y="935"/>
                    </a:lnTo>
                    <a:lnTo>
                      <a:pt x="3125" y="935"/>
                    </a:lnTo>
                    <a:lnTo>
                      <a:pt x="3125" y="941"/>
                    </a:lnTo>
                    <a:lnTo>
                      <a:pt x="3125" y="941"/>
                    </a:lnTo>
                    <a:lnTo>
                      <a:pt x="3125" y="941"/>
                    </a:lnTo>
                    <a:lnTo>
                      <a:pt x="3125" y="947"/>
                    </a:lnTo>
                    <a:lnTo>
                      <a:pt x="3125" y="947"/>
                    </a:lnTo>
                    <a:lnTo>
                      <a:pt x="3125" y="947"/>
                    </a:lnTo>
                    <a:lnTo>
                      <a:pt x="3125" y="947"/>
                    </a:lnTo>
                    <a:lnTo>
                      <a:pt x="3125" y="953"/>
                    </a:lnTo>
                    <a:lnTo>
                      <a:pt x="3125" y="953"/>
                    </a:lnTo>
                    <a:lnTo>
                      <a:pt x="3125" y="953"/>
                    </a:lnTo>
                    <a:lnTo>
                      <a:pt x="3125" y="953"/>
                    </a:lnTo>
                    <a:lnTo>
                      <a:pt x="3125" y="959"/>
                    </a:lnTo>
                    <a:lnTo>
                      <a:pt x="3125" y="959"/>
                    </a:lnTo>
                    <a:lnTo>
                      <a:pt x="3125" y="959"/>
                    </a:lnTo>
                    <a:lnTo>
                      <a:pt x="3125" y="959"/>
                    </a:lnTo>
                    <a:lnTo>
                      <a:pt x="3131" y="965"/>
                    </a:lnTo>
                    <a:lnTo>
                      <a:pt x="3131" y="965"/>
                    </a:lnTo>
                    <a:lnTo>
                      <a:pt x="3131" y="965"/>
                    </a:lnTo>
                    <a:lnTo>
                      <a:pt x="3131" y="971"/>
                    </a:lnTo>
                    <a:lnTo>
                      <a:pt x="3131" y="977"/>
                    </a:lnTo>
                    <a:lnTo>
                      <a:pt x="3131" y="977"/>
                    </a:lnTo>
                    <a:lnTo>
                      <a:pt x="3137" y="983"/>
                    </a:lnTo>
                    <a:lnTo>
                      <a:pt x="3137" y="983"/>
                    </a:lnTo>
                    <a:lnTo>
                      <a:pt x="3137" y="983"/>
                    </a:lnTo>
                    <a:lnTo>
                      <a:pt x="3137" y="983"/>
                    </a:lnTo>
                    <a:lnTo>
                      <a:pt x="3137" y="989"/>
                    </a:lnTo>
                    <a:lnTo>
                      <a:pt x="3137" y="989"/>
                    </a:lnTo>
                    <a:lnTo>
                      <a:pt x="3137" y="989"/>
                    </a:lnTo>
                    <a:lnTo>
                      <a:pt x="3137" y="996"/>
                    </a:lnTo>
                    <a:lnTo>
                      <a:pt x="3137" y="996"/>
                    </a:lnTo>
                    <a:lnTo>
                      <a:pt x="3137" y="996"/>
                    </a:lnTo>
                    <a:lnTo>
                      <a:pt x="3137" y="996"/>
                    </a:lnTo>
                    <a:lnTo>
                      <a:pt x="3137" y="1002"/>
                    </a:lnTo>
                    <a:lnTo>
                      <a:pt x="3137" y="1002"/>
                    </a:lnTo>
                    <a:lnTo>
                      <a:pt x="3137" y="1002"/>
                    </a:lnTo>
                    <a:lnTo>
                      <a:pt x="3137" y="1008"/>
                    </a:lnTo>
                    <a:lnTo>
                      <a:pt x="3137" y="1008"/>
                    </a:lnTo>
                    <a:lnTo>
                      <a:pt x="3137" y="1008"/>
                    </a:lnTo>
                    <a:lnTo>
                      <a:pt x="3137" y="1014"/>
                    </a:lnTo>
                    <a:lnTo>
                      <a:pt x="3137" y="1014"/>
                    </a:lnTo>
                    <a:lnTo>
                      <a:pt x="3137" y="1014"/>
                    </a:lnTo>
                    <a:lnTo>
                      <a:pt x="3137" y="1020"/>
                    </a:lnTo>
                    <a:lnTo>
                      <a:pt x="3137" y="1020"/>
                    </a:lnTo>
                    <a:lnTo>
                      <a:pt x="3131" y="1020"/>
                    </a:lnTo>
                    <a:lnTo>
                      <a:pt x="3125" y="1020"/>
                    </a:lnTo>
                    <a:lnTo>
                      <a:pt x="3125" y="1020"/>
                    </a:lnTo>
                    <a:lnTo>
                      <a:pt x="3113" y="1020"/>
                    </a:lnTo>
                    <a:lnTo>
                      <a:pt x="3106" y="1020"/>
                    </a:lnTo>
                    <a:lnTo>
                      <a:pt x="3100" y="1020"/>
                    </a:lnTo>
                    <a:lnTo>
                      <a:pt x="3100" y="1020"/>
                    </a:lnTo>
                    <a:lnTo>
                      <a:pt x="3100" y="1020"/>
                    </a:lnTo>
                    <a:lnTo>
                      <a:pt x="3088" y="1020"/>
                    </a:lnTo>
                    <a:lnTo>
                      <a:pt x="3082" y="1020"/>
                    </a:lnTo>
                    <a:lnTo>
                      <a:pt x="3076" y="1020"/>
                    </a:lnTo>
                    <a:lnTo>
                      <a:pt x="3070" y="1026"/>
                    </a:lnTo>
                    <a:lnTo>
                      <a:pt x="3064" y="1026"/>
                    </a:lnTo>
                    <a:lnTo>
                      <a:pt x="3058" y="1026"/>
                    </a:lnTo>
                    <a:lnTo>
                      <a:pt x="3058" y="1026"/>
                    </a:lnTo>
                    <a:lnTo>
                      <a:pt x="3045" y="1026"/>
                    </a:lnTo>
                    <a:lnTo>
                      <a:pt x="3039" y="1026"/>
                    </a:lnTo>
                    <a:lnTo>
                      <a:pt x="3039" y="1026"/>
                    </a:lnTo>
                    <a:lnTo>
                      <a:pt x="3033" y="1026"/>
                    </a:lnTo>
                    <a:lnTo>
                      <a:pt x="3033" y="1026"/>
                    </a:lnTo>
                    <a:lnTo>
                      <a:pt x="3033" y="1026"/>
                    </a:lnTo>
                    <a:lnTo>
                      <a:pt x="3027" y="1026"/>
                    </a:lnTo>
                    <a:lnTo>
                      <a:pt x="3027" y="1026"/>
                    </a:lnTo>
                    <a:lnTo>
                      <a:pt x="3021" y="1026"/>
                    </a:lnTo>
                    <a:lnTo>
                      <a:pt x="3015" y="1026"/>
                    </a:lnTo>
                    <a:lnTo>
                      <a:pt x="3015" y="1026"/>
                    </a:lnTo>
                    <a:lnTo>
                      <a:pt x="3015" y="1026"/>
                    </a:lnTo>
                    <a:lnTo>
                      <a:pt x="3015" y="1026"/>
                    </a:lnTo>
                    <a:lnTo>
                      <a:pt x="3009" y="1026"/>
                    </a:lnTo>
                    <a:lnTo>
                      <a:pt x="3003" y="1026"/>
                    </a:lnTo>
                    <a:lnTo>
                      <a:pt x="3003" y="1026"/>
                    </a:lnTo>
                    <a:lnTo>
                      <a:pt x="2997" y="1026"/>
                    </a:lnTo>
                    <a:lnTo>
                      <a:pt x="2990" y="1026"/>
                    </a:lnTo>
                    <a:lnTo>
                      <a:pt x="2990" y="1026"/>
                    </a:lnTo>
                    <a:lnTo>
                      <a:pt x="2984" y="1026"/>
                    </a:lnTo>
                    <a:lnTo>
                      <a:pt x="2984" y="1026"/>
                    </a:lnTo>
                    <a:lnTo>
                      <a:pt x="2984" y="1026"/>
                    </a:lnTo>
                    <a:lnTo>
                      <a:pt x="2978" y="1026"/>
                    </a:lnTo>
                    <a:lnTo>
                      <a:pt x="2978" y="1026"/>
                    </a:lnTo>
                    <a:lnTo>
                      <a:pt x="2972" y="1026"/>
                    </a:lnTo>
                    <a:lnTo>
                      <a:pt x="2972" y="1032"/>
                    </a:lnTo>
                    <a:lnTo>
                      <a:pt x="2972" y="1032"/>
                    </a:lnTo>
                    <a:lnTo>
                      <a:pt x="2966" y="1032"/>
                    </a:lnTo>
                    <a:lnTo>
                      <a:pt x="2960" y="1032"/>
                    </a:lnTo>
                    <a:lnTo>
                      <a:pt x="2954" y="1032"/>
                    </a:lnTo>
                    <a:lnTo>
                      <a:pt x="2954" y="1032"/>
                    </a:lnTo>
                    <a:lnTo>
                      <a:pt x="2954" y="1032"/>
                    </a:lnTo>
                    <a:lnTo>
                      <a:pt x="2948" y="1032"/>
                    </a:lnTo>
                    <a:lnTo>
                      <a:pt x="2948" y="1032"/>
                    </a:lnTo>
                    <a:lnTo>
                      <a:pt x="2942" y="1032"/>
                    </a:lnTo>
                    <a:lnTo>
                      <a:pt x="2936" y="1032"/>
                    </a:lnTo>
                    <a:lnTo>
                      <a:pt x="2936" y="1032"/>
                    </a:lnTo>
                    <a:lnTo>
                      <a:pt x="2936" y="1032"/>
                    </a:lnTo>
                    <a:lnTo>
                      <a:pt x="2929" y="1032"/>
                    </a:lnTo>
                    <a:lnTo>
                      <a:pt x="2929" y="1032"/>
                    </a:lnTo>
                    <a:lnTo>
                      <a:pt x="2929" y="1032"/>
                    </a:lnTo>
                    <a:lnTo>
                      <a:pt x="2923" y="1032"/>
                    </a:lnTo>
                    <a:lnTo>
                      <a:pt x="2917" y="1032"/>
                    </a:lnTo>
                    <a:lnTo>
                      <a:pt x="2911" y="1032"/>
                    </a:lnTo>
                    <a:lnTo>
                      <a:pt x="2911" y="1032"/>
                    </a:lnTo>
                    <a:lnTo>
                      <a:pt x="2905" y="1032"/>
                    </a:lnTo>
                    <a:lnTo>
                      <a:pt x="2905" y="1032"/>
                    </a:lnTo>
                    <a:lnTo>
                      <a:pt x="2899" y="1032"/>
                    </a:lnTo>
                    <a:lnTo>
                      <a:pt x="2899" y="1032"/>
                    </a:lnTo>
                    <a:lnTo>
                      <a:pt x="2899" y="1032"/>
                    </a:lnTo>
                    <a:lnTo>
                      <a:pt x="2899" y="1032"/>
                    </a:lnTo>
                    <a:lnTo>
                      <a:pt x="2899" y="1026"/>
                    </a:lnTo>
                    <a:lnTo>
                      <a:pt x="2893" y="1026"/>
                    </a:lnTo>
                    <a:lnTo>
                      <a:pt x="2893" y="1026"/>
                    </a:lnTo>
                    <a:lnTo>
                      <a:pt x="2893" y="1026"/>
                    </a:lnTo>
                    <a:lnTo>
                      <a:pt x="2893" y="1026"/>
                    </a:lnTo>
                    <a:lnTo>
                      <a:pt x="2893" y="1026"/>
                    </a:lnTo>
                    <a:lnTo>
                      <a:pt x="2893" y="1020"/>
                    </a:lnTo>
                    <a:lnTo>
                      <a:pt x="2893" y="1020"/>
                    </a:lnTo>
                    <a:lnTo>
                      <a:pt x="2893" y="1020"/>
                    </a:lnTo>
                    <a:lnTo>
                      <a:pt x="2893" y="1020"/>
                    </a:lnTo>
                    <a:lnTo>
                      <a:pt x="2893" y="1020"/>
                    </a:lnTo>
                    <a:lnTo>
                      <a:pt x="2893" y="1020"/>
                    </a:lnTo>
                    <a:lnTo>
                      <a:pt x="2887" y="1020"/>
                    </a:lnTo>
                    <a:lnTo>
                      <a:pt x="2887" y="1020"/>
                    </a:lnTo>
                    <a:lnTo>
                      <a:pt x="2887" y="1020"/>
                    </a:lnTo>
                    <a:lnTo>
                      <a:pt x="2887" y="1020"/>
                    </a:lnTo>
                    <a:lnTo>
                      <a:pt x="2887" y="1020"/>
                    </a:lnTo>
                    <a:lnTo>
                      <a:pt x="2887" y="1020"/>
                    </a:lnTo>
                    <a:lnTo>
                      <a:pt x="2881" y="1014"/>
                    </a:lnTo>
                    <a:lnTo>
                      <a:pt x="2881" y="1014"/>
                    </a:lnTo>
                    <a:lnTo>
                      <a:pt x="2881" y="1014"/>
                    </a:lnTo>
                    <a:lnTo>
                      <a:pt x="2875" y="1014"/>
                    </a:lnTo>
                    <a:lnTo>
                      <a:pt x="2875" y="1014"/>
                    </a:lnTo>
                    <a:lnTo>
                      <a:pt x="2875" y="1014"/>
                    </a:lnTo>
                    <a:lnTo>
                      <a:pt x="2875" y="1014"/>
                    </a:lnTo>
                    <a:lnTo>
                      <a:pt x="2875" y="1014"/>
                    </a:lnTo>
                    <a:lnTo>
                      <a:pt x="2875" y="1014"/>
                    </a:lnTo>
                    <a:lnTo>
                      <a:pt x="2868" y="1014"/>
                    </a:lnTo>
                    <a:lnTo>
                      <a:pt x="2868" y="1014"/>
                    </a:lnTo>
                    <a:lnTo>
                      <a:pt x="2868" y="1014"/>
                    </a:lnTo>
                    <a:lnTo>
                      <a:pt x="2868" y="1014"/>
                    </a:lnTo>
                    <a:lnTo>
                      <a:pt x="2868" y="1008"/>
                    </a:lnTo>
                    <a:lnTo>
                      <a:pt x="2862" y="1008"/>
                    </a:lnTo>
                    <a:lnTo>
                      <a:pt x="2862" y="1008"/>
                    </a:lnTo>
                    <a:lnTo>
                      <a:pt x="2862" y="1008"/>
                    </a:lnTo>
                    <a:lnTo>
                      <a:pt x="2862" y="1008"/>
                    </a:lnTo>
                    <a:lnTo>
                      <a:pt x="2862" y="1008"/>
                    </a:lnTo>
                    <a:lnTo>
                      <a:pt x="2862" y="1008"/>
                    </a:lnTo>
                    <a:lnTo>
                      <a:pt x="2862" y="1008"/>
                    </a:lnTo>
                    <a:lnTo>
                      <a:pt x="2862" y="1008"/>
                    </a:lnTo>
                    <a:lnTo>
                      <a:pt x="2862" y="1002"/>
                    </a:lnTo>
                    <a:lnTo>
                      <a:pt x="2862" y="1002"/>
                    </a:lnTo>
                    <a:lnTo>
                      <a:pt x="2862" y="1002"/>
                    </a:lnTo>
                    <a:lnTo>
                      <a:pt x="2856" y="1002"/>
                    </a:lnTo>
                    <a:lnTo>
                      <a:pt x="2856" y="1002"/>
                    </a:lnTo>
                    <a:lnTo>
                      <a:pt x="2856" y="1002"/>
                    </a:lnTo>
                    <a:lnTo>
                      <a:pt x="2856" y="1002"/>
                    </a:lnTo>
                    <a:lnTo>
                      <a:pt x="2856" y="996"/>
                    </a:lnTo>
                    <a:lnTo>
                      <a:pt x="2856" y="996"/>
                    </a:lnTo>
                    <a:lnTo>
                      <a:pt x="2856" y="996"/>
                    </a:lnTo>
                    <a:lnTo>
                      <a:pt x="2856" y="996"/>
                    </a:lnTo>
                    <a:lnTo>
                      <a:pt x="2856" y="996"/>
                    </a:lnTo>
                    <a:lnTo>
                      <a:pt x="2856" y="996"/>
                    </a:lnTo>
                    <a:lnTo>
                      <a:pt x="2856" y="989"/>
                    </a:lnTo>
                    <a:lnTo>
                      <a:pt x="2856" y="989"/>
                    </a:lnTo>
                    <a:lnTo>
                      <a:pt x="2856" y="989"/>
                    </a:lnTo>
                    <a:lnTo>
                      <a:pt x="2850" y="989"/>
                    </a:lnTo>
                    <a:lnTo>
                      <a:pt x="2850" y="989"/>
                    </a:lnTo>
                    <a:lnTo>
                      <a:pt x="2850" y="989"/>
                    </a:lnTo>
                    <a:lnTo>
                      <a:pt x="2850" y="989"/>
                    </a:lnTo>
                    <a:lnTo>
                      <a:pt x="2850" y="983"/>
                    </a:lnTo>
                    <a:lnTo>
                      <a:pt x="2850" y="983"/>
                    </a:lnTo>
                    <a:lnTo>
                      <a:pt x="2850" y="983"/>
                    </a:lnTo>
                    <a:lnTo>
                      <a:pt x="2850" y="983"/>
                    </a:lnTo>
                    <a:lnTo>
                      <a:pt x="2850" y="983"/>
                    </a:lnTo>
                    <a:lnTo>
                      <a:pt x="2850" y="977"/>
                    </a:lnTo>
                    <a:lnTo>
                      <a:pt x="2850" y="977"/>
                    </a:lnTo>
                    <a:lnTo>
                      <a:pt x="2850" y="977"/>
                    </a:lnTo>
                    <a:lnTo>
                      <a:pt x="2850" y="971"/>
                    </a:lnTo>
                    <a:lnTo>
                      <a:pt x="2850" y="971"/>
                    </a:lnTo>
                    <a:lnTo>
                      <a:pt x="2850" y="971"/>
                    </a:lnTo>
                    <a:lnTo>
                      <a:pt x="2850" y="965"/>
                    </a:lnTo>
                    <a:lnTo>
                      <a:pt x="2850" y="965"/>
                    </a:lnTo>
                    <a:lnTo>
                      <a:pt x="2850" y="965"/>
                    </a:lnTo>
                    <a:lnTo>
                      <a:pt x="2850" y="965"/>
                    </a:lnTo>
                    <a:lnTo>
                      <a:pt x="2850" y="965"/>
                    </a:lnTo>
                    <a:lnTo>
                      <a:pt x="2850" y="959"/>
                    </a:lnTo>
                    <a:lnTo>
                      <a:pt x="2850" y="959"/>
                    </a:lnTo>
                    <a:lnTo>
                      <a:pt x="2850" y="959"/>
                    </a:lnTo>
                    <a:lnTo>
                      <a:pt x="2850" y="959"/>
                    </a:lnTo>
                    <a:lnTo>
                      <a:pt x="2850" y="959"/>
                    </a:lnTo>
                    <a:lnTo>
                      <a:pt x="2850" y="953"/>
                    </a:lnTo>
                    <a:lnTo>
                      <a:pt x="2856" y="953"/>
                    </a:lnTo>
                    <a:lnTo>
                      <a:pt x="2856" y="953"/>
                    </a:lnTo>
                    <a:lnTo>
                      <a:pt x="2856" y="953"/>
                    </a:lnTo>
                    <a:lnTo>
                      <a:pt x="2856" y="953"/>
                    </a:lnTo>
                    <a:lnTo>
                      <a:pt x="2856" y="953"/>
                    </a:lnTo>
                    <a:lnTo>
                      <a:pt x="2856" y="947"/>
                    </a:lnTo>
                    <a:lnTo>
                      <a:pt x="2856" y="947"/>
                    </a:lnTo>
                    <a:lnTo>
                      <a:pt x="2856" y="947"/>
                    </a:lnTo>
                    <a:lnTo>
                      <a:pt x="2856" y="947"/>
                    </a:lnTo>
                    <a:lnTo>
                      <a:pt x="2856" y="947"/>
                    </a:lnTo>
                    <a:lnTo>
                      <a:pt x="2856" y="947"/>
                    </a:lnTo>
                    <a:lnTo>
                      <a:pt x="2856" y="947"/>
                    </a:lnTo>
                    <a:lnTo>
                      <a:pt x="2856" y="947"/>
                    </a:lnTo>
                    <a:lnTo>
                      <a:pt x="2856" y="947"/>
                    </a:lnTo>
                    <a:lnTo>
                      <a:pt x="2856" y="941"/>
                    </a:lnTo>
                    <a:lnTo>
                      <a:pt x="2850" y="941"/>
                    </a:lnTo>
                    <a:lnTo>
                      <a:pt x="2850" y="941"/>
                    </a:lnTo>
                    <a:lnTo>
                      <a:pt x="2850" y="941"/>
                    </a:lnTo>
                    <a:lnTo>
                      <a:pt x="2850" y="941"/>
                    </a:lnTo>
                    <a:lnTo>
                      <a:pt x="2850" y="941"/>
                    </a:lnTo>
                    <a:lnTo>
                      <a:pt x="2844" y="941"/>
                    </a:lnTo>
                    <a:lnTo>
                      <a:pt x="2844" y="941"/>
                    </a:lnTo>
                    <a:lnTo>
                      <a:pt x="2844" y="935"/>
                    </a:lnTo>
                    <a:lnTo>
                      <a:pt x="2844" y="935"/>
                    </a:lnTo>
                    <a:lnTo>
                      <a:pt x="2844" y="935"/>
                    </a:lnTo>
                    <a:lnTo>
                      <a:pt x="2844" y="935"/>
                    </a:lnTo>
                    <a:lnTo>
                      <a:pt x="2844" y="935"/>
                    </a:lnTo>
                    <a:lnTo>
                      <a:pt x="2844" y="935"/>
                    </a:lnTo>
                    <a:lnTo>
                      <a:pt x="2844" y="928"/>
                    </a:lnTo>
                    <a:lnTo>
                      <a:pt x="2844" y="928"/>
                    </a:lnTo>
                    <a:lnTo>
                      <a:pt x="2844" y="928"/>
                    </a:lnTo>
                    <a:lnTo>
                      <a:pt x="2844" y="928"/>
                    </a:lnTo>
                    <a:lnTo>
                      <a:pt x="2844" y="928"/>
                    </a:lnTo>
                    <a:lnTo>
                      <a:pt x="2844" y="928"/>
                    </a:lnTo>
                    <a:lnTo>
                      <a:pt x="2844" y="922"/>
                    </a:lnTo>
                    <a:lnTo>
                      <a:pt x="2844" y="922"/>
                    </a:lnTo>
                    <a:lnTo>
                      <a:pt x="2844" y="922"/>
                    </a:lnTo>
                    <a:lnTo>
                      <a:pt x="2844" y="922"/>
                    </a:lnTo>
                    <a:lnTo>
                      <a:pt x="2844" y="922"/>
                    </a:lnTo>
                    <a:lnTo>
                      <a:pt x="2844" y="916"/>
                    </a:lnTo>
                    <a:lnTo>
                      <a:pt x="2844" y="916"/>
                    </a:lnTo>
                    <a:lnTo>
                      <a:pt x="2838" y="916"/>
                    </a:lnTo>
                    <a:lnTo>
                      <a:pt x="2838" y="916"/>
                    </a:lnTo>
                    <a:lnTo>
                      <a:pt x="2838" y="916"/>
                    </a:lnTo>
                    <a:lnTo>
                      <a:pt x="2844" y="916"/>
                    </a:lnTo>
                    <a:lnTo>
                      <a:pt x="2844" y="916"/>
                    </a:lnTo>
                    <a:lnTo>
                      <a:pt x="2844" y="910"/>
                    </a:lnTo>
                    <a:lnTo>
                      <a:pt x="2844" y="910"/>
                    </a:lnTo>
                    <a:lnTo>
                      <a:pt x="2838" y="910"/>
                    </a:lnTo>
                    <a:lnTo>
                      <a:pt x="2838" y="910"/>
                    </a:lnTo>
                    <a:lnTo>
                      <a:pt x="2838" y="910"/>
                    </a:lnTo>
                    <a:lnTo>
                      <a:pt x="2838" y="910"/>
                    </a:lnTo>
                    <a:lnTo>
                      <a:pt x="2838" y="904"/>
                    </a:lnTo>
                    <a:lnTo>
                      <a:pt x="2838" y="904"/>
                    </a:lnTo>
                    <a:lnTo>
                      <a:pt x="2838" y="904"/>
                    </a:lnTo>
                    <a:lnTo>
                      <a:pt x="2838" y="904"/>
                    </a:lnTo>
                    <a:lnTo>
                      <a:pt x="2838" y="904"/>
                    </a:lnTo>
                    <a:lnTo>
                      <a:pt x="2838" y="898"/>
                    </a:lnTo>
                    <a:lnTo>
                      <a:pt x="2838" y="898"/>
                    </a:lnTo>
                    <a:lnTo>
                      <a:pt x="2838" y="898"/>
                    </a:lnTo>
                    <a:lnTo>
                      <a:pt x="2838" y="892"/>
                    </a:lnTo>
                    <a:lnTo>
                      <a:pt x="2838" y="892"/>
                    </a:lnTo>
                    <a:lnTo>
                      <a:pt x="2838" y="892"/>
                    </a:lnTo>
                    <a:lnTo>
                      <a:pt x="2838" y="892"/>
                    </a:lnTo>
                    <a:lnTo>
                      <a:pt x="2838" y="886"/>
                    </a:lnTo>
                    <a:lnTo>
                      <a:pt x="2838" y="886"/>
                    </a:lnTo>
                    <a:lnTo>
                      <a:pt x="2838" y="886"/>
                    </a:lnTo>
                    <a:lnTo>
                      <a:pt x="2838" y="886"/>
                    </a:lnTo>
                    <a:lnTo>
                      <a:pt x="2838" y="880"/>
                    </a:lnTo>
                    <a:lnTo>
                      <a:pt x="2838" y="880"/>
                    </a:lnTo>
                    <a:lnTo>
                      <a:pt x="2832" y="880"/>
                    </a:lnTo>
                    <a:lnTo>
                      <a:pt x="2832" y="880"/>
                    </a:lnTo>
                    <a:lnTo>
                      <a:pt x="2832" y="880"/>
                    </a:lnTo>
                    <a:lnTo>
                      <a:pt x="2832" y="880"/>
                    </a:lnTo>
                    <a:lnTo>
                      <a:pt x="2832" y="873"/>
                    </a:lnTo>
                    <a:lnTo>
                      <a:pt x="2832" y="873"/>
                    </a:lnTo>
                    <a:lnTo>
                      <a:pt x="2832" y="873"/>
                    </a:lnTo>
                    <a:lnTo>
                      <a:pt x="2832" y="873"/>
                    </a:lnTo>
                    <a:lnTo>
                      <a:pt x="2826" y="873"/>
                    </a:lnTo>
                    <a:lnTo>
                      <a:pt x="2826" y="873"/>
                    </a:lnTo>
                    <a:lnTo>
                      <a:pt x="2826" y="867"/>
                    </a:lnTo>
                    <a:lnTo>
                      <a:pt x="2826" y="867"/>
                    </a:lnTo>
                    <a:lnTo>
                      <a:pt x="2826" y="867"/>
                    </a:lnTo>
                    <a:lnTo>
                      <a:pt x="2826" y="867"/>
                    </a:lnTo>
                    <a:lnTo>
                      <a:pt x="2826" y="867"/>
                    </a:lnTo>
                    <a:lnTo>
                      <a:pt x="2820" y="867"/>
                    </a:lnTo>
                    <a:lnTo>
                      <a:pt x="2820" y="867"/>
                    </a:lnTo>
                    <a:lnTo>
                      <a:pt x="2820" y="867"/>
                    </a:lnTo>
                    <a:lnTo>
                      <a:pt x="2820" y="861"/>
                    </a:lnTo>
                    <a:lnTo>
                      <a:pt x="2820" y="861"/>
                    </a:lnTo>
                    <a:lnTo>
                      <a:pt x="2820" y="861"/>
                    </a:lnTo>
                    <a:lnTo>
                      <a:pt x="2814" y="861"/>
                    </a:lnTo>
                    <a:lnTo>
                      <a:pt x="2814" y="861"/>
                    </a:lnTo>
                    <a:lnTo>
                      <a:pt x="2814" y="861"/>
                    </a:lnTo>
                    <a:lnTo>
                      <a:pt x="2814" y="861"/>
                    </a:lnTo>
                    <a:lnTo>
                      <a:pt x="2814" y="861"/>
                    </a:lnTo>
                    <a:lnTo>
                      <a:pt x="2814" y="861"/>
                    </a:lnTo>
                    <a:lnTo>
                      <a:pt x="2807" y="861"/>
                    </a:lnTo>
                    <a:lnTo>
                      <a:pt x="2807" y="861"/>
                    </a:lnTo>
                    <a:lnTo>
                      <a:pt x="2807" y="861"/>
                    </a:lnTo>
                    <a:lnTo>
                      <a:pt x="2807" y="861"/>
                    </a:lnTo>
                    <a:lnTo>
                      <a:pt x="2807" y="861"/>
                    </a:lnTo>
                    <a:lnTo>
                      <a:pt x="2807" y="861"/>
                    </a:lnTo>
                    <a:lnTo>
                      <a:pt x="2807" y="861"/>
                    </a:lnTo>
                    <a:lnTo>
                      <a:pt x="2807" y="861"/>
                    </a:lnTo>
                    <a:lnTo>
                      <a:pt x="2801" y="861"/>
                    </a:lnTo>
                    <a:lnTo>
                      <a:pt x="2801" y="855"/>
                    </a:lnTo>
                    <a:lnTo>
                      <a:pt x="2801" y="855"/>
                    </a:lnTo>
                    <a:lnTo>
                      <a:pt x="2801" y="855"/>
                    </a:lnTo>
                    <a:lnTo>
                      <a:pt x="2801" y="855"/>
                    </a:lnTo>
                    <a:lnTo>
                      <a:pt x="2801" y="855"/>
                    </a:lnTo>
                    <a:lnTo>
                      <a:pt x="2801" y="855"/>
                    </a:lnTo>
                    <a:lnTo>
                      <a:pt x="2801" y="855"/>
                    </a:lnTo>
                    <a:lnTo>
                      <a:pt x="2801" y="855"/>
                    </a:lnTo>
                    <a:lnTo>
                      <a:pt x="2801" y="849"/>
                    </a:lnTo>
                    <a:lnTo>
                      <a:pt x="2801" y="849"/>
                    </a:lnTo>
                    <a:lnTo>
                      <a:pt x="2795" y="849"/>
                    </a:lnTo>
                    <a:lnTo>
                      <a:pt x="2795" y="849"/>
                    </a:lnTo>
                    <a:lnTo>
                      <a:pt x="2795" y="849"/>
                    </a:lnTo>
                    <a:lnTo>
                      <a:pt x="2789" y="849"/>
                    </a:lnTo>
                    <a:lnTo>
                      <a:pt x="2789" y="849"/>
                    </a:lnTo>
                    <a:lnTo>
                      <a:pt x="2789" y="849"/>
                    </a:lnTo>
                    <a:lnTo>
                      <a:pt x="2789" y="843"/>
                    </a:lnTo>
                    <a:lnTo>
                      <a:pt x="2789" y="843"/>
                    </a:lnTo>
                    <a:lnTo>
                      <a:pt x="2783" y="843"/>
                    </a:lnTo>
                    <a:lnTo>
                      <a:pt x="2783" y="843"/>
                    </a:lnTo>
                    <a:lnTo>
                      <a:pt x="2783" y="843"/>
                    </a:lnTo>
                    <a:lnTo>
                      <a:pt x="2783" y="837"/>
                    </a:lnTo>
                    <a:lnTo>
                      <a:pt x="2783" y="837"/>
                    </a:lnTo>
                    <a:lnTo>
                      <a:pt x="2783" y="837"/>
                    </a:lnTo>
                    <a:lnTo>
                      <a:pt x="2783" y="837"/>
                    </a:lnTo>
                    <a:lnTo>
                      <a:pt x="2783" y="837"/>
                    </a:lnTo>
                    <a:lnTo>
                      <a:pt x="2783" y="837"/>
                    </a:lnTo>
                    <a:lnTo>
                      <a:pt x="2783" y="831"/>
                    </a:lnTo>
                    <a:lnTo>
                      <a:pt x="2783" y="831"/>
                    </a:lnTo>
                    <a:lnTo>
                      <a:pt x="2783" y="831"/>
                    </a:lnTo>
                    <a:lnTo>
                      <a:pt x="2783" y="831"/>
                    </a:lnTo>
                    <a:lnTo>
                      <a:pt x="2783" y="831"/>
                    </a:lnTo>
                    <a:lnTo>
                      <a:pt x="2783" y="831"/>
                    </a:lnTo>
                    <a:lnTo>
                      <a:pt x="2783" y="825"/>
                    </a:lnTo>
                    <a:lnTo>
                      <a:pt x="2777" y="825"/>
                    </a:lnTo>
                    <a:lnTo>
                      <a:pt x="2777" y="825"/>
                    </a:lnTo>
                    <a:lnTo>
                      <a:pt x="2777" y="825"/>
                    </a:lnTo>
                    <a:lnTo>
                      <a:pt x="2777" y="825"/>
                    </a:lnTo>
                    <a:lnTo>
                      <a:pt x="2777" y="825"/>
                    </a:lnTo>
                    <a:lnTo>
                      <a:pt x="2777" y="825"/>
                    </a:lnTo>
                    <a:lnTo>
                      <a:pt x="2771" y="825"/>
                    </a:lnTo>
                    <a:lnTo>
                      <a:pt x="2771" y="825"/>
                    </a:lnTo>
                    <a:lnTo>
                      <a:pt x="2771" y="825"/>
                    </a:lnTo>
                    <a:lnTo>
                      <a:pt x="2771" y="818"/>
                    </a:lnTo>
                    <a:lnTo>
                      <a:pt x="2771" y="818"/>
                    </a:lnTo>
                    <a:lnTo>
                      <a:pt x="2771" y="818"/>
                    </a:lnTo>
                    <a:lnTo>
                      <a:pt x="2765" y="818"/>
                    </a:lnTo>
                    <a:lnTo>
                      <a:pt x="2765" y="818"/>
                    </a:lnTo>
                    <a:lnTo>
                      <a:pt x="2765" y="818"/>
                    </a:lnTo>
                    <a:lnTo>
                      <a:pt x="2765" y="818"/>
                    </a:lnTo>
                    <a:lnTo>
                      <a:pt x="2765" y="818"/>
                    </a:lnTo>
                    <a:lnTo>
                      <a:pt x="2759" y="818"/>
                    </a:lnTo>
                    <a:lnTo>
                      <a:pt x="2759" y="818"/>
                    </a:lnTo>
                    <a:lnTo>
                      <a:pt x="2759" y="818"/>
                    </a:lnTo>
                    <a:lnTo>
                      <a:pt x="2759" y="818"/>
                    </a:lnTo>
                    <a:lnTo>
                      <a:pt x="2752" y="818"/>
                    </a:lnTo>
                    <a:lnTo>
                      <a:pt x="2752" y="818"/>
                    </a:lnTo>
                    <a:lnTo>
                      <a:pt x="2752" y="812"/>
                    </a:lnTo>
                    <a:lnTo>
                      <a:pt x="2752" y="812"/>
                    </a:lnTo>
                    <a:lnTo>
                      <a:pt x="2752" y="812"/>
                    </a:lnTo>
                    <a:lnTo>
                      <a:pt x="2752" y="812"/>
                    </a:lnTo>
                    <a:lnTo>
                      <a:pt x="2752" y="812"/>
                    </a:lnTo>
                    <a:lnTo>
                      <a:pt x="2746" y="812"/>
                    </a:lnTo>
                    <a:lnTo>
                      <a:pt x="2746" y="812"/>
                    </a:lnTo>
                    <a:lnTo>
                      <a:pt x="2746" y="812"/>
                    </a:lnTo>
                    <a:lnTo>
                      <a:pt x="2746" y="806"/>
                    </a:lnTo>
                    <a:lnTo>
                      <a:pt x="2746" y="806"/>
                    </a:lnTo>
                    <a:lnTo>
                      <a:pt x="2746" y="806"/>
                    </a:lnTo>
                    <a:lnTo>
                      <a:pt x="2746" y="806"/>
                    </a:lnTo>
                    <a:lnTo>
                      <a:pt x="2746" y="806"/>
                    </a:lnTo>
                    <a:lnTo>
                      <a:pt x="2746" y="806"/>
                    </a:lnTo>
                    <a:lnTo>
                      <a:pt x="2746" y="806"/>
                    </a:lnTo>
                    <a:lnTo>
                      <a:pt x="2746" y="800"/>
                    </a:lnTo>
                    <a:lnTo>
                      <a:pt x="2746" y="800"/>
                    </a:lnTo>
                    <a:lnTo>
                      <a:pt x="2740" y="800"/>
                    </a:lnTo>
                    <a:lnTo>
                      <a:pt x="2740" y="800"/>
                    </a:lnTo>
                    <a:lnTo>
                      <a:pt x="2740" y="800"/>
                    </a:lnTo>
                    <a:lnTo>
                      <a:pt x="2740" y="800"/>
                    </a:lnTo>
                    <a:lnTo>
                      <a:pt x="2740" y="800"/>
                    </a:lnTo>
                    <a:lnTo>
                      <a:pt x="2734" y="800"/>
                    </a:lnTo>
                    <a:lnTo>
                      <a:pt x="2734" y="800"/>
                    </a:lnTo>
                    <a:lnTo>
                      <a:pt x="2734" y="800"/>
                    </a:lnTo>
                    <a:lnTo>
                      <a:pt x="2734" y="800"/>
                    </a:lnTo>
                    <a:lnTo>
                      <a:pt x="2734" y="800"/>
                    </a:lnTo>
                    <a:lnTo>
                      <a:pt x="2734" y="800"/>
                    </a:lnTo>
                    <a:lnTo>
                      <a:pt x="2734" y="800"/>
                    </a:lnTo>
                    <a:lnTo>
                      <a:pt x="2734" y="800"/>
                    </a:lnTo>
                    <a:lnTo>
                      <a:pt x="2734" y="800"/>
                    </a:lnTo>
                    <a:lnTo>
                      <a:pt x="2728" y="800"/>
                    </a:lnTo>
                    <a:lnTo>
                      <a:pt x="2728" y="800"/>
                    </a:lnTo>
                    <a:lnTo>
                      <a:pt x="2728" y="800"/>
                    </a:lnTo>
                    <a:lnTo>
                      <a:pt x="2728" y="800"/>
                    </a:lnTo>
                    <a:lnTo>
                      <a:pt x="2728" y="800"/>
                    </a:lnTo>
                    <a:lnTo>
                      <a:pt x="2728" y="800"/>
                    </a:lnTo>
                    <a:lnTo>
                      <a:pt x="2728" y="800"/>
                    </a:lnTo>
                    <a:lnTo>
                      <a:pt x="2728" y="800"/>
                    </a:lnTo>
                    <a:lnTo>
                      <a:pt x="2722" y="800"/>
                    </a:lnTo>
                    <a:lnTo>
                      <a:pt x="2722" y="800"/>
                    </a:lnTo>
                    <a:lnTo>
                      <a:pt x="2722" y="794"/>
                    </a:lnTo>
                    <a:lnTo>
                      <a:pt x="2722" y="794"/>
                    </a:lnTo>
                    <a:lnTo>
                      <a:pt x="2722" y="794"/>
                    </a:lnTo>
                    <a:lnTo>
                      <a:pt x="2722" y="794"/>
                    </a:lnTo>
                    <a:lnTo>
                      <a:pt x="2722" y="794"/>
                    </a:lnTo>
                    <a:lnTo>
                      <a:pt x="2716" y="794"/>
                    </a:lnTo>
                    <a:lnTo>
                      <a:pt x="2716" y="788"/>
                    </a:lnTo>
                    <a:lnTo>
                      <a:pt x="2716" y="788"/>
                    </a:lnTo>
                    <a:lnTo>
                      <a:pt x="2716" y="788"/>
                    </a:lnTo>
                    <a:lnTo>
                      <a:pt x="2710" y="788"/>
                    </a:lnTo>
                    <a:lnTo>
                      <a:pt x="2710" y="788"/>
                    </a:lnTo>
                    <a:lnTo>
                      <a:pt x="2710" y="788"/>
                    </a:lnTo>
                    <a:lnTo>
                      <a:pt x="2710" y="782"/>
                    </a:lnTo>
                    <a:lnTo>
                      <a:pt x="2710" y="782"/>
                    </a:lnTo>
                    <a:lnTo>
                      <a:pt x="2704" y="782"/>
                    </a:lnTo>
                    <a:lnTo>
                      <a:pt x="2704" y="782"/>
                    </a:lnTo>
                    <a:lnTo>
                      <a:pt x="2704" y="782"/>
                    </a:lnTo>
                    <a:lnTo>
                      <a:pt x="2704" y="782"/>
                    </a:lnTo>
                    <a:lnTo>
                      <a:pt x="2710" y="776"/>
                    </a:lnTo>
                    <a:lnTo>
                      <a:pt x="2710" y="776"/>
                    </a:lnTo>
                    <a:lnTo>
                      <a:pt x="2710" y="776"/>
                    </a:lnTo>
                    <a:lnTo>
                      <a:pt x="2710" y="776"/>
                    </a:lnTo>
                    <a:lnTo>
                      <a:pt x="2710" y="776"/>
                    </a:lnTo>
                    <a:lnTo>
                      <a:pt x="2710" y="770"/>
                    </a:lnTo>
                    <a:lnTo>
                      <a:pt x="2710" y="770"/>
                    </a:lnTo>
                    <a:lnTo>
                      <a:pt x="2710" y="770"/>
                    </a:lnTo>
                    <a:lnTo>
                      <a:pt x="2710" y="770"/>
                    </a:lnTo>
                    <a:lnTo>
                      <a:pt x="2710" y="764"/>
                    </a:lnTo>
                    <a:lnTo>
                      <a:pt x="2710" y="764"/>
                    </a:lnTo>
                    <a:lnTo>
                      <a:pt x="2710" y="764"/>
                    </a:lnTo>
                    <a:lnTo>
                      <a:pt x="2710" y="757"/>
                    </a:lnTo>
                    <a:lnTo>
                      <a:pt x="2710" y="757"/>
                    </a:lnTo>
                    <a:lnTo>
                      <a:pt x="2710" y="757"/>
                    </a:lnTo>
                    <a:lnTo>
                      <a:pt x="2710" y="757"/>
                    </a:lnTo>
                    <a:lnTo>
                      <a:pt x="2710" y="757"/>
                    </a:lnTo>
                    <a:lnTo>
                      <a:pt x="2710" y="757"/>
                    </a:lnTo>
                    <a:lnTo>
                      <a:pt x="2710" y="751"/>
                    </a:lnTo>
                    <a:lnTo>
                      <a:pt x="2710" y="751"/>
                    </a:lnTo>
                    <a:lnTo>
                      <a:pt x="2710" y="751"/>
                    </a:lnTo>
                    <a:lnTo>
                      <a:pt x="2710" y="751"/>
                    </a:lnTo>
                    <a:lnTo>
                      <a:pt x="2704" y="745"/>
                    </a:lnTo>
                    <a:lnTo>
                      <a:pt x="2704" y="745"/>
                    </a:lnTo>
                    <a:lnTo>
                      <a:pt x="2704" y="745"/>
                    </a:lnTo>
                    <a:lnTo>
                      <a:pt x="2704" y="745"/>
                    </a:lnTo>
                    <a:lnTo>
                      <a:pt x="2704" y="745"/>
                    </a:lnTo>
                    <a:lnTo>
                      <a:pt x="2710" y="745"/>
                    </a:lnTo>
                    <a:lnTo>
                      <a:pt x="2710" y="739"/>
                    </a:lnTo>
                    <a:lnTo>
                      <a:pt x="2710" y="739"/>
                    </a:lnTo>
                    <a:lnTo>
                      <a:pt x="2710" y="739"/>
                    </a:lnTo>
                    <a:lnTo>
                      <a:pt x="2710" y="739"/>
                    </a:lnTo>
                    <a:lnTo>
                      <a:pt x="2710" y="739"/>
                    </a:lnTo>
                    <a:lnTo>
                      <a:pt x="2710" y="733"/>
                    </a:lnTo>
                    <a:lnTo>
                      <a:pt x="2710" y="733"/>
                    </a:lnTo>
                    <a:lnTo>
                      <a:pt x="2710" y="733"/>
                    </a:lnTo>
                    <a:lnTo>
                      <a:pt x="2710" y="733"/>
                    </a:lnTo>
                    <a:lnTo>
                      <a:pt x="2710" y="733"/>
                    </a:lnTo>
                    <a:lnTo>
                      <a:pt x="2710" y="727"/>
                    </a:lnTo>
                    <a:lnTo>
                      <a:pt x="2710" y="727"/>
                    </a:lnTo>
                    <a:lnTo>
                      <a:pt x="2710" y="727"/>
                    </a:lnTo>
                    <a:lnTo>
                      <a:pt x="2710" y="727"/>
                    </a:lnTo>
                    <a:lnTo>
                      <a:pt x="2710" y="727"/>
                    </a:lnTo>
                    <a:lnTo>
                      <a:pt x="2710" y="727"/>
                    </a:lnTo>
                    <a:lnTo>
                      <a:pt x="2710" y="721"/>
                    </a:lnTo>
                    <a:lnTo>
                      <a:pt x="2710" y="721"/>
                    </a:lnTo>
                    <a:lnTo>
                      <a:pt x="2710" y="721"/>
                    </a:lnTo>
                    <a:lnTo>
                      <a:pt x="2710" y="721"/>
                    </a:lnTo>
                    <a:lnTo>
                      <a:pt x="2710" y="721"/>
                    </a:lnTo>
                    <a:lnTo>
                      <a:pt x="2710" y="721"/>
                    </a:lnTo>
                    <a:lnTo>
                      <a:pt x="2710" y="721"/>
                    </a:lnTo>
                    <a:lnTo>
                      <a:pt x="2710" y="715"/>
                    </a:lnTo>
                    <a:lnTo>
                      <a:pt x="2710" y="715"/>
                    </a:lnTo>
                    <a:lnTo>
                      <a:pt x="2710" y="715"/>
                    </a:lnTo>
                    <a:lnTo>
                      <a:pt x="2710" y="715"/>
                    </a:lnTo>
                    <a:lnTo>
                      <a:pt x="2710" y="715"/>
                    </a:lnTo>
                    <a:lnTo>
                      <a:pt x="2710" y="709"/>
                    </a:lnTo>
                    <a:lnTo>
                      <a:pt x="2716" y="709"/>
                    </a:lnTo>
                    <a:lnTo>
                      <a:pt x="2716" y="709"/>
                    </a:lnTo>
                    <a:lnTo>
                      <a:pt x="2716" y="709"/>
                    </a:lnTo>
                    <a:lnTo>
                      <a:pt x="2716" y="709"/>
                    </a:lnTo>
                    <a:lnTo>
                      <a:pt x="2716" y="709"/>
                    </a:lnTo>
                    <a:lnTo>
                      <a:pt x="2716" y="702"/>
                    </a:lnTo>
                    <a:lnTo>
                      <a:pt x="2716" y="702"/>
                    </a:lnTo>
                    <a:lnTo>
                      <a:pt x="2716" y="702"/>
                    </a:lnTo>
                    <a:lnTo>
                      <a:pt x="2716" y="702"/>
                    </a:lnTo>
                    <a:lnTo>
                      <a:pt x="2716" y="702"/>
                    </a:lnTo>
                    <a:moveTo>
                      <a:pt x="3253" y="696"/>
                    </a:moveTo>
                    <a:lnTo>
                      <a:pt x="3259" y="696"/>
                    </a:lnTo>
                    <a:lnTo>
                      <a:pt x="3259" y="696"/>
                    </a:lnTo>
                    <a:lnTo>
                      <a:pt x="3259" y="696"/>
                    </a:lnTo>
                    <a:lnTo>
                      <a:pt x="3259" y="702"/>
                    </a:lnTo>
                    <a:lnTo>
                      <a:pt x="3259" y="702"/>
                    </a:lnTo>
                    <a:lnTo>
                      <a:pt x="3259" y="702"/>
                    </a:lnTo>
                    <a:lnTo>
                      <a:pt x="3259" y="709"/>
                    </a:lnTo>
                    <a:lnTo>
                      <a:pt x="3259" y="709"/>
                    </a:lnTo>
                    <a:lnTo>
                      <a:pt x="3259" y="709"/>
                    </a:lnTo>
                    <a:lnTo>
                      <a:pt x="3259" y="709"/>
                    </a:lnTo>
                    <a:lnTo>
                      <a:pt x="3259" y="709"/>
                    </a:lnTo>
                    <a:lnTo>
                      <a:pt x="3253" y="702"/>
                    </a:lnTo>
                    <a:lnTo>
                      <a:pt x="3253" y="702"/>
                    </a:lnTo>
                    <a:lnTo>
                      <a:pt x="3253" y="702"/>
                    </a:lnTo>
                    <a:lnTo>
                      <a:pt x="3253" y="696"/>
                    </a:lnTo>
                    <a:lnTo>
                      <a:pt x="3253" y="696"/>
                    </a:lnTo>
                    <a:lnTo>
                      <a:pt x="3253" y="696"/>
                    </a:lnTo>
                    <a:moveTo>
                      <a:pt x="3253" y="715"/>
                    </a:moveTo>
                    <a:lnTo>
                      <a:pt x="3253" y="715"/>
                    </a:lnTo>
                    <a:lnTo>
                      <a:pt x="3247" y="715"/>
                    </a:lnTo>
                    <a:lnTo>
                      <a:pt x="3247" y="715"/>
                    </a:lnTo>
                    <a:lnTo>
                      <a:pt x="3247" y="715"/>
                    </a:lnTo>
                    <a:lnTo>
                      <a:pt x="3247" y="715"/>
                    </a:lnTo>
                    <a:lnTo>
                      <a:pt x="3247" y="715"/>
                    </a:lnTo>
                    <a:lnTo>
                      <a:pt x="3247" y="709"/>
                    </a:lnTo>
                    <a:lnTo>
                      <a:pt x="3247" y="709"/>
                    </a:lnTo>
                    <a:lnTo>
                      <a:pt x="3253" y="709"/>
                    </a:lnTo>
                    <a:lnTo>
                      <a:pt x="3253" y="715"/>
                    </a:lnTo>
                    <a:lnTo>
                      <a:pt x="3253" y="715"/>
                    </a:lnTo>
                    <a:lnTo>
                      <a:pt x="3253" y="715"/>
                    </a:lnTo>
                    <a:lnTo>
                      <a:pt x="3253" y="715"/>
                    </a:lnTo>
                    <a:moveTo>
                      <a:pt x="4321" y="1612"/>
                    </a:moveTo>
                    <a:lnTo>
                      <a:pt x="4321" y="1612"/>
                    </a:lnTo>
                    <a:lnTo>
                      <a:pt x="4321" y="1612"/>
                    </a:lnTo>
                    <a:lnTo>
                      <a:pt x="4321" y="1619"/>
                    </a:lnTo>
                    <a:lnTo>
                      <a:pt x="4321" y="1619"/>
                    </a:lnTo>
                    <a:lnTo>
                      <a:pt x="4327" y="1625"/>
                    </a:lnTo>
                    <a:lnTo>
                      <a:pt x="4321" y="1625"/>
                    </a:lnTo>
                    <a:lnTo>
                      <a:pt x="4321" y="1625"/>
                    </a:lnTo>
                    <a:lnTo>
                      <a:pt x="4321" y="1625"/>
                    </a:lnTo>
                    <a:lnTo>
                      <a:pt x="4321" y="1625"/>
                    </a:lnTo>
                    <a:lnTo>
                      <a:pt x="4321" y="1619"/>
                    </a:lnTo>
                    <a:lnTo>
                      <a:pt x="4321" y="1619"/>
                    </a:lnTo>
                    <a:lnTo>
                      <a:pt x="4321" y="1619"/>
                    </a:lnTo>
                    <a:lnTo>
                      <a:pt x="4315" y="1619"/>
                    </a:lnTo>
                    <a:lnTo>
                      <a:pt x="4315" y="1619"/>
                    </a:lnTo>
                    <a:lnTo>
                      <a:pt x="4315" y="1612"/>
                    </a:lnTo>
                    <a:lnTo>
                      <a:pt x="4315" y="1612"/>
                    </a:lnTo>
                    <a:lnTo>
                      <a:pt x="4315" y="1612"/>
                    </a:lnTo>
                    <a:lnTo>
                      <a:pt x="4309" y="1612"/>
                    </a:lnTo>
                    <a:lnTo>
                      <a:pt x="4309" y="1612"/>
                    </a:lnTo>
                    <a:lnTo>
                      <a:pt x="4309" y="1612"/>
                    </a:lnTo>
                    <a:lnTo>
                      <a:pt x="4315" y="1612"/>
                    </a:lnTo>
                    <a:lnTo>
                      <a:pt x="4315" y="1612"/>
                    </a:lnTo>
                    <a:lnTo>
                      <a:pt x="4315" y="1612"/>
                    </a:lnTo>
                    <a:lnTo>
                      <a:pt x="4315" y="1612"/>
                    </a:lnTo>
                    <a:lnTo>
                      <a:pt x="4315" y="1612"/>
                    </a:lnTo>
                    <a:lnTo>
                      <a:pt x="4315" y="1612"/>
                    </a:lnTo>
                    <a:lnTo>
                      <a:pt x="4315" y="1612"/>
                    </a:lnTo>
                    <a:lnTo>
                      <a:pt x="4321" y="1612"/>
                    </a:lnTo>
                    <a:moveTo>
                      <a:pt x="2875" y="519"/>
                    </a:moveTo>
                    <a:lnTo>
                      <a:pt x="2875" y="519"/>
                    </a:lnTo>
                    <a:lnTo>
                      <a:pt x="2881" y="519"/>
                    </a:lnTo>
                    <a:lnTo>
                      <a:pt x="2881" y="519"/>
                    </a:lnTo>
                    <a:lnTo>
                      <a:pt x="2875" y="519"/>
                    </a:lnTo>
                    <a:lnTo>
                      <a:pt x="2875" y="525"/>
                    </a:lnTo>
                    <a:lnTo>
                      <a:pt x="2875" y="525"/>
                    </a:lnTo>
                    <a:lnTo>
                      <a:pt x="2875" y="525"/>
                    </a:lnTo>
                    <a:lnTo>
                      <a:pt x="2868" y="525"/>
                    </a:lnTo>
                    <a:lnTo>
                      <a:pt x="2868" y="525"/>
                    </a:lnTo>
                    <a:lnTo>
                      <a:pt x="2868" y="525"/>
                    </a:lnTo>
                    <a:lnTo>
                      <a:pt x="2868" y="519"/>
                    </a:lnTo>
                    <a:lnTo>
                      <a:pt x="2875" y="519"/>
                    </a:lnTo>
                    <a:moveTo>
                      <a:pt x="4449" y="458"/>
                    </a:moveTo>
                    <a:lnTo>
                      <a:pt x="4449" y="458"/>
                    </a:lnTo>
                    <a:lnTo>
                      <a:pt x="4449" y="464"/>
                    </a:lnTo>
                    <a:lnTo>
                      <a:pt x="4449" y="470"/>
                    </a:lnTo>
                    <a:lnTo>
                      <a:pt x="4455" y="476"/>
                    </a:lnTo>
                    <a:lnTo>
                      <a:pt x="4461" y="489"/>
                    </a:lnTo>
                    <a:lnTo>
                      <a:pt x="4461" y="495"/>
                    </a:lnTo>
                    <a:lnTo>
                      <a:pt x="4461" y="501"/>
                    </a:lnTo>
                    <a:lnTo>
                      <a:pt x="4467" y="507"/>
                    </a:lnTo>
                    <a:lnTo>
                      <a:pt x="4467" y="519"/>
                    </a:lnTo>
                    <a:lnTo>
                      <a:pt x="4467" y="519"/>
                    </a:lnTo>
                    <a:lnTo>
                      <a:pt x="4473" y="531"/>
                    </a:lnTo>
                    <a:lnTo>
                      <a:pt x="4473" y="538"/>
                    </a:lnTo>
                    <a:lnTo>
                      <a:pt x="4480" y="544"/>
                    </a:lnTo>
                    <a:lnTo>
                      <a:pt x="4480" y="550"/>
                    </a:lnTo>
                    <a:lnTo>
                      <a:pt x="4480" y="562"/>
                    </a:lnTo>
                    <a:lnTo>
                      <a:pt x="4480" y="562"/>
                    </a:lnTo>
                    <a:lnTo>
                      <a:pt x="4486" y="568"/>
                    </a:lnTo>
                    <a:lnTo>
                      <a:pt x="4486" y="574"/>
                    </a:lnTo>
                    <a:lnTo>
                      <a:pt x="4486" y="574"/>
                    </a:lnTo>
                    <a:lnTo>
                      <a:pt x="4492" y="593"/>
                    </a:lnTo>
                    <a:lnTo>
                      <a:pt x="4492" y="599"/>
                    </a:lnTo>
                    <a:lnTo>
                      <a:pt x="4498" y="611"/>
                    </a:lnTo>
                    <a:lnTo>
                      <a:pt x="4498" y="611"/>
                    </a:lnTo>
                    <a:lnTo>
                      <a:pt x="4498" y="617"/>
                    </a:lnTo>
                    <a:lnTo>
                      <a:pt x="4498" y="623"/>
                    </a:lnTo>
                    <a:lnTo>
                      <a:pt x="4504" y="629"/>
                    </a:lnTo>
                    <a:lnTo>
                      <a:pt x="4504" y="635"/>
                    </a:lnTo>
                    <a:lnTo>
                      <a:pt x="4504" y="635"/>
                    </a:lnTo>
                    <a:lnTo>
                      <a:pt x="4504" y="641"/>
                    </a:lnTo>
                    <a:lnTo>
                      <a:pt x="4510" y="647"/>
                    </a:lnTo>
                    <a:lnTo>
                      <a:pt x="4510" y="647"/>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60"/>
                    </a:lnTo>
                    <a:lnTo>
                      <a:pt x="4510" y="660"/>
                    </a:lnTo>
                    <a:lnTo>
                      <a:pt x="4510" y="660"/>
                    </a:lnTo>
                    <a:lnTo>
                      <a:pt x="4510" y="660"/>
                    </a:lnTo>
                    <a:lnTo>
                      <a:pt x="4510" y="660"/>
                    </a:lnTo>
                    <a:lnTo>
                      <a:pt x="4510" y="660"/>
                    </a:lnTo>
                    <a:lnTo>
                      <a:pt x="4510" y="666"/>
                    </a:lnTo>
                    <a:lnTo>
                      <a:pt x="4510" y="666"/>
                    </a:lnTo>
                    <a:lnTo>
                      <a:pt x="4510" y="666"/>
                    </a:lnTo>
                    <a:lnTo>
                      <a:pt x="4510" y="666"/>
                    </a:lnTo>
                    <a:lnTo>
                      <a:pt x="4510" y="666"/>
                    </a:lnTo>
                    <a:lnTo>
                      <a:pt x="4510" y="666"/>
                    </a:lnTo>
                    <a:lnTo>
                      <a:pt x="4510" y="672"/>
                    </a:lnTo>
                    <a:lnTo>
                      <a:pt x="4510" y="672"/>
                    </a:lnTo>
                    <a:lnTo>
                      <a:pt x="4516" y="672"/>
                    </a:lnTo>
                    <a:lnTo>
                      <a:pt x="4516" y="672"/>
                    </a:lnTo>
                    <a:lnTo>
                      <a:pt x="4516" y="672"/>
                    </a:lnTo>
                    <a:lnTo>
                      <a:pt x="4516" y="672"/>
                    </a:lnTo>
                    <a:lnTo>
                      <a:pt x="4516" y="678"/>
                    </a:lnTo>
                    <a:lnTo>
                      <a:pt x="4516" y="678"/>
                    </a:lnTo>
                    <a:lnTo>
                      <a:pt x="4516" y="672"/>
                    </a:lnTo>
                    <a:lnTo>
                      <a:pt x="4516" y="678"/>
                    </a:lnTo>
                    <a:lnTo>
                      <a:pt x="4522" y="678"/>
                    </a:lnTo>
                    <a:lnTo>
                      <a:pt x="4522" y="678"/>
                    </a:lnTo>
                    <a:lnTo>
                      <a:pt x="4522" y="678"/>
                    </a:lnTo>
                    <a:lnTo>
                      <a:pt x="4522" y="678"/>
                    </a:lnTo>
                    <a:lnTo>
                      <a:pt x="4522" y="678"/>
                    </a:lnTo>
                    <a:lnTo>
                      <a:pt x="4522" y="678"/>
                    </a:lnTo>
                    <a:lnTo>
                      <a:pt x="4522" y="678"/>
                    </a:lnTo>
                    <a:lnTo>
                      <a:pt x="4522" y="678"/>
                    </a:lnTo>
                    <a:lnTo>
                      <a:pt x="4528" y="678"/>
                    </a:lnTo>
                    <a:lnTo>
                      <a:pt x="4528" y="684"/>
                    </a:lnTo>
                    <a:lnTo>
                      <a:pt x="4528" y="684"/>
                    </a:lnTo>
                    <a:lnTo>
                      <a:pt x="4528" y="684"/>
                    </a:lnTo>
                    <a:lnTo>
                      <a:pt x="4528" y="684"/>
                    </a:lnTo>
                    <a:lnTo>
                      <a:pt x="4528" y="684"/>
                    </a:lnTo>
                    <a:lnTo>
                      <a:pt x="4528" y="684"/>
                    </a:lnTo>
                    <a:lnTo>
                      <a:pt x="4528" y="684"/>
                    </a:lnTo>
                    <a:lnTo>
                      <a:pt x="4535" y="684"/>
                    </a:lnTo>
                    <a:lnTo>
                      <a:pt x="4535" y="684"/>
                    </a:lnTo>
                    <a:lnTo>
                      <a:pt x="4535" y="690"/>
                    </a:lnTo>
                    <a:lnTo>
                      <a:pt x="4535" y="690"/>
                    </a:lnTo>
                    <a:lnTo>
                      <a:pt x="4535" y="690"/>
                    </a:lnTo>
                    <a:lnTo>
                      <a:pt x="4535" y="690"/>
                    </a:lnTo>
                    <a:lnTo>
                      <a:pt x="4535" y="690"/>
                    </a:lnTo>
                    <a:lnTo>
                      <a:pt x="4535" y="696"/>
                    </a:lnTo>
                    <a:lnTo>
                      <a:pt x="4535" y="696"/>
                    </a:lnTo>
                    <a:lnTo>
                      <a:pt x="4535" y="696"/>
                    </a:lnTo>
                    <a:lnTo>
                      <a:pt x="4535" y="696"/>
                    </a:lnTo>
                    <a:lnTo>
                      <a:pt x="4535" y="696"/>
                    </a:lnTo>
                    <a:lnTo>
                      <a:pt x="4535" y="696"/>
                    </a:lnTo>
                    <a:lnTo>
                      <a:pt x="4535" y="696"/>
                    </a:lnTo>
                    <a:lnTo>
                      <a:pt x="4541" y="696"/>
                    </a:lnTo>
                    <a:lnTo>
                      <a:pt x="4541" y="696"/>
                    </a:lnTo>
                    <a:lnTo>
                      <a:pt x="4541" y="696"/>
                    </a:lnTo>
                    <a:lnTo>
                      <a:pt x="4541" y="696"/>
                    </a:lnTo>
                    <a:lnTo>
                      <a:pt x="4541" y="702"/>
                    </a:lnTo>
                    <a:lnTo>
                      <a:pt x="4541" y="702"/>
                    </a:lnTo>
                    <a:lnTo>
                      <a:pt x="4541" y="702"/>
                    </a:lnTo>
                    <a:lnTo>
                      <a:pt x="4547" y="702"/>
                    </a:lnTo>
                    <a:lnTo>
                      <a:pt x="4547" y="696"/>
                    </a:lnTo>
                    <a:lnTo>
                      <a:pt x="4547" y="702"/>
                    </a:lnTo>
                    <a:lnTo>
                      <a:pt x="4547" y="702"/>
                    </a:lnTo>
                    <a:lnTo>
                      <a:pt x="4547" y="702"/>
                    </a:lnTo>
                    <a:lnTo>
                      <a:pt x="4547" y="702"/>
                    </a:lnTo>
                    <a:lnTo>
                      <a:pt x="4547" y="702"/>
                    </a:lnTo>
                    <a:lnTo>
                      <a:pt x="4547" y="702"/>
                    </a:lnTo>
                    <a:lnTo>
                      <a:pt x="4547" y="709"/>
                    </a:lnTo>
                    <a:lnTo>
                      <a:pt x="4547" y="709"/>
                    </a:lnTo>
                    <a:lnTo>
                      <a:pt x="4547" y="709"/>
                    </a:lnTo>
                    <a:lnTo>
                      <a:pt x="4547" y="709"/>
                    </a:lnTo>
                    <a:lnTo>
                      <a:pt x="4547" y="709"/>
                    </a:lnTo>
                    <a:lnTo>
                      <a:pt x="4541" y="709"/>
                    </a:lnTo>
                    <a:lnTo>
                      <a:pt x="4541" y="709"/>
                    </a:lnTo>
                    <a:lnTo>
                      <a:pt x="4541" y="715"/>
                    </a:lnTo>
                    <a:lnTo>
                      <a:pt x="4541" y="715"/>
                    </a:lnTo>
                    <a:lnTo>
                      <a:pt x="4541" y="715"/>
                    </a:lnTo>
                    <a:lnTo>
                      <a:pt x="4541" y="715"/>
                    </a:lnTo>
                    <a:lnTo>
                      <a:pt x="4541" y="715"/>
                    </a:lnTo>
                    <a:lnTo>
                      <a:pt x="4541" y="715"/>
                    </a:lnTo>
                    <a:lnTo>
                      <a:pt x="4541" y="721"/>
                    </a:lnTo>
                    <a:lnTo>
                      <a:pt x="4541" y="721"/>
                    </a:lnTo>
                    <a:lnTo>
                      <a:pt x="4541" y="721"/>
                    </a:lnTo>
                    <a:lnTo>
                      <a:pt x="4541" y="721"/>
                    </a:lnTo>
                    <a:lnTo>
                      <a:pt x="4541" y="721"/>
                    </a:lnTo>
                    <a:lnTo>
                      <a:pt x="4541" y="721"/>
                    </a:lnTo>
                    <a:lnTo>
                      <a:pt x="4541" y="727"/>
                    </a:lnTo>
                    <a:lnTo>
                      <a:pt x="4541" y="727"/>
                    </a:lnTo>
                    <a:lnTo>
                      <a:pt x="4541" y="727"/>
                    </a:lnTo>
                    <a:lnTo>
                      <a:pt x="4541" y="727"/>
                    </a:lnTo>
                    <a:lnTo>
                      <a:pt x="4535" y="727"/>
                    </a:lnTo>
                    <a:lnTo>
                      <a:pt x="4535" y="727"/>
                    </a:lnTo>
                    <a:lnTo>
                      <a:pt x="4535" y="727"/>
                    </a:lnTo>
                    <a:lnTo>
                      <a:pt x="4535" y="727"/>
                    </a:lnTo>
                    <a:lnTo>
                      <a:pt x="4528" y="727"/>
                    </a:lnTo>
                    <a:lnTo>
                      <a:pt x="4528" y="727"/>
                    </a:lnTo>
                    <a:lnTo>
                      <a:pt x="4522" y="733"/>
                    </a:lnTo>
                    <a:lnTo>
                      <a:pt x="4522" y="733"/>
                    </a:lnTo>
                    <a:lnTo>
                      <a:pt x="4522" y="733"/>
                    </a:lnTo>
                    <a:lnTo>
                      <a:pt x="4522" y="739"/>
                    </a:lnTo>
                    <a:lnTo>
                      <a:pt x="4516" y="739"/>
                    </a:lnTo>
                    <a:lnTo>
                      <a:pt x="4516" y="739"/>
                    </a:lnTo>
                    <a:lnTo>
                      <a:pt x="4516" y="739"/>
                    </a:lnTo>
                    <a:lnTo>
                      <a:pt x="4516" y="739"/>
                    </a:lnTo>
                    <a:lnTo>
                      <a:pt x="4516" y="745"/>
                    </a:lnTo>
                    <a:lnTo>
                      <a:pt x="4510" y="745"/>
                    </a:lnTo>
                    <a:lnTo>
                      <a:pt x="4510" y="745"/>
                    </a:lnTo>
                    <a:lnTo>
                      <a:pt x="4510" y="751"/>
                    </a:lnTo>
                    <a:lnTo>
                      <a:pt x="4510" y="751"/>
                    </a:lnTo>
                    <a:lnTo>
                      <a:pt x="4510" y="751"/>
                    </a:lnTo>
                    <a:lnTo>
                      <a:pt x="4510" y="751"/>
                    </a:lnTo>
                    <a:lnTo>
                      <a:pt x="4504" y="757"/>
                    </a:lnTo>
                    <a:lnTo>
                      <a:pt x="4504" y="757"/>
                    </a:lnTo>
                    <a:lnTo>
                      <a:pt x="4492" y="757"/>
                    </a:lnTo>
                    <a:lnTo>
                      <a:pt x="4480" y="764"/>
                    </a:lnTo>
                    <a:lnTo>
                      <a:pt x="4473" y="764"/>
                    </a:lnTo>
                    <a:lnTo>
                      <a:pt x="4467" y="764"/>
                    </a:lnTo>
                    <a:lnTo>
                      <a:pt x="4455" y="764"/>
                    </a:lnTo>
                    <a:lnTo>
                      <a:pt x="4449" y="770"/>
                    </a:lnTo>
                    <a:lnTo>
                      <a:pt x="4437" y="770"/>
                    </a:lnTo>
                    <a:lnTo>
                      <a:pt x="4425" y="776"/>
                    </a:lnTo>
                    <a:lnTo>
                      <a:pt x="4419" y="776"/>
                    </a:lnTo>
                    <a:lnTo>
                      <a:pt x="4412" y="776"/>
                    </a:lnTo>
                    <a:lnTo>
                      <a:pt x="4412" y="776"/>
                    </a:lnTo>
                    <a:lnTo>
                      <a:pt x="4412" y="776"/>
                    </a:lnTo>
                    <a:lnTo>
                      <a:pt x="4412" y="776"/>
                    </a:lnTo>
                    <a:lnTo>
                      <a:pt x="4412" y="770"/>
                    </a:lnTo>
                    <a:lnTo>
                      <a:pt x="4406" y="770"/>
                    </a:lnTo>
                    <a:lnTo>
                      <a:pt x="4406" y="770"/>
                    </a:lnTo>
                    <a:lnTo>
                      <a:pt x="4406" y="776"/>
                    </a:lnTo>
                    <a:lnTo>
                      <a:pt x="4406" y="776"/>
                    </a:lnTo>
                    <a:lnTo>
                      <a:pt x="4406" y="770"/>
                    </a:lnTo>
                    <a:lnTo>
                      <a:pt x="4406" y="770"/>
                    </a:lnTo>
                    <a:lnTo>
                      <a:pt x="4406" y="770"/>
                    </a:lnTo>
                    <a:lnTo>
                      <a:pt x="4406" y="770"/>
                    </a:lnTo>
                    <a:lnTo>
                      <a:pt x="4406" y="770"/>
                    </a:lnTo>
                    <a:lnTo>
                      <a:pt x="4406" y="770"/>
                    </a:lnTo>
                    <a:lnTo>
                      <a:pt x="4400" y="770"/>
                    </a:lnTo>
                    <a:lnTo>
                      <a:pt x="4400" y="764"/>
                    </a:lnTo>
                    <a:lnTo>
                      <a:pt x="4400" y="764"/>
                    </a:lnTo>
                    <a:lnTo>
                      <a:pt x="4400" y="764"/>
                    </a:lnTo>
                    <a:lnTo>
                      <a:pt x="4400" y="764"/>
                    </a:lnTo>
                    <a:lnTo>
                      <a:pt x="4400" y="764"/>
                    </a:lnTo>
                    <a:lnTo>
                      <a:pt x="4400" y="764"/>
                    </a:lnTo>
                    <a:lnTo>
                      <a:pt x="4400" y="764"/>
                    </a:lnTo>
                    <a:lnTo>
                      <a:pt x="4400" y="757"/>
                    </a:lnTo>
                    <a:lnTo>
                      <a:pt x="4400" y="757"/>
                    </a:lnTo>
                    <a:lnTo>
                      <a:pt x="4400" y="757"/>
                    </a:lnTo>
                    <a:lnTo>
                      <a:pt x="4400" y="757"/>
                    </a:lnTo>
                    <a:lnTo>
                      <a:pt x="4400" y="757"/>
                    </a:lnTo>
                    <a:lnTo>
                      <a:pt x="4400" y="757"/>
                    </a:lnTo>
                    <a:lnTo>
                      <a:pt x="4400" y="751"/>
                    </a:lnTo>
                    <a:lnTo>
                      <a:pt x="4400" y="751"/>
                    </a:lnTo>
                    <a:lnTo>
                      <a:pt x="4400" y="751"/>
                    </a:lnTo>
                    <a:lnTo>
                      <a:pt x="4400" y="751"/>
                    </a:lnTo>
                    <a:lnTo>
                      <a:pt x="4400" y="751"/>
                    </a:lnTo>
                    <a:lnTo>
                      <a:pt x="4400" y="751"/>
                    </a:lnTo>
                    <a:lnTo>
                      <a:pt x="4400" y="751"/>
                    </a:lnTo>
                    <a:lnTo>
                      <a:pt x="4406" y="751"/>
                    </a:lnTo>
                    <a:lnTo>
                      <a:pt x="4406" y="745"/>
                    </a:lnTo>
                    <a:lnTo>
                      <a:pt x="4406" y="751"/>
                    </a:lnTo>
                    <a:lnTo>
                      <a:pt x="4406" y="745"/>
                    </a:lnTo>
                    <a:lnTo>
                      <a:pt x="4406" y="745"/>
                    </a:lnTo>
                    <a:lnTo>
                      <a:pt x="4406" y="745"/>
                    </a:lnTo>
                    <a:lnTo>
                      <a:pt x="4406" y="745"/>
                    </a:lnTo>
                    <a:lnTo>
                      <a:pt x="4406" y="745"/>
                    </a:lnTo>
                    <a:lnTo>
                      <a:pt x="4406" y="745"/>
                    </a:lnTo>
                    <a:lnTo>
                      <a:pt x="4406" y="745"/>
                    </a:lnTo>
                    <a:lnTo>
                      <a:pt x="4406" y="745"/>
                    </a:lnTo>
                    <a:lnTo>
                      <a:pt x="4406" y="739"/>
                    </a:lnTo>
                    <a:lnTo>
                      <a:pt x="4406" y="739"/>
                    </a:lnTo>
                    <a:lnTo>
                      <a:pt x="4400" y="739"/>
                    </a:lnTo>
                    <a:lnTo>
                      <a:pt x="4400" y="739"/>
                    </a:lnTo>
                    <a:lnTo>
                      <a:pt x="4406" y="739"/>
                    </a:lnTo>
                    <a:lnTo>
                      <a:pt x="4406" y="739"/>
                    </a:lnTo>
                    <a:lnTo>
                      <a:pt x="4406" y="733"/>
                    </a:lnTo>
                    <a:lnTo>
                      <a:pt x="4406" y="733"/>
                    </a:lnTo>
                    <a:lnTo>
                      <a:pt x="4406" y="733"/>
                    </a:lnTo>
                    <a:lnTo>
                      <a:pt x="4406" y="733"/>
                    </a:lnTo>
                    <a:lnTo>
                      <a:pt x="4406" y="733"/>
                    </a:lnTo>
                    <a:lnTo>
                      <a:pt x="4400" y="733"/>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21"/>
                    </a:lnTo>
                    <a:lnTo>
                      <a:pt x="4400" y="721"/>
                    </a:lnTo>
                    <a:lnTo>
                      <a:pt x="4400" y="721"/>
                    </a:lnTo>
                    <a:lnTo>
                      <a:pt x="4400" y="721"/>
                    </a:lnTo>
                    <a:lnTo>
                      <a:pt x="4400" y="721"/>
                    </a:lnTo>
                    <a:lnTo>
                      <a:pt x="4400" y="715"/>
                    </a:lnTo>
                    <a:lnTo>
                      <a:pt x="4400" y="715"/>
                    </a:lnTo>
                    <a:lnTo>
                      <a:pt x="4400" y="715"/>
                    </a:lnTo>
                    <a:lnTo>
                      <a:pt x="4400" y="715"/>
                    </a:lnTo>
                    <a:lnTo>
                      <a:pt x="4400" y="715"/>
                    </a:lnTo>
                    <a:lnTo>
                      <a:pt x="4400" y="709"/>
                    </a:lnTo>
                    <a:lnTo>
                      <a:pt x="4400" y="709"/>
                    </a:lnTo>
                    <a:lnTo>
                      <a:pt x="4400" y="709"/>
                    </a:lnTo>
                    <a:lnTo>
                      <a:pt x="4400" y="709"/>
                    </a:lnTo>
                    <a:lnTo>
                      <a:pt x="4400" y="709"/>
                    </a:lnTo>
                    <a:lnTo>
                      <a:pt x="4400" y="702"/>
                    </a:lnTo>
                    <a:lnTo>
                      <a:pt x="4400" y="702"/>
                    </a:lnTo>
                    <a:lnTo>
                      <a:pt x="4400" y="702"/>
                    </a:lnTo>
                    <a:lnTo>
                      <a:pt x="4400" y="702"/>
                    </a:lnTo>
                    <a:lnTo>
                      <a:pt x="4400" y="702"/>
                    </a:lnTo>
                    <a:lnTo>
                      <a:pt x="4400" y="702"/>
                    </a:lnTo>
                    <a:lnTo>
                      <a:pt x="4400" y="702"/>
                    </a:lnTo>
                    <a:lnTo>
                      <a:pt x="4400" y="696"/>
                    </a:lnTo>
                    <a:lnTo>
                      <a:pt x="4400" y="696"/>
                    </a:lnTo>
                    <a:lnTo>
                      <a:pt x="4400" y="696"/>
                    </a:lnTo>
                    <a:lnTo>
                      <a:pt x="4400" y="690"/>
                    </a:lnTo>
                    <a:lnTo>
                      <a:pt x="4394" y="690"/>
                    </a:lnTo>
                    <a:lnTo>
                      <a:pt x="4400" y="690"/>
                    </a:lnTo>
                    <a:lnTo>
                      <a:pt x="4400" y="690"/>
                    </a:lnTo>
                    <a:lnTo>
                      <a:pt x="4400" y="690"/>
                    </a:lnTo>
                    <a:lnTo>
                      <a:pt x="4394" y="690"/>
                    </a:lnTo>
                    <a:lnTo>
                      <a:pt x="4394" y="684"/>
                    </a:lnTo>
                    <a:lnTo>
                      <a:pt x="4394" y="684"/>
                    </a:lnTo>
                    <a:lnTo>
                      <a:pt x="4394" y="684"/>
                    </a:lnTo>
                    <a:lnTo>
                      <a:pt x="4394" y="684"/>
                    </a:lnTo>
                    <a:lnTo>
                      <a:pt x="4394" y="684"/>
                    </a:lnTo>
                    <a:lnTo>
                      <a:pt x="4394" y="678"/>
                    </a:lnTo>
                    <a:lnTo>
                      <a:pt x="4394" y="678"/>
                    </a:lnTo>
                    <a:lnTo>
                      <a:pt x="4394" y="678"/>
                    </a:lnTo>
                    <a:lnTo>
                      <a:pt x="4394" y="678"/>
                    </a:lnTo>
                    <a:lnTo>
                      <a:pt x="4394" y="678"/>
                    </a:lnTo>
                    <a:lnTo>
                      <a:pt x="4400" y="672"/>
                    </a:lnTo>
                    <a:lnTo>
                      <a:pt x="4400" y="672"/>
                    </a:lnTo>
                    <a:lnTo>
                      <a:pt x="4400" y="672"/>
                    </a:lnTo>
                    <a:lnTo>
                      <a:pt x="4400" y="672"/>
                    </a:lnTo>
                    <a:lnTo>
                      <a:pt x="4400" y="672"/>
                    </a:lnTo>
                    <a:lnTo>
                      <a:pt x="4400" y="666"/>
                    </a:lnTo>
                    <a:lnTo>
                      <a:pt x="4400" y="666"/>
                    </a:lnTo>
                    <a:lnTo>
                      <a:pt x="4400" y="666"/>
                    </a:lnTo>
                    <a:lnTo>
                      <a:pt x="4400" y="666"/>
                    </a:lnTo>
                    <a:lnTo>
                      <a:pt x="4400" y="666"/>
                    </a:lnTo>
                    <a:lnTo>
                      <a:pt x="4400" y="660"/>
                    </a:lnTo>
                    <a:lnTo>
                      <a:pt x="4400" y="660"/>
                    </a:lnTo>
                    <a:lnTo>
                      <a:pt x="4400" y="660"/>
                    </a:lnTo>
                    <a:lnTo>
                      <a:pt x="4400" y="660"/>
                    </a:lnTo>
                    <a:lnTo>
                      <a:pt x="4400" y="660"/>
                    </a:lnTo>
                    <a:lnTo>
                      <a:pt x="4400" y="660"/>
                    </a:lnTo>
                    <a:lnTo>
                      <a:pt x="4400" y="654"/>
                    </a:lnTo>
                    <a:lnTo>
                      <a:pt x="4400" y="654"/>
                    </a:lnTo>
                    <a:lnTo>
                      <a:pt x="4400" y="654"/>
                    </a:lnTo>
                    <a:lnTo>
                      <a:pt x="4406" y="654"/>
                    </a:lnTo>
                    <a:lnTo>
                      <a:pt x="4400" y="654"/>
                    </a:lnTo>
                    <a:lnTo>
                      <a:pt x="4406" y="654"/>
                    </a:lnTo>
                    <a:lnTo>
                      <a:pt x="4406" y="647"/>
                    </a:lnTo>
                    <a:lnTo>
                      <a:pt x="4406" y="647"/>
                    </a:lnTo>
                    <a:lnTo>
                      <a:pt x="4406" y="647"/>
                    </a:lnTo>
                    <a:lnTo>
                      <a:pt x="4406" y="647"/>
                    </a:lnTo>
                    <a:lnTo>
                      <a:pt x="4400" y="647"/>
                    </a:lnTo>
                    <a:lnTo>
                      <a:pt x="4400" y="641"/>
                    </a:lnTo>
                    <a:lnTo>
                      <a:pt x="4400" y="641"/>
                    </a:lnTo>
                    <a:lnTo>
                      <a:pt x="4406" y="641"/>
                    </a:lnTo>
                    <a:lnTo>
                      <a:pt x="4400" y="641"/>
                    </a:lnTo>
                    <a:lnTo>
                      <a:pt x="4400" y="641"/>
                    </a:lnTo>
                    <a:lnTo>
                      <a:pt x="4406" y="641"/>
                    </a:lnTo>
                    <a:lnTo>
                      <a:pt x="4406" y="635"/>
                    </a:lnTo>
                    <a:lnTo>
                      <a:pt x="4406" y="635"/>
                    </a:lnTo>
                    <a:lnTo>
                      <a:pt x="4406" y="635"/>
                    </a:lnTo>
                    <a:lnTo>
                      <a:pt x="4406" y="635"/>
                    </a:lnTo>
                    <a:lnTo>
                      <a:pt x="4406" y="635"/>
                    </a:lnTo>
                    <a:lnTo>
                      <a:pt x="4406" y="635"/>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17"/>
                    </a:lnTo>
                    <a:lnTo>
                      <a:pt x="4406" y="617"/>
                    </a:lnTo>
                    <a:lnTo>
                      <a:pt x="4406" y="617"/>
                    </a:lnTo>
                    <a:lnTo>
                      <a:pt x="4406" y="617"/>
                    </a:lnTo>
                    <a:lnTo>
                      <a:pt x="4406" y="617"/>
                    </a:lnTo>
                    <a:lnTo>
                      <a:pt x="4406" y="617"/>
                    </a:lnTo>
                    <a:lnTo>
                      <a:pt x="4406" y="617"/>
                    </a:lnTo>
                    <a:lnTo>
                      <a:pt x="4406" y="617"/>
                    </a:lnTo>
                    <a:lnTo>
                      <a:pt x="4406" y="617"/>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05"/>
                    </a:lnTo>
                    <a:lnTo>
                      <a:pt x="4406" y="605"/>
                    </a:lnTo>
                    <a:lnTo>
                      <a:pt x="4406" y="605"/>
                    </a:lnTo>
                    <a:lnTo>
                      <a:pt x="4406" y="605"/>
                    </a:lnTo>
                    <a:lnTo>
                      <a:pt x="4400" y="605"/>
                    </a:lnTo>
                    <a:lnTo>
                      <a:pt x="4400" y="605"/>
                    </a:lnTo>
                    <a:lnTo>
                      <a:pt x="4400" y="599"/>
                    </a:lnTo>
                    <a:lnTo>
                      <a:pt x="4400" y="599"/>
                    </a:lnTo>
                    <a:lnTo>
                      <a:pt x="4400" y="599"/>
                    </a:lnTo>
                    <a:lnTo>
                      <a:pt x="4400" y="599"/>
                    </a:lnTo>
                    <a:lnTo>
                      <a:pt x="4400" y="599"/>
                    </a:lnTo>
                    <a:lnTo>
                      <a:pt x="4400" y="599"/>
                    </a:lnTo>
                    <a:lnTo>
                      <a:pt x="4400" y="593"/>
                    </a:lnTo>
                    <a:lnTo>
                      <a:pt x="4400" y="593"/>
                    </a:lnTo>
                    <a:lnTo>
                      <a:pt x="4400" y="593"/>
                    </a:lnTo>
                    <a:lnTo>
                      <a:pt x="4400" y="593"/>
                    </a:lnTo>
                    <a:lnTo>
                      <a:pt x="4400" y="593"/>
                    </a:lnTo>
                    <a:lnTo>
                      <a:pt x="4400" y="593"/>
                    </a:lnTo>
                    <a:lnTo>
                      <a:pt x="4400" y="593"/>
                    </a:lnTo>
                    <a:lnTo>
                      <a:pt x="4400" y="593"/>
                    </a:lnTo>
                    <a:lnTo>
                      <a:pt x="4400" y="593"/>
                    </a:lnTo>
                    <a:lnTo>
                      <a:pt x="4400" y="586"/>
                    </a:lnTo>
                    <a:lnTo>
                      <a:pt x="4400" y="586"/>
                    </a:lnTo>
                    <a:lnTo>
                      <a:pt x="4400" y="586"/>
                    </a:lnTo>
                    <a:lnTo>
                      <a:pt x="4400" y="586"/>
                    </a:lnTo>
                    <a:lnTo>
                      <a:pt x="4406" y="586"/>
                    </a:lnTo>
                    <a:lnTo>
                      <a:pt x="4406" y="586"/>
                    </a:lnTo>
                    <a:lnTo>
                      <a:pt x="4406" y="586"/>
                    </a:lnTo>
                    <a:lnTo>
                      <a:pt x="4406" y="586"/>
                    </a:lnTo>
                    <a:lnTo>
                      <a:pt x="4406" y="586"/>
                    </a:lnTo>
                    <a:lnTo>
                      <a:pt x="4406" y="586"/>
                    </a:lnTo>
                    <a:lnTo>
                      <a:pt x="4406" y="586"/>
                    </a:lnTo>
                    <a:lnTo>
                      <a:pt x="4412" y="586"/>
                    </a:lnTo>
                    <a:lnTo>
                      <a:pt x="4412" y="580"/>
                    </a:lnTo>
                    <a:lnTo>
                      <a:pt x="4412" y="580"/>
                    </a:lnTo>
                    <a:lnTo>
                      <a:pt x="4412" y="580"/>
                    </a:lnTo>
                    <a:lnTo>
                      <a:pt x="4412" y="586"/>
                    </a:lnTo>
                    <a:lnTo>
                      <a:pt x="4412" y="580"/>
                    </a:lnTo>
                    <a:lnTo>
                      <a:pt x="4412" y="580"/>
                    </a:lnTo>
                    <a:lnTo>
                      <a:pt x="4412" y="580"/>
                    </a:lnTo>
                    <a:lnTo>
                      <a:pt x="4412" y="580"/>
                    </a:lnTo>
                    <a:lnTo>
                      <a:pt x="4419" y="580"/>
                    </a:lnTo>
                    <a:lnTo>
                      <a:pt x="4419" y="580"/>
                    </a:lnTo>
                    <a:lnTo>
                      <a:pt x="4419" y="580"/>
                    </a:lnTo>
                    <a:lnTo>
                      <a:pt x="4419" y="580"/>
                    </a:lnTo>
                    <a:lnTo>
                      <a:pt x="4419" y="580"/>
                    </a:lnTo>
                    <a:lnTo>
                      <a:pt x="4419" y="580"/>
                    </a:lnTo>
                    <a:lnTo>
                      <a:pt x="4419" y="574"/>
                    </a:lnTo>
                    <a:lnTo>
                      <a:pt x="4419" y="574"/>
                    </a:lnTo>
                    <a:lnTo>
                      <a:pt x="4419" y="574"/>
                    </a:lnTo>
                    <a:lnTo>
                      <a:pt x="4419" y="574"/>
                    </a:lnTo>
                    <a:lnTo>
                      <a:pt x="4419" y="574"/>
                    </a:lnTo>
                    <a:lnTo>
                      <a:pt x="4419" y="574"/>
                    </a:lnTo>
                    <a:lnTo>
                      <a:pt x="4419" y="574"/>
                    </a:lnTo>
                    <a:lnTo>
                      <a:pt x="4419" y="574"/>
                    </a:lnTo>
                    <a:lnTo>
                      <a:pt x="4425" y="574"/>
                    </a:lnTo>
                    <a:lnTo>
                      <a:pt x="4425" y="574"/>
                    </a:lnTo>
                    <a:lnTo>
                      <a:pt x="4425" y="568"/>
                    </a:lnTo>
                    <a:lnTo>
                      <a:pt x="4425" y="568"/>
                    </a:lnTo>
                    <a:lnTo>
                      <a:pt x="4425" y="568"/>
                    </a:lnTo>
                    <a:lnTo>
                      <a:pt x="4425" y="568"/>
                    </a:lnTo>
                    <a:lnTo>
                      <a:pt x="4425" y="568"/>
                    </a:lnTo>
                    <a:lnTo>
                      <a:pt x="4425" y="562"/>
                    </a:lnTo>
                    <a:lnTo>
                      <a:pt x="4431" y="562"/>
                    </a:lnTo>
                    <a:lnTo>
                      <a:pt x="4431" y="562"/>
                    </a:lnTo>
                    <a:lnTo>
                      <a:pt x="4425" y="562"/>
                    </a:lnTo>
                    <a:lnTo>
                      <a:pt x="4425" y="562"/>
                    </a:lnTo>
                    <a:lnTo>
                      <a:pt x="4431" y="562"/>
                    </a:lnTo>
                    <a:lnTo>
                      <a:pt x="4431" y="562"/>
                    </a:lnTo>
                    <a:lnTo>
                      <a:pt x="4431" y="562"/>
                    </a:lnTo>
                    <a:lnTo>
                      <a:pt x="4431" y="562"/>
                    </a:lnTo>
                    <a:lnTo>
                      <a:pt x="4431" y="556"/>
                    </a:lnTo>
                    <a:lnTo>
                      <a:pt x="4431" y="562"/>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44"/>
                    </a:lnTo>
                    <a:lnTo>
                      <a:pt x="4431" y="544"/>
                    </a:lnTo>
                    <a:lnTo>
                      <a:pt x="4431" y="544"/>
                    </a:lnTo>
                    <a:lnTo>
                      <a:pt x="4431" y="544"/>
                    </a:lnTo>
                    <a:lnTo>
                      <a:pt x="4431" y="544"/>
                    </a:lnTo>
                    <a:lnTo>
                      <a:pt x="4431" y="544"/>
                    </a:lnTo>
                    <a:lnTo>
                      <a:pt x="4431" y="544"/>
                    </a:lnTo>
                    <a:lnTo>
                      <a:pt x="4431" y="544"/>
                    </a:lnTo>
                    <a:lnTo>
                      <a:pt x="4425" y="544"/>
                    </a:lnTo>
                    <a:lnTo>
                      <a:pt x="4425" y="538"/>
                    </a:lnTo>
                    <a:lnTo>
                      <a:pt x="4425" y="538"/>
                    </a:lnTo>
                    <a:lnTo>
                      <a:pt x="4425" y="538"/>
                    </a:lnTo>
                    <a:lnTo>
                      <a:pt x="4425" y="538"/>
                    </a:lnTo>
                    <a:lnTo>
                      <a:pt x="4425" y="538"/>
                    </a:lnTo>
                    <a:lnTo>
                      <a:pt x="4425" y="538"/>
                    </a:lnTo>
                    <a:lnTo>
                      <a:pt x="4425" y="538"/>
                    </a:lnTo>
                    <a:lnTo>
                      <a:pt x="4425" y="531"/>
                    </a:lnTo>
                    <a:lnTo>
                      <a:pt x="4419" y="531"/>
                    </a:lnTo>
                    <a:lnTo>
                      <a:pt x="4419" y="531"/>
                    </a:lnTo>
                    <a:lnTo>
                      <a:pt x="4419" y="531"/>
                    </a:lnTo>
                    <a:lnTo>
                      <a:pt x="4419" y="531"/>
                    </a:lnTo>
                    <a:lnTo>
                      <a:pt x="4419" y="531"/>
                    </a:lnTo>
                    <a:lnTo>
                      <a:pt x="4419" y="531"/>
                    </a:lnTo>
                    <a:lnTo>
                      <a:pt x="4425" y="531"/>
                    </a:lnTo>
                    <a:lnTo>
                      <a:pt x="4425" y="525"/>
                    </a:lnTo>
                    <a:lnTo>
                      <a:pt x="4425" y="525"/>
                    </a:lnTo>
                    <a:lnTo>
                      <a:pt x="4425" y="525"/>
                    </a:lnTo>
                    <a:lnTo>
                      <a:pt x="4425" y="525"/>
                    </a:lnTo>
                    <a:lnTo>
                      <a:pt x="4425" y="525"/>
                    </a:lnTo>
                    <a:lnTo>
                      <a:pt x="4425" y="525"/>
                    </a:lnTo>
                    <a:lnTo>
                      <a:pt x="4425" y="525"/>
                    </a:lnTo>
                    <a:lnTo>
                      <a:pt x="4425" y="519"/>
                    </a:lnTo>
                    <a:lnTo>
                      <a:pt x="4425" y="519"/>
                    </a:lnTo>
                    <a:lnTo>
                      <a:pt x="4425" y="519"/>
                    </a:lnTo>
                    <a:lnTo>
                      <a:pt x="4425" y="519"/>
                    </a:lnTo>
                    <a:lnTo>
                      <a:pt x="4425" y="519"/>
                    </a:lnTo>
                    <a:lnTo>
                      <a:pt x="4425" y="513"/>
                    </a:lnTo>
                    <a:lnTo>
                      <a:pt x="4425" y="513"/>
                    </a:lnTo>
                    <a:lnTo>
                      <a:pt x="4425" y="513"/>
                    </a:lnTo>
                    <a:lnTo>
                      <a:pt x="4425" y="513"/>
                    </a:lnTo>
                    <a:lnTo>
                      <a:pt x="4425" y="513"/>
                    </a:lnTo>
                    <a:lnTo>
                      <a:pt x="4425" y="513"/>
                    </a:lnTo>
                    <a:lnTo>
                      <a:pt x="4425" y="513"/>
                    </a:lnTo>
                    <a:lnTo>
                      <a:pt x="4425" y="513"/>
                    </a:lnTo>
                    <a:lnTo>
                      <a:pt x="4425" y="513"/>
                    </a:lnTo>
                    <a:lnTo>
                      <a:pt x="4425" y="507"/>
                    </a:lnTo>
                    <a:lnTo>
                      <a:pt x="4425" y="507"/>
                    </a:lnTo>
                    <a:lnTo>
                      <a:pt x="4425" y="507"/>
                    </a:lnTo>
                    <a:lnTo>
                      <a:pt x="4425" y="507"/>
                    </a:lnTo>
                    <a:lnTo>
                      <a:pt x="4425" y="507"/>
                    </a:lnTo>
                    <a:lnTo>
                      <a:pt x="4425" y="507"/>
                    </a:lnTo>
                    <a:lnTo>
                      <a:pt x="4419" y="507"/>
                    </a:lnTo>
                    <a:lnTo>
                      <a:pt x="4419" y="501"/>
                    </a:lnTo>
                    <a:lnTo>
                      <a:pt x="4419" y="501"/>
                    </a:lnTo>
                    <a:lnTo>
                      <a:pt x="4419" y="501"/>
                    </a:lnTo>
                    <a:lnTo>
                      <a:pt x="4419" y="501"/>
                    </a:lnTo>
                    <a:lnTo>
                      <a:pt x="4425" y="501"/>
                    </a:lnTo>
                    <a:lnTo>
                      <a:pt x="4425" y="501"/>
                    </a:lnTo>
                    <a:lnTo>
                      <a:pt x="4425" y="501"/>
                    </a:lnTo>
                    <a:lnTo>
                      <a:pt x="4425" y="501"/>
                    </a:lnTo>
                    <a:lnTo>
                      <a:pt x="4425" y="501"/>
                    </a:lnTo>
                    <a:lnTo>
                      <a:pt x="4425" y="501"/>
                    </a:lnTo>
                    <a:lnTo>
                      <a:pt x="4425" y="501"/>
                    </a:lnTo>
                    <a:lnTo>
                      <a:pt x="4425" y="501"/>
                    </a:lnTo>
                    <a:lnTo>
                      <a:pt x="4425" y="495"/>
                    </a:lnTo>
                    <a:lnTo>
                      <a:pt x="4425" y="495"/>
                    </a:lnTo>
                    <a:lnTo>
                      <a:pt x="4419" y="495"/>
                    </a:lnTo>
                    <a:lnTo>
                      <a:pt x="4419" y="495"/>
                    </a:lnTo>
                    <a:lnTo>
                      <a:pt x="4425" y="495"/>
                    </a:lnTo>
                    <a:lnTo>
                      <a:pt x="4419" y="495"/>
                    </a:lnTo>
                    <a:lnTo>
                      <a:pt x="4425" y="495"/>
                    </a:lnTo>
                    <a:lnTo>
                      <a:pt x="4425" y="489"/>
                    </a:lnTo>
                    <a:lnTo>
                      <a:pt x="4425" y="489"/>
                    </a:lnTo>
                    <a:lnTo>
                      <a:pt x="4425" y="489"/>
                    </a:lnTo>
                    <a:lnTo>
                      <a:pt x="4425" y="489"/>
                    </a:lnTo>
                    <a:lnTo>
                      <a:pt x="4425" y="489"/>
                    </a:lnTo>
                    <a:lnTo>
                      <a:pt x="4425" y="489"/>
                    </a:lnTo>
                    <a:lnTo>
                      <a:pt x="4425" y="489"/>
                    </a:lnTo>
                    <a:lnTo>
                      <a:pt x="4425" y="489"/>
                    </a:lnTo>
                    <a:lnTo>
                      <a:pt x="4425" y="489"/>
                    </a:lnTo>
                    <a:lnTo>
                      <a:pt x="4425" y="483"/>
                    </a:lnTo>
                    <a:lnTo>
                      <a:pt x="4425" y="483"/>
                    </a:lnTo>
                    <a:lnTo>
                      <a:pt x="4425" y="483"/>
                    </a:lnTo>
                    <a:lnTo>
                      <a:pt x="4425" y="483"/>
                    </a:lnTo>
                    <a:lnTo>
                      <a:pt x="4425" y="483"/>
                    </a:lnTo>
                    <a:lnTo>
                      <a:pt x="4425" y="483"/>
                    </a:lnTo>
                    <a:lnTo>
                      <a:pt x="4425" y="476"/>
                    </a:lnTo>
                    <a:lnTo>
                      <a:pt x="4425" y="476"/>
                    </a:lnTo>
                    <a:lnTo>
                      <a:pt x="4425" y="476"/>
                    </a:lnTo>
                    <a:lnTo>
                      <a:pt x="4425" y="476"/>
                    </a:lnTo>
                    <a:lnTo>
                      <a:pt x="4425" y="476"/>
                    </a:lnTo>
                    <a:lnTo>
                      <a:pt x="4425" y="476"/>
                    </a:lnTo>
                    <a:lnTo>
                      <a:pt x="4425" y="476"/>
                    </a:lnTo>
                    <a:lnTo>
                      <a:pt x="4425" y="476"/>
                    </a:lnTo>
                    <a:lnTo>
                      <a:pt x="4419" y="476"/>
                    </a:lnTo>
                    <a:lnTo>
                      <a:pt x="4419"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64"/>
                    </a:lnTo>
                    <a:lnTo>
                      <a:pt x="4431" y="464"/>
                    </a:lnTo>
                    <a:lnTo>
                      <a:pt x="4431" y="464"/>
                    </a:lnTo>
                    <a:lnTo>
                      <a:pt x="4431" y="464"/>
                    </a:lnTo>
                    <a:lnTo>
                      <a:pt x="4431" y="464"/>
                    </a:lnTo>
                    <a:lnTo>
                      <a:pt x="4431" y="464"/>
                    </a:lnTo>
                    <a:lnTo>
                      <a:pt x="4431" y="464"/>
                    </a:lnTo>
                    <a:lnTo>
                      <a:pt x="4431" y="464"/>
                    </a:lnTo>
                    <a:lnTo>
                      <a:pt x="4431" y="464"/>
                    </a:lnTo>
                    <a:lnTo>
                      <a:pt x="4431" y="464"/>
                    </a:lnTo>
                    <a:lnTo>
                      <a:pt x="4431" y="464"/>
                    </a:lnTo>
                    <a:lnTo>
                      <a:pt x="4437" y="464"/>
                    </a:lnTo>
                    <a:lnTo>
                      <a:pt x="4437" y="464"/>
                    </a:lnTo>
                    <a:lnTo>
                      <a:pt x="4437" y="464"/>
                    </a:lnTo>
                    <a:lnTo>
                      <a:pt x="4437" y="464"/>
                    </a:lnTo>
                    <a:lnTo>
                      <a:pt x="4437" y="464"/>
                    </a:lnTo>
                    <a:lnTo>
                      <a:pt x="4437" y="464"/>
                    </a:lnTo>
                    <a:lnTo>
                      <a:pt x="4437" y="464"/>
                    </a:lnTo>
                    <a:lnTo>
                      <a:pt x="4437" y="464"/>
                    </a:lnTo>
                    <a:lnTo>
                      <a:pt x="4443" y="464"/>
                    </a:lnTo>
                    <a:lnTo>
                      <a:pt x="4443" y="464"/>
                    </a:lnTo>
                    <a:lnTo>
                      <a:pt x="4443" y="464"/>
                    </a:lnTo>
                    <a:lnTo>
                      <a:pt x="4443" y="464"/>
                    </a:lnTo>
                    <a:lnTo>
                      <a:pt x="4443" y="464"/>
                    </a:lnTo>
                    <a:lnTo>
                      <a:pt x="4443" y="464"/>
                    </a:lnTo>
                    <a:lnTo>
                      <a:pt x="4443" y="464"/>
                    </a:lnTo>
                    <a:lnTo>
                      <a:pt x="4443" y="464"/>
                    </a:lnTo>
                    <a:lnTo>
                      <a:pt x="4443" y="464"/>
                    </a:lnTo>
                    <a:lnTo>
                      <a:pt x="4449" y="464"/>
                    </a:lnTo>
                    <a:lnTo>
                      <a:pt x="4449" y="458"/>
                    </a:lnTo>
                    <a:lnTo>
                      <a:pt x="4443" y="458"/>
                    </a:lnTo>
                    <a:lnTo>
                      <a:pt x="4443" y="458"/>
                    </a:lnTo>
                    <a:lnTo>
                      <a:pt x="4449" y="458"/>
                    </a:lnTo>
                    <a:moveTo>
                      <a:pt x="4455" y="452"/>
                    </a:moveTo>
                    <a:lnTo>
                      <a:pt x="4461" y="452"/>
                    </a:lnTo>
                    <a:lnTo>
                      <a:pt x="4461" y="452"/>
                    </a:lnTo>
                    <a:lnTo>
                      <a:pt x="4461" y="452"/>
                    </a:lnTo>
                    <a:lnTo>
                      <a:pt x="4461" y="458"/>
                    </a:lnTo>
                    <a:lnTo>
                      <a:pt x="4461" y="458"/>
                    </a:lnTo>
                    <a:lnTo>
                      <a:pt x="4461" y="458"/>
                    </a:lnTo>
                    <a:lnTo>
                      <a:pt x="4461" y="458"/>
                    </a:lnTo>
                    <a:lnTo>
                      <a:pt x="4461" y="458"/>
                    </a:lnTo>
                    <a:lnTo>
                      <a:pt x="4467" y="458"/>
                    </a:lnTo>
                    <a:lnTo>
                      <a:pt x="4467" y="464"/>
                    </a:lnTo>
                    <a:lnTo>
                      <a:pt x="4467" y="464"/>
                    </a:lnTo>
                    <a:lnTo>
                      <a:pt x="4467" y="464"/>
                    </a:lnTo>
                    <a:lnTo>
                      <a:pt x="4467" y="458"/>
                    </a:lnTo>
                    <a:lnTo>
                      <a:pt x="4467" y="458"/>
                    </a:lnTo>
                    <a:lnTo>
                      <a:pt x="4467" y="458"/>
                    </a:lnTo>
                    <a:lnTo>
                      <a:pt x="4467" y="458"/>
                    </a:lnTo>
                    <a:lnTo>
                      <a:pt x="4467" y="458"/>
                    </a:lnTo>
                    <a:lnTo>
                      <a:pt x="4467" y="452"/>
                    </a:lnTo>
                    <a:lnTo>
                      <a:pt x="4467" y="452"/>
                    </a:lnTo>
                    <a:lnTo>
                      <a:pt x="4467" y="452"/>
                    </a:lnTo>
                    <a:lnTo>
                      <a:pt x="4467" y="452"/>
                    </a:lnTo>
                    <a:lnTo>
                      <a:pt x="4467" y="452"/>
                    </a:lnTo>
                    <a:lnTo>
                      <a:pt x="4467" y="452"/>
                    </a:lnTo>
                    <a:lnTo>
                      <a:pt x="4467" y="446"/>
                    </a:lnTo>
                    <a:lnTo>
                      <a:pt x="4467" y="446"/>
                    </a:lnTo>
                    <a:lnTo>
                      <a:pt x="4467" y="446"/>
                    </a:lnTo>
                    <a:lnTo>
                      <a:pt x="4467" y="446"/>
                    </a:lnTo>
                    <a:lnTo>
                      <a:pt x="4467" y="446"/>
                    </a:lnTo>
                    <a:lnTo>
                      <a:pt x="4467" y="446"/>
                    </a:lnTo>
                    <a:lnTo>
                      <a:pt x="4467" y="446"/>
                    </a:lnTo>
                    <a:lnTo>
                      <a:pt x="4467" y="440"/>
                    </a:lnTo>
                    <a:lnTo>
                      <a:pt x="4467" y="440"/>
                    </a:lnTo>
                    <a:lnTo>
                      <a:pt x="4467" y="440"/>
                    </a:lnTo>
                    <a:lnTo>
                      <a:pt x="4467" y="440"/>
                    </a:lnTo>
                    <a:lnTo>
                      <a:pt x="4467" y="440"/>
                    </a:lnTo>
                    <a:lnTo>
                      <a:pt x="4467" y="440"/>
                    </a:lnTo>
                    <a:lnTo>
                      <a:pt x="4473" y="440"/>
                    </a:lnTo>
                    <a:lnTo>
                      <a:pt x="4473" y="440"/>
                    </a:lnTo>
                    <a:lnTo>
                      <a:pt x="4473" y="440"/>
                    </a:lnTo>
                    <a:lnTo>
                      <a:pt x="4473" y="440"/>
                    </a:lnTo>
                    <a:lnTo>
                      <a:pt x="4473" y="440"/>
                    </a:lnTo>
                    <a:lnTo>
                      <a:pt x="4473" y="440"/>
                    </a:lnTo>
                    <a:lnTo>
                      <a:pt x="4473" y="440"/>
                    </a:lnTo>
                    <a:lnTo>
                      <a:pt x="4480" y="440"/>
                    </a:lnTo>
                    <a:lnTo>
                      <a:pt x="4480" y="440"/>
                    </a:lnTo>
                    <a:lnTo>
                      <a:pt x="4480" y="440"/>
                    </a:lnTo>
                    <a:lnTo>
                      <a:pt x="4480" y="440"/>
                    </a:lnTo>
                    <a:lnTo>
                      <a:pt x="4480" y="434"/>
                    </a:lnTo>
                    <a:lnTo>
                      <a:pt x="4480" y="434"/>
                    </a:lnTo>
                    <a:lnTo>
                      <a:pt x="4480" y="434"/>
                    </a:lnTo>
                    <a:lnTo>
                      <a:pt x="4473" y="434"/>
                    </a:lnTo>
                    <a:lnTo>
                      <a:pt x="4473" y="434"/>
                    </a:lnTo>
                    <a:lnTo>
                      <a:pt x="4473" y="434"/>
                    </a:lnTo>
                    <a:lnTo>
                      <a:pt x="4473" y="434"/>
                    </a:lnTo>
                    <a:lnTo>
                      <a:pt x="4473" y="428"/>
                    </a:lnTo>
                    <a:lnTo>
                      <a:pt x="4467" y="428"/>
                    </a:lnTo>
                    <a:lnTo>
                      <a:pt x="4467" y="428"/>
                    </a:lnTo>
                    <a:lnTo>
                      <a:pt x="4473" y="428"/>
                    </a:lnTo>
                    <a:lnTo>
                      <a:pt x="4473" y="422"/>
                    </a:lnTo>
                    <a:lnTo>
                      <a:pt x="4473" y="422"/>
                    </a:lnTo>
                    <a:lnTo>
                      <a:pt x="4473" y="422"/>
                    </a:lnTo>
                    <a:lnTo>
                      <a:pt x="4473" y="415"/>
                    </a:lnTo>
                    <a:lnTo>
                      <a:pt x="4473" y="415"/>
                    </a:lnTo>
                    <a:lnTo>
                      <a:pt x="4473" y="415"/>
                    </a:lnTo>
                    <a:lnTo>
                      <a:pt x="4473" y="415"/>
                    </a:lnTo>
                    <a:lnTo>
                      <a:pt x="4473" y="415"/>
                    </a:lnTo>
                    <a:lnTo>
                      <a:pt x="4473" y="415"/>
                    </a:lnTo>
                    <a:lnTo>
                      <a:pt x="4473" y="409"/>
                    </a:lnTo>
                    <a:lnTo>
                      <a:pt x="4480" y="409"/>
                    </a:lnTo>
                    <a:lnTo>
                      <a:pt x="4480" y="409"/>
                    </a:lnTo>
                    <a:lnTo>
                      <a:pt x="4480" y="409"/>
                    </a:lnTo>
                    <a:moveTo>
                      <a:pt x="4480" y="409"/>
                    </a:moveTo>
                    <a:lnTo>
                      <a:pt x="4480" y="403"/>
                    </a:lnTo>
                    <a:lnTo>
                      <a:pt x="4480" y="403"/>
                    </a:lnTo>
                    <a:lnTo>
                      <a:pt x="4480" y="403"/>
                    </a:lnTo>
                    <a:lnTo>
                      <a:pt x="4480" y="403"/>
                    </a:lnTo>
                    <a:lnTo>
                      <a:pt x="4486" y="403"/>
                    </a:lnTo>
                    <a:lnTo>
                      <a:pt x="4486" y="397"/>
                    </a:lnTo>
                    <a:lnTo>
                      <a:pt x="4486" y="397"/>
                    </a:lnTo>
                    <a:lnTo>
                      <a:pt x="4486" y="397"/>
                    </a:lnTo>
                    <a:lnTo>
                      <a:pt x="4486" y="397"/>
                    </a:lnTo>
                    <a:lnTo>
                      <a:pt x="4486" y="397"/>
                    </a:lnTo>
                    <a:lnTo>
                      <a:pt x="4486" y="391"/>
                    </a:lnTo>
                    <a:lnTo>
                      <a:pt x="4486" y="391"/>
                    </a:lnTo>
                    <a:lnTo>
                      <a:pt x="4486" y="391"/>
                    </a:lnTo>
                    <a:lnTo>
                      <a:pt x="4486" y="391"/>
                    </a:lnTo>
                    <a:lnTo>
                      <a:pt x="4486" y="391"/>
                    </a:lnTo>
                    <a:lnTo>
                      <a:pt x="4486" y="391"/>
                    </a:lnTo>
                    <a:lnTo>
                      <a:pt x="4486" y="385"/>
                    </a:lnTo>
                    <a:lnTo>
                      <a:pt x="4486" y="385"/>
                    </a:lnTo>
                    <a:lnTo>
                      <a:pt x="4486" y="385"/>
                    </a:lnTo>
                    <a:lnTo>
                      <a:pt x="4486" y="385"/>
                    </a:lnTo>
                    <a:lnTo>
                      <a:pt x="4486" y="379"/>
                    </a:lnTo>
                    <a:lnTo>
                      <a:pt x="4492" y="379"/>
                    </a:lnTo>
                    <a:lnTo>
                      <a:pt x="4492" y="379"/>
                    </a:lnTo>
                    <a:lnTo>
                      <a:pt x="4492" y="379"/>
                    </a:lnTo>
                    <a:lnTo>
                      <a:pt x="4492" y="379"/>
                    </a:lnTo>
                    <a:lnTo>
                      <a:pt x="4492" y="373"/>
                    </a:lnTo>
                    <a:lnTo>
                      <a:pt x="4492" y="373"/>
                    </a:lnTo>
                    <a:lnTo>
                      <a:pt x="4492" y="373"/>
                    </a:lnTo>
                    <a:lnTo>
                      <a:pt x="4492" y="373"/>
                    </a:lnTo>
                    <a:lnTo>
                      <a:pt x="4492" y="373"/>
                    </a:lnTo>
                    <a:lnTo>
                      <a:pt x="4492" y="373"/>
                    </a:lnTo>
                    <a:lnTo>
                      <a:pt x="4492" y="367"/>
                    </a:lnTo>
                    <a:lnTo>
                      <a:pt x="4492" y="367"/>
                    </a:lnTo>
                    <a:lnTo>
                      <a:pt x="4492" y="367"/>
                    </a:lnTo>
                    <a:lnTo>
                      <a:pt x="4492" y="367"/>
                    </a:lnTo>
                    <a:lnTo>
                      <a:pt x="4492" y="367"/>
                    </a:lnTo>
                    <a:lnTo>
                      <a:pt x="4486" y="367"/>
                    </a:lnTo>
                    <a:lnTo>
                      <a:pt x="4486" y="367"/>
                    </a:lnTo>
                    <a:lnTo>
                      <a:pt x="4486" y="367"/>
                    </a:lnTo>
                    <a:lnTo>
                      <a:pt x="4486" y="367"/>
                    </a:lnTo>
                    <a:lnTo>
                      <a:pt x="4486" y="367"/>
                    </a:lnTo>
                    <a:lnTo>
                      <a:pt x="4486" y="367"/>
                    </a:lnTo>
                    <a:lnTo>
                      <a:pt x="4486" y="367"/>
                    </a:lnTo>
                    <a:lnTo>
                      <a:pt x="4486" y="360"/>
                    </a:lnTo>
                    <a:lnTo>
                      <a:pt x="4486" y="360"/>
                    </a:lnTo>
                    <a:lnTo>
                      <a:pt x="4486" y="360"/>
                    </a:lnTo>
                    <a:lnTo>
                      <a:pt x="4486" y="354"/>
                    </a:lnTo>
                    <a:lnTo>
                      <a:pt x="4486" y="354"/>
                    </a:lnTo>
                    <a:lnTo>
                      <a:pt x="4486" y="360"/>
                    </a:lnTo>
                    <a:lnTo>
                      <a:pt x="4486" y="360"/>
                    </a:lnTo>
                    <a:lnTo>
                      <a:pt x="4486" y="354"/>
                    </a:lnTo>
                    <a:lnTo>
                      <a:pt x="4486" y="354"/>
                    </a:lnTo>
                    <a:lnTo>
                      <a:pt x="4486" y="354"/>
                    </a:lnTo>
                    <a:lnTo>
                      <a:pt x="4486" y="348"/>
                    </a:lnTo>
                    <a:lnTo>
                      <a:pt x="4486" y="348"/>
                    </a:lnTo>
                    <a:lnTo>
                      <a:pt x="4486" y="348"/>
                    </a:lnTo>
                    <a:lnTo>
                      <a:pt x="4486" y="348"/>
                    </a:lnTo>
                    <a:lnTo>
                      <a:pt x="4486" y="342"/>
                    </a:lnTo>
                    <a:lnTo>
                      <a:pt x="4486" y="342"/>
                    </a:lnTo>
                    <a:lnTo>
                      <a:pt x="4486" y="342"/>
                    </a:lnTo>
                    <a:lnTo>
                      <a:pt x="4486" y="342"/>
                    </a:lnTo>
                    <a:lnTo>
                      <a:pt x="4486" y="342"/>
                    </a:lnTo>
                    <a:lnTo>
                      <a:pt x="4486" y="336"/>
                    </a:lnTo>
                    <a:lnTo>
                      <a:pt x="4486" y="336"/>
                    </a:lnTo>
                    <a:lnTo>
                      <a:pt x="4486" y="336"/>
                    </a:lnTo>
                    <a:lnTo>
                      <a:pt x="4486" y="336"/>
                    </a:lnTo>
                    <a:lnTo>
                      <a:pt x="4486" y="330"/>
                    </a:lnTo>
                    <a:lnTo>
                      <a:pt x="4486" y="330"/>
                    </a:lnTo>
                    <a:lnTo>
                      <a:pt x="4486" y="324"/>
                    </a:lnTo>
                    <a:lnTo>
                      <a:pt x="4486" y="324"/>
                    </a:lnTo>
                    <a:lnTo>
                      <a:pt x="4486" y="324"/>
                    </a:lnTo>
                    <a:lnTo>
                      <a:pt x="4486" y="324"/>
                    </a:lnTo>
                    <a:lnTo>
                      <a:pt x="4486" y="318"/>
                    </a:lnTo>
                    <a:lnTo>
                      <a:pt x="4486" y="318"/>
                    </a:lnTo>
                    <a:lnTo>
                      <a:pt x="4486" y="318"/>
                    </a:lnTo>
                    <a:lnTo>
                      <a:pt x="4492" y="318"/>
                    </a:lnTo>
                    <a:lnTo>
                      <a:pt x="4486" y="318"/>
                    </a:lnTo>
                    <a:lnTo>
                      <a:pt x="4492" y="318"/>
                    </a:lnTo>
                    <a:lnTo>
                      <a:pt x="4492" y="318"/>
                    </a:lnTo>
                    <a:lnTo>
                      <a:pt x="4492" y="318"/>
                    </a:lnTo>
                    <a:lnTo>
                      <a:pt x="4492" y="312"/>
                    </a:lnTo>
                    <a:lnTo>
                      <a:pt x="4492" y="312"/>
                    </a:lnTo>
                    <a:lnTo>
                      <a:pt x="4492" y="312"/>
                    </a:lnTo>
                    <a:lnTo>
                      <a:pt x="4492" y="312"/>
                    </a:lnTo>
                    <a:lnTo>
                      <a:pt x="4492" y="312"/>
                    </a:lnTo>
                    <a:lnTo>
                      <a:pt x="4492" y="299"/>
                    </a:lnTo>
                    <a:lnTo>
                      <a:pt x="4492" y="293"/>
                    </a:lnTo>
                    <a:lnTo>
                      <a:pt x="4492" y="281"/>
                    </a:lnTo>
                    <a:lnTo>
                      <a:pt x="4492" y="281"/>
                    </a:lnTo>
                    <a:lnTo>
                      <a:pt x="4492" y="275"/>
                    </a:lnTo>
                    <a:lnTo>
                      <a:pt x="4492" y="275"/>
                    </a:lnTo>
                    <a:lnTo>
                      <a:pt x="4492" y="263"/>
                    </a:lnTo>
                    <a:lnTo>
                      <a:pt x="4498" y="257"/>
                    </a:lnTo>
                    <a:lnTo>
                      <a:pt x="4510" y="226"/>
                    </a:lnTo>
                    <a:lnTo>
                      <a:pt x="4516" y="208"/>
                    </a:lnTo>
                    <a:lnTo>
                      <a:pt x="4522" y="177"/>
                    </a:lnTo>
                    <a:lnTo>
                      <a:pt x="4528" y="177"/>
                    </a:lnTo>
                    <a:lnTo>
                      <a:pt x="4528" y="177"/>
                    </a:lnTo>
                    <a:lnTo>
                      <a:pt x="4528" y="177"/>
                    </a:lnTo>
                    <a:lnTo>
                      <a:pt x="4528" y="177"/>
                    </a:lnTo>
                    <a:lnTo>
                      <a:pt x="4528" y="177"/>
                    </a:lnTo>
                    <a:lnTo>
                      <a:pt x="4535" y="177"/>
                    </a:lnTo>
                    <a:lnTo>
                      <a:pt x="4535" y="177"/>
                    </a:lnTo>
                    <a:lnTo>
                      <a:pt x="4535" y="177"/>
                    </a:lnTo>
                    <a:lnTo>
                      <a:pt x="4535" y="177"/>
                    </a:lnTo>
                    <a:lnTo>
                      <a:pt x="4535" y="177"/>
                    </a:lnTo>
                    <a:lnTo>
                      <a:pt x="4535" y="177"/>
                    </a:lnTo>
                    <a:lnTo>
                      <a:pt x="4541" y="177"/>
                    </a:lnTo>
                    <a:lnTo>
                      <a:pt x="4541" y="177"/>
                    </a:lnTo>
                    <a:lnTo>
                      <a:pt x="4541" y="183"/>
                    </a:lnTo>
                    <a:lnTo>
                      <a:pt x="4541" y="183"/>
                    </a:lnTo>
                    <a:lnTo>
                      <a:pt x="4541" y="183"/>
                    </a:lnTo>
                    <a:lnTo>
                      <a:pt x="4541" y="183"/>
                    </a:lnTo>
                    <a:lnTo>
                      <a:pt x="4541" y="189"/>
                    </a:lnTo>
                    <a:lnTo>
                      <a:pt x="4541" y="189"/>
                    </a:lnTo>
                    <a:lnTo>
                      <a:pt x="4541" y="189"/>
                    </a:lnTo>
                    <a:lnTo>
                      <a:pt x="4541" y="196"/>
                    </a:lnTo>
                    <a:lnTo>
                      <a:pt x="4541" y="196"/>
                    </a:lnTo>
                    <a:lnTo>
                      <a:pt x="4541" y="196"/>
                    </a:lnTo>
                    <a:lnTo>
                      <a:pt x="4547" y="196"/>
                    </a:lnTo>
                    <a:lnTo>
                      <a:pt x="4547" y="196"/>
                    </a:lnTo>
                    <a:lnTo>
                      <a:pt x="4547" y="196"/>
                    </a:lnTo>
                    <a:lnTo>
                      <a:pt x="4547" y="202"/>
                    </a:lnTo>
                    <a:lnTo>
                      <a:pt x="4547" y="202"/>
                    </a:lnTo>
                    <a:lnTo>
                      <a:pt x="4547" y="202"/>
                    </a:lnTo>
                    <a:lnTo>
                      <a:pt x="4547" y="202"/>
                    </a:lnTo>
                    <a:lnTo>
                      <a:pt x="4553" y="202"/>
                    </a:lnTo>
                    <a:lnTo>
                      <a:pt x="4553" y="202"/>
                    </a:lnTo>
                    <a:lnTo>
                      <a:pt x="4553" y="202"/>
                    </a:lnTo>
                    <a:lnTo>
                      <a:pt x="4553" y="202"/>
                    </a:lnTo>
                    <a:lnTo>
                      <a:pt x="4553" y="202"/>
                    </a:lnTo>
                    <a:lnTo>
                      <a:pt x="4553" y="202"/>
                    </a:lnTo>
                    <a:lnTo>
                      <a:pt x="4553" y="202"/>
                    </a:lnTo>
                    <a:lnTo>
                      <a:pt x="4559" y="202"/>
                    </a:lnTo>
                    <a:lnTo>
                      <a:pt x="4559" y="202"/>
                    </a:lnTo>
                    <a:lnTo>
                      <a:pt x="4559" y="202"/>
                    </a:lnTo>
                    <a:lnTo>
                      <a:pt x="4559" y="202"/>
                    </a:lnTo>
                    <a:lnTo>
                      <a:pt x="4559" y="202"/>
                    </a:lnTo>
                    <a:lnTo>
                      <a:pt x="4559" y="196"/>
                    </a:lnTo>
                    <a:lnTo>
                      <a:pt x="4565" y="196"/>
                    </a:lnTo>
                    <a:lnTo>
                      <a:pt x="4565" y="196"/>
                    </a:lnTo>
                    <a:lnTo>
                      <a:pt x="4565" y="196"/>
                    </a:lnTo>
                    <a:lnTo>
                      <a:pt x="4565" y="196"/>
                    </a:lnTo>
                    <a:lnTo>
                      <a:pt x="4565" y="196"/>
                    </a:lnTo>
                    <a:lnTo>
                      <a:pt x="4565" y="196"/>
                    </a:lnTo>
                    <a:lnTo>
                      <a:pt x="4571" y="189"/>
                    </a:lnTo>
                    <a:lnTo>
                      <a:pt x="4571" y="189"/>
                    </a:lnTo>
                    <a:lnTo>
                      <a:pt x="4571" y="189"/>
                    </a:lnTo>
                    <a:lnTo>
                      <a:pt x="4571" y="189"/>
                    </a:lnTo>
                    <a:lnTo>
                      <a:pt x="4571" y="189"/>
                    </a:lnTo>
                    <a:lnTo>
                      <a:pt x="4577" y="189"/>
                    </a:lnTo>
                    <a:lnTo>
                      <a:pt x="4577" y="189"/>
                    </a:lnTo>
                    <a:lnTo>
                      <a:pt x="4577" y="189"/>
                    </a:lnTo>
                    <a:lnTo>
                      <a:pt x="4577" y="189"/>
                    </a:lnTo>
                    <a:lnTo>
                      <a:pt x="4577" y="189"/>
                    </a:lnTo>
                    <a:lnTo>
                      <a:pt x="4577" y="183"/>
                    </a:lnTo>
                    <a:lnTo>
                      <a:pt x="4577" y="183"/>
                    </a:lnTo>
                    <a:lnTo>
                      <a:pt x="4577" y="183"/>
                    </a:lnTo>
                    <a:lnTo>
                      <a:pt x="4577" y="183"/>
                    </a:lnTo>
                    <a:lnTo>
                      <a:pt x="4583" y="183"/>
                    </a:lnTo>
                    <a:lnTo>
                      <a:pt x="4583" y="183"/>
                    </a:lnTo>
                    <a:lnTo>
                      <a:pt x="4583" y="183"/>
                    </a:lnTo>
                    <a:lnTo>
                      <a:pt x="4583" y="183"/>
                    </a:lnTo>
                    <a:lnTo>
                      <a:pt x="4583" y="183"/>
                    </a:lnTo>
                    <a:lnTo>
                      <a:pt x="4583" y="183"/>
                    </a:lnTo>
                    <a:lnTo>
                      <a:pt x="4583" y="177"/>
                    </a:lnTo>
                    <a:lnTo>
                      <a:pt x="4589" y="177"/>
                    </a:lnTo>
                    <a:lnTo>
                      <a:pt x="4589" y="183"/>
                    </a:lnTo>
                    <a:lnTo>
                      <a:pt x="4589" y="183"/>
                    </a:lnTo>
                    <a:lnTo>
                      <a:pt x="4589" y="183"/>
                    </a:lnTo>
                    <a:lnTo>
                      <a:pt x="4589" y="183"/>
                    </a:lnTo>
                    <a:lnTo>
                      <a:pt x="4589" y="177"/>
                    </a:lnTo>
                    <a:lnTo>
                      <a:pt x="4596" y="177"/>
                    </a:lnTo>
                    <a:lnTo>
                      <a:pt x="4596" y="177"/>
                    </a:lnTo>
                    <a:lnTo>
                      <a:pt x="4596" y="177"/>
                    </a:lnTo>
                    <a:lnTo>
                      <a:pt x="4596" y="177"/>
                    </a:lnTo>
                    <a:lnTo>
                      <a:pt x="4596" y="177"/>
                    </a:lnTo>
                    <a:lnTo>
                      <a:pt x="4589" y="177"/>
                    </a:lnTo>
                    <a:lnTo>
                      <a:pt x="4589" y="171"/>
                    </a:lnTo>
                    <a:lnTo>
                      <a:pt x="4589" y="171"/>
                    </a:lnTo>
                    <a:lnTo>
                      <a:pt x="4589" y="171"/>
                    </a:lnTo>
                    <a:lnTo>
                      <a:pt x="4596" y="171"/>
                    </a:lnTo>
                    <a:lnTo>
                      <a:pt x="4596" y="171"/>
                    </a:lnTo>
                    <a:lnTo>
                      <a:pt x="4596" y="171"/>
                    </a:lnTo>
                    <a:lnTo>
                      <a:pt x="4596" y="171"/>
                    </a:lnTo>
                    <a:lnTo>
                      <a:pt x="4596" y="171"/>
                    </a:lnTo>
                    <a:lnTo>
                      <a:pt x="4596" y="171"/>
                    </a:lnTo>
                    <a:lnTo>
                      <a:pt x="4602" y="171"/>
                    </a:lnTo>
                    <a:lnTo>
                      <a:pt x="4602" y="171"/>
                    </a:lnTo>
                    <a:lnTo>
                      <a:pt x="4602" y="171"/>
                    </a:lnTo>
                    <a:lnTo>
                      <a:pt x="4602" y="165"/>
                    </a:lnTo>
                    <a:lnTo>
                      <a:pt x="4602" y="171"/>
                    </a:lnTo>
                    <a:lnTo>
                      <a:pt x="4602" y="171"/>
                    </a:lnTo>
                    <a:lnTo>
                      <a:pt x="4602" y="171"/>
                    </a:lnTo>
                    <a:lnTo>
                      <a:pt x="4608" y="171"/>
                    </a:lnTo>
                    <a:lnTo>
                      <a:pt x="4608" y="171"/>
                    </a:lnTo>
                    <a:lnTo>
                      <a:pt x="4608" y="171"/>
                    </a:lnTo>
                    <a:lnTo>
                      <a:pt x="4608" y="171"/>
                    </a:lnTo>
                    <a:lnTo>
                      <a:pt x="4608" y="171"/>
                    </a:lnTo>
                    <a:lnTo>
                      <a:pt x="4614" y="171"/>
                    </a:lnTo>
                    <a:lnTo>
                      <a:pt x="4614" y="171"/>
                    </a:lnTo>
                    <a:lnTo>
                      <a:pt x="4614" y="171"/>
                    </a:lnTo>
                    <a:lnTo>
                      <a:pt x="4614" y="171"/>
                    </a:lnTo>
                    <a:lnTo>
                      <a:pt x="4614" y="171"/>
                    </a:lnTo>
                    <a:lnTo>
                      <a:pt x="4620" y="171"/>
                    </a:lnTo>
                    <a:lnTo>
                      <a:pt x="4620" y="177"/>
                    </a:lnTo>
                    <a:lnTo>
                      <a:pt x="4620" y="177"/>
                    </a:lnTo>
                    <a:lnTo>
                      <a:pt x="4620" y="177"/>
                    </a:lnTo>
                    <a:lnTo>
                      <a:pt x="4626" y="177"/>
                    </a:lnTo>
                    <a:lnTo>
                      <a:pt x="4626" y="177"/>
                    </a:lnTo>
                    <a:lnTo>
                      <a:pt x="4626" y="177"/>
                    </a:lnTo>
                    <a:lnTo>
                      <a:pt x="4626" y="177"/>
                    </a:lnTo>
                    <a:lnTo>
                      <a:pt x="4626" y="177"/>
                    </a:lnTo>
                    <a:lnTo>
                      <a:pt x="4626" y="177"/>
                    </a:lnTo>
                    <a:lnTo>
                      <a:pt x="4626" y="177"/>
                    </a:lnTo>
                    <a:lnTo>
                      <a:pt x="4626" y="177"/>
                    </a:lnTo>
                    <a:lnTo>
                      <a:pt x="4626" y="183"/>
                    </a:lnTo>
                    <a:lnTo>
                      <a:pt x="4632" y="183"/>
                    </a:lnTo>
                    <a:lnTo>
                      <a:pt x="4632" y="183"/>
                    </a:lnTo>
                    <a:lnTo>
                      <a:pt x="4632" y="183"/>
                    </a:lnTo>
                    <a:lnTo>
                      <a:pt x="4632" y="183"/>
                    </a:lnTo>
                    <a:lnTo>
                      <a:pt x="4632" y="183"/>
                    </a:lnTo>
                    <a:lnTo>
                      <a:pt x="4632" y="183"/>
                    </a:lnTo>
                    <a:lnTo>
                      <a:pt x="4638" y="183"/>
                    </a:lnTo>
                    <a:lnTo>
                      <a:pt x="4638" y="189"/>
                    </a:lnTo>
                    <a:lnTo>
                      <a:pt x="4638" y="189"/>
                    </a:lnTo>
                    <a:lnTo>
                      <a:pt x="4638" y="189"/>
                    </a:lnTo>
                    <a:lnTo>
                      <a:pt x="4638" y="189"/>
                    </a:lnTo>
                    <a:lnTo>
                      <a:pt x="4638" y="189"/>
                    </a:lnTo>
                    <a:lnTo>
                      <a:pt x="4644" y="189"/>
                    </a:lnTo>
                    <a:lnTo>
                      <a:pt x="4644" y="189"/>
                    </a:lnTo>
                    <a:lnTo>
                      <a:pt x="4644" y="189"/>
                    </a:lnTo>
                    <a:lnTo>
                      <a:pt x="4644" y="189"/>
                    </a:lnTo>
                    <a:lnTo>
                      <a:pt x="4644" y="189"/>
                    </a:lnTo>
                    <a:lnTo>
                      <a:pt x="4644" y="196"/>
                    </a:lnTo>
                    <a:lnTo>
                      <a:pt x="4644" y="196"/>
                    </a:lnTo>
                    <a:lnTo>
                      <a:pt x="4644" y="196"/>
                    </a:lnTo>
                    <a:lnTo>
                      <a:pt x="4650" y="196"/>
                    </a:lnTo>
                    <a:lnTo>
                      <a:pt x="4650" y="208"/>
                    </a:lnTo>
                    <a:lnTo>
                      <a:pt x="4657" y="220"/>
                    </a:lnTo>
                    <a:lnTo>
                      <a:pt x="4657" y="226"/>
                    </a:lnTo>
                    <a:lnTo>
                      <a:pt x="4663" y="238"/>
                    </a:lnTo>
                    <a:lnTo>
                      <a:pt x="4669" y="257"/>
                    </a:lnTo>
                    <a:lnTo>
                      <a:pt x="4675" y="275"/>
                    </a:lnTo>
                    <a:lnTo>
                      <a:pt x="4681" y="305"/>
                    </a:lnTo>
                    <a:lnTo>
                      <a:pt x="4681" y="305"/>
                    </a:lnTo>
                    <a:lnTo>
                      <a:pt x="4681" y="312"/>
                    </a:lnTo>
                    <a:lnTo>
                      <a:pt x="4687" y="312"/>
                    </a:lnTo>
                    <a:lnTo>
                      <a:pt x="4687" y="312"/>
                    </a:lnTo>
                    <a:lnTo>
                      <a:pt x="4687" y="312"/>
                    </a:lnTo>
                    <a:lnTo>
                      <a:pt x="4687" y="312"/>
                    </a:lnTo>
                    <a:lnTo>
                      <a:pt x="4687" y="318"/>
                    </a:lnTo>
                    <a:lnTo>
                      <a:pt x="4687" y="318"/>
                    </a:lnTo>
                    <a:lnTo>
                      <a:pt x="4687" y="318"/>
                    </a:lnTo>
                    <a:lnTo>
                      <a:pt x="4687" y="318"/>
                    </a:lnTo>
                    <a:lnTo>
                      <a:pt x="4687" y="318"/>
                    </a:lnTo>
                    <a:lnTo>
                      <a:pt x="4687" y="324"/>
                    </a:lnTo>
                    <a:lnTo>
                      <a:pt x="4687" y="324"/>
                    </a:lnTo>
                    <a:lnTo>
                      <a:pt x="4687" y="324"/>
                    </a:lnTo>
                    <a:lnTo>
                      <a:pt x="4687" y="324"/>
                    </a:lnTo>
                    <a:lnTo>
                      <a:pt x="4687" y="324"/>
                    </a:lnTo>
                    <a:lnTo>
                      <a:pt x="4693" y="324"/>
                    </a:lnTo>
                    <a:lnTo>
                      <a:pt x="4687" y="324"/>
                    </a:lnTo>
                    <a:lnTo>
                      <a:pt x="4687" y="330"/>
                    </a:lnTo>
                    <a:lnTo>
                      <a:pt x="4687" y="330"/>
                    </a:lnTo>
                    <a:lnTo>
                      <a:pt x="4687" y="330"/>
                    </a:lnTo>
                    <a:lnTo>
                      <a:pt x="4687" y="330"/>
                    </a:lnTo>
                    <a:lnTo>
                      <a:pt x="4687" y="330"/>
                    </a:lnTo>
                    <a:lnTo>
                      <a:pt x="4687" y="336"/>
                    </a:lnTo>
                    <a:lnTo>
                      <a:pt x="4687" y="336"/>
                    </a:lnTo>
                    <a:lnTo>
                      <a:pt x="4693" y="336"/>
                    </a:lnTo>
                    <a:lnTo>
                      <a:pt x="4693" y="336"/>
                    </a:lnTo>
                    <a:lnTo>
                      <a:pt x="4687" y="336"/>
                    </a:lnTo>
                    <a:lnTo>
                      <a:pt x="4693" y="342"/>
                    </a:lnTo>
                    <a:lnTo>
                      <a:pt x="4693" y="342"/>
                    </a:lnTo>
                    <a:lnTo>
                      <a:pt x="4693" y="342"/>
                    </a:lnTo>
                    <a:lnTo>
                      <a:pt x="4693" y="342"/>
                    </a:lnTo>
                    <a:lnTo>
                      <a:pt x="4693" y="342"/>
                    </a:lnTo>
                    <a:lnTo>
                      <a:pt x="4699" y="342"/>
                    </a:lnTo>
                    <a:lnTo>
                      <a:pt x="4699" y="342"/>
                    </a:lnTo>
                    <a:lnTo>
                      <a:pt x="4699" y="342"/>
                    </a:lnTo>
                    <a:lnTo>
                      <a:pt x="4699" y="342"/>
                    </a:lnTo>
                    <a:lnTo>
                      <a:pt x="4693" y="342"/>
                    </a:lnTo>
                    <a:lnTo>
                      <a:pt x="4699" y="342"/>
                    </a:lnTo>
                    <a:lnTo>
                      <a:pt x="4699" y="342"/>
                    </a:lnTo>
                    <a:lnTo>
                      <a:pt x="4699" y="342"/>
                    </a:lnTo>
                    <a:lnTo>
                      <a:pt x="4699" y="348"/>
                    </a:lnTo>
                    <a:lnTo>
                      <a:pt x="4705" y="348"/>
                    </a:lnTo>
                    <a:lnTo>
                      <a:pt x="4705" y="348"/>
                    </a:lnTo>
                    <a:lnTo>
                      <a:pt x="4705" y="348"/>
                    </a:lnTo>
                    <a:lnTo>
                      <a:pt x="4705" y="348"/>
                    </a:lnTo>
                    <a:lnTo>
                      <a:pt x="4711" y="348"/>
                    </a:lnTo>
                    <a:lnTo>
                      <a:pt x="4711" y="348"/>
                    </a:lnTo>
                    <a:lnTo>
                      <a:pt x="4711" y="348"/>
                    </a:lnTo>
                    <a:lnTo>
                      <a:pt x="4711" y="348"/>
                    </a:lnTo>
                    <a:lnTo>
                      <a:pt x="4718" y="348"/>
                    </a:lnTo>
                    <a:lnTo>
                      <a:pt x="4718" y="348"/>
                    </a:lnTo>
                    <a:lnTo>
                      <a:pt x="4718" y="348"/>
                    </a:lnTo>
                    <a:lnTo>
                      <a:pt x="4718" y="342"/>
                    </a:lnTo>
                    <a:lnTo>
                      <a:pt x="4718" y="342"/>
                    </a:lnTo>
                    <a:lnTo>
                      <a:pt x="4718" y="342"/>
                    </a:lnTo>
                    <a:lnTo>
                      <a:pt x="4718" y="342"/>
                    </a:lnTo>
                    <a:lnTo>
                      <a:pt x="4724" y="342"/>
                    </a:lnTo>
                    <a:lnTo>
                      <a:pt x="4724" y="342"/>
                    </a:lnTo>
                    <a:lnTo>
                      <a:pt x="4724" y="348"/>
                    </a:lnTo>
                    <a:lnTo>
                      <a:pt x="4724" y="348"/>
                    </a:lnTo>
                    <a:lnTo>
                      <a:pt x="4724" y="348"/>
                    </a:lnTo>
                    <a:lnTo>
                      <a:pt x="4724" y="348"/>
                    </a:lnTo>
                    <a:lnTo>
                      <a:pt x="4724" y="354"/>
                    </a:lnTo>
                    <a:lnTo>
                      <a:pt x="4724" y="354"/>
                    </a:lnTo>
                    <a:lnTo>
                      <a:pt x="4730" y="354"/>
                    </a:lnTo>
                    <a:lnTo>
                      <a:pt x="4730" y="354"/>
                    </a:lnTo>
                    <a:lnTo>
                      <a:pt x="4724" y="354"/>
                    </a:lnTo>
                    <a:lnTo>
                      <a:pt x="4724" y="354"/>
                    </a:lnTo>
                    <a:lnTo>
                      <a:pt x="4724" y="354"/>
                    </a:lnTo>
                    <a:lnTo>
                      <a:pt x="4724" y="354"/>
                    </a:lnTo>
                    <a:lnTo>
                      <a:pt x="4724" y="354"/>
                    </a:lnTo>
                    <a:lnTo>
                      <a:pt x="4724" y="354"/>
                    </a:lnTo>
                    <a:lnTo>
                      <a:pt x="4724" y="354"/>
                    </a:lnTo>
                    <a:lnTo>
                      <a:pt x="4724" y="360"/>
                    </a:lnTo>
                    <a:lnTo>
                      <a:pt x="4724" y="360"/>
                    </a:lnTo>
                    <a:lnTo>
                      <a:pt x="4724" y="360"/>
                    </a:lnTo>
                    <a:lnTo>
                      <a:pt x="4724" y="360"/>
                    </a:lnTo>
                    <a:lnTo>
                      <a:pt x="4724" y="367"/>
                    </a:lnTo>
                    <a:lnTo>
                      <a:pt x="4724" y="367"/>
                    </a:lnTo>
                    <a:lnTo>
                      <a:pt x="4730" y="367"/>
                    </a:lnTo>
                    <a:lnTo>
                      <a:pt x="4730" y="367"/>
                    </a:lnTo>
                    <a:lnTo>
                      <a:pt x="4730" y="367"/>
                    </a:lnTo>
                    <a:lnTo>
                      <a:pt x="4730" y="367"/>
                    </a:lnTo>
                    <a:lnTo>
                      <a:pt x="4730" y="367"/>
                    </a:lnTo>
                    <a:lnTo>
                      <a:pt x="4730" y="373"/>
                    </a:lnTo>
                    <a:lnTo>
                      <a:pt x="4730" y="373"/>
                    </a:lnTo>
                    <a:lnTo>
                      <a:pt x="4730" y="373"/>
                    </a:lnTo>
                    <a:lnTo>
                      <a:pt x="4730" y="373"/>
                    </a:lnTo>
                    <a:lnTo>
                      <a:pt x="4730" y="373"/>
                    </a:lnTo>
                    <a:lnTo>
                      <a:pt x="4730" y="373"/>
                    </a:lnTo>
                    <a:lnTo>
                      <a:pt x="4730" y="379"/>
                    </a:lnTo>
                    <a:lnTo>
                      <a:pt x="4730" y="379"/>
                    </a:lnTo>
                    <a:lnTo>
                      <a:pt x="4730" y="379"/>
                    </a:lnTo>
                    <a:lnTo>
                      <a:pt x="4730" y="379"/>
                    </a:lnTo>
                    <a:lnTo>
                      <a:pt x="4730" y="379"/>
                    </a:lnTo>
                    <a:lnTo>
                      <a:pt x="4730" y="379"/>
                    </a:lnTo>
                    <a:lnTo>
                      <a:pt x="4730" y="385"/>
                    </a:lnTo>
                    <a:lnTo>
                      <a:pt x="4736" y="385"/>
                    </a:lnTo>
                    <a:lnTo>
                      <a:pt x="4736" y="385"/>
                    </a:lnTo>
                    <a:lnTo>
                      <a:pt x="4736" y="385"/>
                    </a:lnTo>
                    <a:lnTo>
                      <a:pt x="4736" y="385"/>
                    </a:lnTo>
                    <a:lnTo>
                      <a:pt x="4736" y="385"/>
                    </a:lnTo>
                    <a:lnTo>
                      <a:pt x="4742" y="391"/>
                    </a:lnTo>
                    <a:lnTo>
                      <a:pt x="4742" y="391"/>
                    </a:lnTo>
                    <a:lnTo>
                      <a:pt x="4742" y="391"/>
                    </a:lnTo>
                    <a:lnTo>
                      <a:pt x="4742" y="391"/>
                    </a:lnTo>
                    <a:lnTo>
                      <a:pt x="4742" y="391"/>
                    </a:lnTo>
                    <a:lnTo>
                      <a:pt x="4742" y="391"/>
                    </a:lnTo>
                    <a:lnTo>
                      <a:pt x="4748" y="391"/>
                    </a:lnTo>
                    <a:lnTo>
                      <a:pt x="4748" y="391"/>
                    </a:lnTo>
                    <a:lnTo>
                      <a:pt x="4748" y="391"/>
                    </a:lnTo>
                    <a:lnTo>
                      <a:pt x="4748" y="391"/>
                    </a:lnTo>
                    <a:lnTo>
                      <a:pt x="4748" y="391"/>
                    </a:lnTo>
                    <a:lnTo>
                      <a:pt x="4748" y="391"/>
                    </a:lnTo>
                    <a:lnTo>
                      <a:pt x="4748" y="391"/>
                    </a:lnTo>
                    <a:lnTo>
                      <a:pt x="4748" y="391"/>
                    </a:lnTo>
                    <a:lnTo>
                      <a:pt x="4748" y="391"/>
                    </a:lnTo>
                    <a:lnTo>
                      <a:pt x="4748" y="385"/>
                    </a:lnTo>
                    <a:lnTo>
                      <a:pt x="4748" y="385"/>
                    </a:lnTo>
                    <a:lnTo>
                      <a:pt x="4748" y="385"/>
                    </a:lnTo>
                    <a:lnTo>
                      <a:pt x="4748" y="385"/>
                    </a:lnTo>
                    <a:lnTo>
                      <a:pt x="4748" y="385"/>
                    </a:lnTo>
                    <a:lnTo>
                      <a:pt x="4748" y="385"/>
                    </a:lnTo>
                    <a:lnTo>
                      <a:pt x="4754" y="385"/>
                    </a:lnTo>
                    <a:lnTo>
                      <a:pt x="4754" y="385"/>
                    </a:lnTo>
                    <a:lnTo>
                      <a:pt x="4754" y="385"/>
                    </a:lnTo>
                    <a:lnTo>
                      <a:pt x="4754" y="385"/>
                    </a:lnTo>
                    <a:lnTo>
                      <a:pt x="4754" y="385"/>
                    </a:lnTo>
                    <a:lnTo>
                      <a:pt x="4760" y="385"/>
                    </a:lnTo>
                    <a:lnTo>
                      <a:pt x="4760" y="385"/>
                    </a:lnTo>
                    <a:lnTo>
                      <a:pt x="4760" y="385"/>
                    </a:lnTo>
                    <a:lnTo>
                      <a:pt x="4760" y="385"/>
                    </a:lnTo>
                    <a:lnTo>
                      <a:pt x="4766" y="391"/>
                    </a:lnTo>
                    <a:lnTo>
                      <a:pt x="4766" y="391"/>
                    </a:lnTo>
                    <a:lnTo>
                      <a:pt x="4766" y="391"/>
                    </a:lnTo>
                    <a:lnTo>
                      <a:pt x="4766" y="391"/>
                    </a:lnTo>
                    <a:lnTo>
                      <a:pt x="4766" y="397"/>
                    </a:lnTo>
                    <a:lnTo>
                      <a:pt x="4766" y="397"/>
                    </a:lnTo>
                    <a:lnTo>
                      <a:pt x="4766" y="397"/>
                    </a:lnTo>
                    <a:lnTo>
                      <a:pt x="4773" y="397"/>
                    </a:lnTo>
                    <a:lnTo>
                      <a:pt x="4773" y="397"/>
                    </a:lnTo>
                    <a:lnTo>
                      <a:pt x="4773" y="397"/>
                    </a:lnTo>
                    <a:lnTo>
                      <a:pt x="4773" y="403"/>
                    </a:lnTo>
                    <a:lnTo>
                      <a:pt x="4773" y="403"/>
                    </a:lnTo>
                    <a:lnTo>
                      <a:pt x="4779" y="403"/>
                    </a:lnTo>
                    <a:lnTo>
                      <a:pt x="4779" y="409"/>
                    </a:lnTo>
                    <a:lnTo>
                      <a:pt x="4779" y="409"/>
                    </a:lnTo>
                    <a:lnTo>
                      <a:pt x="4779" y="409"/>
                    </a:lnTo>
                    <a:lnTo>
                      <a:pt x="4779" y="409"/>
                    </a:lnTo>
                    <a:lnTo>
                      <a:pt x="4779" y="409"/>
                    </a:lnTo>
                    <a:lnTo>
                      <a:pt x="4785" y="415"/>
                    </a:lnTo>
                    <a:lnTo>
                      <a:pt x="4785" y="415"/>
                    </a:lnTo>
                    <a:lnTo>
                      <a:pt x="4785" y="415"/>
                    </a:lnTo>
                    <a:lnTo>
                      <a:pt x="4785" y="415"/>
                    </a:lnTo>
                    <a:lnTo>
                      <a:pt x="4785" y="422"/>
                    </a:lnTo>
                    <a:lnTo>
                      <a:pt x="4785" y="415"/>
                    </a:lnTo>
                    <a:lnTo>
                      <a:pt x="4785" y="415"/>
                    </a:lnTo>
                    <a:lnTo>
                      <a:pt x="4785" y="422"/>
                    </a:lnTo>
                    <a:lnTo>
                      <a:pt x="4785" y="422"/>
                    </a:lnTo>
                    <a:lnTo>
                      <a:pt x="4785" y="422"/>
                    </a:lnTo>
                    <a:lnTo>
                      <a:pt x="4785" y="422"/>
                    </a:lnTo>
                    <a:lnTo>
                      <a:pt x="4785" y="428"/>
                    </a:lnTo>
                    <a:lnTo>
                      <a:pt x="4785" y="428"/>
                    </a:lnTo>
                    <a:lnTo>
                      <a:pt x="4779" y="428"/>
                    </a:lnTo>
                    <a:lnTo>
                      <a:pt x="4779" y="428"/>
                    </a:lnTo>
                    <a:lnTo>
                      <a:pt x="4779" y="428"/>
                    </a:lnTo>
                    <a:lnTo>
                      <a:pt x="4779" y="428"/>
                    </a:lnTo>
                    <a:lnTo>
                      <a:pt x="4779" y="428"/>
                    </a:lnTo>
                    <a:lnTo>
                      <a:pt x="4779" y="428"/>
                    </a:lnTo>
                    <a:lnTo>
                      <a:pt x="4779" y="428"/>
                    </a:lnTo>
                    <a:lnTo>
                      <a:pt x="4779" y="434"/>
                    </a:lnTo>
                    <a:lnTo>
                      <a:pt x="4779" y="434"/>
                    </a:lnTo>
                    <a:lnTo>
                      <a:pt x="4779" y="434"/>
                    </a:lnTo>
                    <a:lnTo>
                      <a:pt x="4779" y="440"/>
                    </a:lnTo>
                    <a:lnTo>
                      <a:pt x="4779" y="440"/>
                    </a:lnTo>
                    <a:lnTo>
                      <a:pt x="4773" y="440"/>
                    </a:lnTo>
                    <a:lnTo>
                      <a:pt x="4773" y="440"/>
                    </a:lnTo>
                    <a:lnTo>
                      <a:pt x="4773" y="440"/>
                    </a:lnTo>
                    <a:lnTo>
                      <a:pt x="4773" y="446"/>
                    </a:lnTo>
                    <a:lnTo>
                      <a:pt x="4773" y="446"/>
                    </a:lnTo>
                    <a:lnTo>
                      <a:pt x="4773" y="446"/>
                    </a:lnTo>
                    <a:lnTo>
                      <a:pt x="4766" y="446"/>
                    </a:lnTo>
                    <a:lnTo>
                      <a:pt x="4766" y="446"/>
                    </a:lnTo>
                    <a:lnTo>
                      <a:pt x="4766" y="446"/>
                    </a:lnTo>
                    <a:lnTo>
                      <a:pt x="4766" y="446"/>
                    </a:lnTo>
                    <a:lnTo>
                      <a:pt x="4766" y="446"/>
                    </a:lnTo>
                    <a:lnTo>
                      <a:pt x="4766" y="452"/>
                    </a:lnTo>
                    <a:lnTo>
                      <a:pt x="4766" y="452"/>
                    </a:lnTo>
                    <a:lnTo>
                      <a:pt x="4766" y="452"/>
                    </a:lnTo>
                    <a:lnTo>
                      <a:pt x="4766" y="452"/>
                    </a:lnTo>
                    <a:lnTo>
                      <a:pt x="4766" y="446"/>
                    </a:lnTo>
                    <a:lnTo>
                      <a:pt x="4766" y="446"/>
                    </a:lnTo>
                    <a:lnTo>
                      <a:pt x="4766" y="446"/>
                    </a:lnTo>
                    <a:lnTo>
                      <a:pt x="4766" y="446"/>
                    </a:lnTo>
                    <a:lnTo>
                      <a:pt x="4766" y="446"/>
                    </a:lnTo>
                    <a:lnTo>
                      <a:pt x="4760" y="440"/>
                    </a:lnTo>
                    <a:lnTo>
                      <a:pt x="4760" y="440"/>
                    </a:lnTo>
                    <a:lnTo>
                      <a:pt x="4760" y="440"/>
                    </a:lnTo>
                    <a:lnTo>
                      <a:pt x="4760" y="440"/>
                    </a:lnTo>
                    <a:lnTo>
                      <a:pt x="4760" y="446"/>
                    </a:lnTo>
                    <a:lnTo>
                      <a:pt x="4760" y="446"/>
                    </a:lnTo>
                    <a:lnTo>
                      <a:pt x="4760" y="446"/>
                    </a:lnTo>
                    <a:lnTo>
                      <a:pt x="4760" y="446"/>
                    </a:lnTo>
                    <a:lnTo>
                      <a:pt x="4760" y="446"/>
                    </a:lnTo>
                    <a:lnTo>
                      <a:pt x="4760" y="446"/>
                    </a:lnTo>
                    <a:lnTo>
                      <a:pt x="4760" y="446"/>
                    </a:lnTo>
                    <a:lnTo>
                      <a:pt x="4760" y="452"/>
                    </a:lnTo>
                    <a:lnTo>
                      <a:pt x="4760" y="446"/>
                    </a:lnTo>
                    <a:lnTo>
                      <a:pt x="4760" y="452"/>
                    </a:lnTo>
                    <a:lnTo>
                      <a:pt x="4760" y="452"/>
                    </a:lnTo>
                    <a:lnTo>
                      <a:pt x="4760" y="452"/>
                    </a:lnTo>
                    <a:lnTo>
                      <a:pt x="4760" y="452"/>
                    </a:lnTo>
                    <a:lnTo>
                      <a:pt x="4754" y="452"/>
                    </a:lnTo>
                    <a:lnTo>
                      <a:pt x="4754" y="452"/>
                    </a:lnTo>
                    <a:lnTo>
                      <a:pt x="4754" y="452"/>
                    </a:lnTo>
                    <a:lnTo>
                      <a:pt x="4754" y="452"/>
                    </a:lnTo>
                    <a:lnTo>
                      <a:pt x="4748" y="452"/>
                    </a:lnTo>
                    <a:lnTo>
                      <a:pt x="4748" y="452"/>
                    </a:lnTo>
                    <a:lnTo>
                      <a:pt x="4748" y="452"/>
                    </a:lnTo>
                    <a:lnTo>
                      <a:pt x="4748" y="452"/>
                    </a:lnTo>
                    <a:lnTo>
                      <a:pt x="4748" y="452"/>
                    </a:lnTo>
                    <a:lnTo>
                      <a:pt x="4748" y="458"/>
                    </a:lnTo>
                    <a:lnTo>
                      <a:pt x="4748" y="458"/>
                    </a:lnTo>
                    <a:lnTo>
                      <a:pt x="4748" y="464"/>
                    </a:lnTo>
                    <a:lnTo>
                      <a:pt x="4748" y="464"/>
                    </a:lnTo>
                    <a:lnTo>
                      <a:pt x="4742" y="464"/>
                    </a:lnTo>
                    <a:lnTo>
                      <a:pt x="4742" y="464"/>
                    </a:lnTo>
                    <a:lnTo>
                      <a:pt x="4742" y="464"/>
                    </a:lnTo>
                    <a:lnTo>
                      <a:pt x="4742" y="464"/>
                    </a:lnTo>
                    <a:lnTo>
                      <a:pt x="4736" y="464"/>
                    </a:lnTo>
                    <a:lnTo>
                      <a:pt x="4736" y="470"/>
                    </a:lnTo>
                    <a:lnTo>
                      <a:pt x="4736" y="470"/>
                    </a:lnTo>
                    <a:lnTo>
                      <a:pt x="4736" y="470"/>
                    </a:lnTo>
                    <a:lnTo>
                      <a:pt x="4736" y="470"/>
                    </a:lnTo>
                    <a:lnTo>
                      <a:pt x="4736" y="470"/>
                    </a:lnTo>
                    <a:lnTo>
                      <a:pt x="4736" y="470"/>
                    </a:lnTo>
                    <a:lnTo>
                      <a:pt x="4736" y="470"/>
                    </a:lnTo>
                    <a:lnTo>
                      <a:pt x="4736" y="470"/>
                    </a:lnTo>
                    <a:lnTo>
                      <a:pt x="4736" y="464"/>
                    </a:lnTo>
                    <a:lnTo>
                      <a:pt x="4730" y="464"/>
                    </a:lnTo>
                    <a:lnTo>
                      <a:pt x="4730" y="470"/>
                    </a:lnTo>
                    <a:lnTo>
                      <a:pt x="4730" y="470"/>
                    </a:lnTo>
                    <a:lnTo>
                      <a:pt x="4730" y="470"/>
                    </a:lnTo>
                    <a:lnTo>
                      <a:pt x="4730" y="470"/>
                    </a:lnTo>
                    <a:lnTo>
                      <a:pt x="4730" y="470"/>
                    </a:lnTo>
                    <a:lnTo>
                      <a:pt x="4730" y="470"/>
                    </a:lnTo>
                    <a:lnTo>
                      <a:pt x="4730" y="470"/>
                    </a:lnTo>
                    <a:lnTo>
                      <a:pt x="4730" y="470"/>
                    </a:lnTo>
                    <a:lnTo>
                      <a:pt x="4724" y="470"/>
                    </a:lnTo>
                    <a:lnTo>
                      <a:pt x="4724" y="470"/>
                    </a:lnTo>
                    <a:lnTo>
                      <a:pt x="4724" y="470"/>
                    </a:lnTo>
                    <a:lnTo>
                      <a:pt x="4730" y="476"/>
                    </a:lnTo>
                    <a:lnTo>
                      <a:pt x="4730" y="476"/>
                    </a:lnTo>
                    <a:lnTo>
                      <a:pt x="4730" y="476"/>
                    </a:lnTo>
                    <a:lnTo>
                      <a:pt x="4730" y="476"/>
                    </a:lnTo>
                    <a:lnTo>
                      <a:pt x="4730" y="483"/>
                    </a:lnTo>
                    <a:lnTo>
                      <a:pt x="4730" y="483"/>
                    </a:lnTo>
                    <a:lnTo>
                      <a:pt x="4730" y="483"/>
                    </a:lnTo>
                    <a:lnTo>
                      <a:pt x="4730" y="483"/>
                    </a:lnTo>
                    <a:lnTo>
                      <a:pt x="4730" y="483"/>
                    </a:lnTo>
                    <a:lnTo>
                      <a:pt x="4724" y="483"/>
                    </a:lnTo>
                    <a:lnTo>
                      <a:pt x="4730" y="483"/>
                    </a:lnTo>
                    <a:lnTo>
                      <a:pt x="4730" y="489"/>
                    </a:lnTo>
                    <a:lnTo>
                      <a:pt x="4730" y="489"/>
                    </a:lnTo>
                    <a:lnTo>
                      <a:pt x="4724" y="483"/>
                    </a:lnTo>
                    <a:lnTo>
                      <a:pt x="4724" y="483"/>
                    </a:lnTo>
                    <a:lnTo>
                      <a:pt x="4724" y="483"/>
                    </a:lnTo>
                    <a:lnTo>
                      <a:pt x="4724" y="483"/>
                    </a:lnTo>
                    <a:lnTo>
                      <a:pt x="4724" y="489"/>
                    </a:lnTo>
                    <a:lnTo>
                      <a:pt x="4724" y="489"/>
                    </a:lnTo>
                    <a:lnTo>
                      <a:pt x="4724" y="489"/>
                    </a:lnTo>
                    <a:lnTo>
                      <a:pt x="4724" y="489"/>
                    </a:lnTo>
                    <a:lnTo>
                      <a:pt x="4724" y="489"/>
                    </a:lnTo>
                    <a:lnTo>
                      <a:pt x="4724" y="489"/>
                    </a:lnTo>
                    <a:lnTo>
                      <a:pt x="4718" y="489"/>
                    </a:lnTo>
                    <a:lnTo>
                      <a:pt x="4718" y="489"/>
                    </a:lnTo>
                    <a:lnTo>
                      <a:pt x="4718" y="489"/>
                    </a:lnTo>
                    <a:lnTo>
                      <a:pt x="4718" y="489"/>
                    </a:lnTo>
                    <a:lnTo>
                      <a:pt x="4718" y="489"/>
                    </a:lnTo>
                    <a:lnTo>
                      <a:pt x="4718" y="489"/>
                    </a:lnTo>
                    <a:lnTo>
                      <a:pt x="4718" y="495"/>
                    </a:lnTo>
                    <a:lnTo>
                      <a:pt x="4718" y="495"/>
                    </a:lnTo>
                    <a:lnTo>
                      <a:pt x="4718" y="495"/>
                    </a:lnTo>
                    <a:lnTo>
                      <a:pt x="4718" y="495"/>
                    </a:lnTo>
                    <a:lnTo>
                      <a:pt x="4718" y="501"/>
                    </a:lnTo>
                    <a:lnTo>
                      <a:pt x="4718" y="501"/>
                    </a:lnTo>
                    <a:lnTo>
                      <a:pt x="4718" y="501"/>
                    </a:lnTo>
                    <a:lnTo>
                      <a:pt x="4711" y="495"/>
                    </a:lnTo>
                    <a:lnTo>
                      <a:pt x="4711" y="495"/>
                    </a:lnTo>
                    <a:lnTo>
                      <a:pt x="4711" y="495"/>
                    </a:lnTo>
                    <a:lnTo>
                      <a:pt x="4711" y="495"/>
                    </a:lnTo>
                    <a:lnTo>
                      <a:pt x="4711" y="495"/>
                    </a:lnTo>
                    <a:lnTo>
                      <a:pt x="4711" y="495"/>
                    </a:lnTo>
                    <a:lnTo>
                      <a:pt x="4711" y="489"/>
                    </a:lnTo>
                    <a:lnTo>
                      <a:pt x="4705" y="489"/>
                    </a:lnTo>
                    <a:lnTo>
                      <a:pt x="4705" y="489"/>
                    </a:lnTo>
                    <a:lnTo>
                      <a:pt x="4705" y="483"/>
                    </a:lnTo>
                    <a:lnTo>
                      <a:pt x="4705" y="483"/>
                    </a:lnTo>
                    <a:lnTo>
                      <a:pt x="4705" y="483"/>
                    </a:lnTo>
                    <a:lnTo>
                      <a:pt x="4705" y="483"/>
                    </a:lnTo>
                    <a:lnTo>
                      <a:pt x="4705" y="483"/>
                    </a:lnTo>
                    <a:lnTo>
                      <a:pt x="4699" y="489"/>
                    </a:lnTo>
                    <a:lnTo>
                      <a:pt x="4699" y="483"/>
                    </a:lnTo>
                    <a:lnTo>
                      <a:pt x="4699" y="483"/>
                    </a:lnTo>
                    <a:lnTo>
                      <a:pt x="4699" y="483"/>
                    </a:lnTo>
                    <a:lnTo>
                      <a:pt x="4699" y="483"/>
                    </a:lnTo>
                    <a:lnTo>
                      <a:pt x="4699" y="489"/>
                    </a:lnTo>
                    <a:lnTo>
                      <a:pt x="4699" y="489"/>
                    </a:lnTo>
                    <a:lnTo>
                      <a:pt x="4699" y="489"/>
                    </a:lnTo>
                    <a:lnTo>
                      <a:pt x="4693" y="489"/>
                    </a:lnTo>
                    <a:lnTo>
                      <a:pt x="4693" y="489"/>
                    </a:lnTo>
                    <a:lnTo>
                      <a:pt x="4693" y="489"/>
                    </a:lnTo>
                    <a:lnTo>
                      <a:pt x="4693" y="489"/>
                    </a:lnTo>
                    <a:lnTo>
                      <a:pt x="4693" y="489"/>
                    </a:lnTo>
                    <a:lnTo>
                      <a:pt x="4693" y="489"/>
                    </a:lnTo>
                    <a:lnTo>
                      <a:pt x="4693" y="495"/>
                    </a:lnTo>
                    <a:lnTo>
                      <a:pt x="4693" y="495"/>
                    </a:lnTo>
                    <a:lnTo>
                      <a:pt x="4693" y="489"/>
                    </a:lnTo>
                    <a:lnTo>
                      <a:pt x="4699" y="489"/>
                    </a:lnTo>
                    <a:lnTo>
                      <a:pt x="4699" y="495"/>
                    </a:lnTo>
                    <a:lnTo>
                      <a:pt x="4699" y="495"/>
                    </a:lnTo>
                    <a:lnTo>
                      <a:pt x="4699" y="495"/>
                    </a:lnTo>
                    <a:lnTo>
                      <a:pt x="4699" y="495"/>
                    </a:lnTo>
                    <a:lnTo>
                      <a:pt x="4705" y="495"/>
                    </a:lnTo>
                    <a:lnTo>
                      <a:pt x="4705" y="495"/>
                    </a:lnTo>
                    <a:lnTo>
                      <a:pt x="4705" y="495"/>
                    </a:lnTo>
                    <a:lnTo>
                      <a:pt x="4705" y="501"/>
                    </a:lnTo>
                    <a:lnTo>
                      <a:pt x="4705" y="501"/>
                    </a:lnTo>
                    <a:lnTo>
                      <a:pt x="4705" y="507"/>
                    </a:lnTo>
                    <a:lnTo>
                      <a:pt x="4705" y="507"/>
                    </a:lnTo>
                    <a:lnTo>
                      <a:pt x="4699" y="507"/>
                    </a:lnTo>
                    <a:lnTo>
                      <a:pt x="4699" y="507"/>
                    </a:lnTo>
                    <a:lnTo>
                      <a:pt x="4699" y="513"/>
                    </a:lnTo>
                    <a:lnTo>
                      <a:pt x="4699" y="513"/>
                    </a:lnTo>
                    <a:lnTo>
                      <a:pt x="4699" y="513"/>
                    </a:lnTo>
                    <a:lnTo>
                      <a:pt x="4699" y="513"/>
                    </a:lnTo>
                    <a:lnTo>
                      <a:pt x="4699" y="519"/>
                    </a:lnTo>
                    <a:lnTo>
                      <a:pt x="4699" y="513"/>
                    </a:lnTo>
                    <a:lnTo>
                      <a:pt x="4693" y="513"/>
                    </a:lnTo>
                    <a:lnTo>
                      <a:pt x="4693" y="513"/>
                    </a:lnTo>
                    <a:lnTo>
                      <a:pt x="4693" y="513"/>
                    </a:lnTo>
                    <a:lnTo>
                      <a:pt x="4693" y="513"/>
                    </a:lnTo>
                    <a:lnTo>
                      <a:pt x="4693" y="513"/>
                    </a:lnTo>
                    <a:lnTo>
                      <a:pt x="4687" y="513"/>
                    </a:lnTo>
                    <a:lnTo>
                      <a:pt x="4687" y="513"/>
                    </a:lnTo>
                    <a:lnTo>
                      <a:pt x="4687" y="513"/>
                    </a:lnTo>
                    <a:lnTo>
                      <a:pt x="4687" y="507"/>
                    </a:lnTo>
                    <a:lnTo>
                      <a:pt x="4687" y="507"/>
                    </a:lnTo>
                    <a:lnTo>
                      <a:pt x="4687" y="507"/>
                    </a:lnTo>
                    <a:lnTo>
                      <a:pt x="4687" y="507"/>
                    </a:lnTo>
                    <a:lnTo>
                      <a:pt x="4687" y="507"/>
                    </a:lnTo>
                    <a:lnTo>
                      <a:pt x="4687" y="501"/>
                    </a:lnTo>
                    <a:lnTo>
                      <a:pt x="4687" y="501"/>
                    </a:lnTo>
                    <a:lnTo>
                      <a:pt x="4687" y="501"/>
                    </a:lnTo>
                    <a:lnTo>
                      <a:pt x="4693" y="501"/>
                    </a:lnTo>
                    <a:lnTo>
                      <a:pt x="4693" y="501"/>
                    </a:lnTo>
                    <a:lnTo>
                      <a:pt x="4693" y="495"/>
                    </a:lnTo>
                    <a:lnTo>
                      <a:pt x="4687" y="495"/>
                    </a:lnTo>
                    <a:lnTo>
                      <a:pt x="4687" y="495"/>
                    </a:lnTo>
                    <a:lnTo>
                      <a:pt x="4687" y="495"/>
                    </a:lnTo>
                    <a:lnTo>
                      <a:pt x="4687" y="495"/>
                    </a:lnTo>
                    <a:lnTo>
                      <a:pt x="4687" y="501"/>
                    </a:lnTo>
                    <a:lnTo>
                      <a:pt x="4687" y="501"/>
                    </a:lnTo>
                    <a:lnTo>
                      <a:pt x="4687" y="501"/>
                    </a:lnTo>
                    <a:lnTo>
                      <a:pt x="4687" y="495"/>
                    </a:lnTo>
                    <a:lnTo>
                      <a:pt x="4687" y="495"/>
                    </a:lnTo>
                    <a:lnTo>
                      <a:pt x="4681" y="495"/>
                    </a:lnTo>
                    <a:lnTo>
                      <a:pt x="4681" y="495"/>
                    </a:lnTo>
                    <a:lnTo>
                      <a:pt x="4681" y="495"/>
                    </a:lnTo>
                    <a:lnTo>
                      <a:pt x="4681" y="501"/>
                    </a:lnTo>
                    <a:lnTo>
                      <a:pt x="4681" y="501"/>
                    </a:lnTo>
                    <a:lnTo>
                      <a:pt x="4681" y="501"/>
                    </a:lnTo>
                    <a:lnTo>
                      <a:pt x="4681" y="501"/>
                    </a:lnTo>
                    <a:lnTo>
                      <a:pt x="4681" y="501"/>
                    </a:lnTo>
                    <a:lnTo>
                      <a:pt x="4681" y="501"/>
                    </a:lnTo>
                    <a:lnTo>
                      <a:pt x="4681" y="501"/>
                    </a:lnTo>
                    <a:lnTo>
                      <a:pt x="4681" y="501"/>
                    </a:lnTo>
                    <a:lnTo>
                      <a:pt x="4681" y="495"/>
                    </a:lnTo>
                    <a:lnTo>
                      <a:pt x="4681" y="501"/>
                    </a:lnTo>
                    <a:lnTo>
                      <a:pt x="4681" y="501"/>
                    </a:lnTo>
                    <a:lnTo>
                      <a:pt x="4681" y="501"/>
                    </a:lnTo>
                    <a:lnTo>
                      <a:pt x="4681" y="501"/>
                    </a:lnTo>
                    <a:lnTo>
                      <a:pt x="4675" y="501"/>
                    </a:lnTo>
                    <a:lnTo>
                      <a:pt x="4675" y="501"/>
                    </a:lnTo>
                    <a:lnTo>
                      <a:pt x="4675" y="501"/>
                    </a:lnTo>
                    <a:lnTo>
                      <a:pt x="4675" y="507"/>
                    </a:lnTo>
                    <a:lnTo>
                      <a:pt x="4675" y="507"/>
                    </a:lnTo>
                    <a:lnTo>
                      <a:pt x="4675" y="507"/>
                    </a:lnTo>
                    <a:lnTo>
                      <a:pt x="4675" y="513"/>
                    </a:lnTo>
                    <a:lnTo>
                      <a:pt x="4675" y="513"/>
                    </a:lnTo>
                    <a:lnTo>
                      <a:pt x="4675" y="513"/>
                    </a:lnTo>
                    <a:lnTo>
                      <a:pt x="4681" y="513"/>
                    </a:lnTo>
                    <a:lnTo>
                      <a:pt x="4681" y="513"/>
                    </a:lnTo>
                    <a:lnTo>
                      <a:pt x="4681" y="513"/>
                    </a:lnTo>
                    <a:lnTo>
                      <a:pt x="4681" y="513"/>
                    </a:lnTo>
                    <a:lnTo>
                      <a:pt x="4681" y="513"/>
                    </a:lnTo>
                    <a:lnTo>
                      <a:pt x="4681" y="513"/>
                    </a:lnTo>
                    <a:lnTo>
                      <a:pt x="4681" y="519"/>
                    </a:lnTo>
                    <a:lnTo>
                      <a:pt x="4681" y="519"/>
                    </a:lnTo>
                    <a:lnTo>
                      <a:pt x="4681" y="519"/>
                    </a:lnTo>
                    <a:lnTo>
                      <a:pt x="4681" y="519"/>
                    </a:lnTo>
                    <a:lnTo>
                      <a:pt x="4681" y="519"/>
                    </a:lnTo>
                    <a:lnTo>
                      <a:pt x="4681" y="519"/>
                    </a:lnTo>
                    <a:lnTo>
                      <a:pt x="4681" y="519"/>
                    </a:lnTo>
                    <a:lnTo>
                      <a:pt x="4681" y="519"/>
                    </a:lnTo>
                    <a:lnTo>
                      <a:pt x="4681" y="519"/>
                    </a:lnTo>
                    <a:lnTo>
                      <a:pt x="4675" y="519"/>
                    </a:lnTo>
                    <a:lnTo>
                      <a:pt x="4675" y="519"/>
                    </a:lnTo>
                    <a:lnTo>
                      <a:pt x="4675" y="519"/>
                    </a:lnTo>
                    <a:lnTo>
                      <a:pt x="4669" y="513"/>
                    </a:lnTo>
                    <a:lnTo>
                      <a:pt x="4663" y="513"/>
                    </a:lnTo>
                    <a:lnTo>
                      <a:pt x="4663" y="513"/>
                    </a:lnTo>
                    <a:lnTo>
                      <a:pt x="4663" y="513"/>
                    </a:lnTo>
                    <a:lnTo>
                      <a:pt x="4663" y="513"/>
                    </a:lnTo>
                    <a:lnTo>
                      <a:pt x="4663" y="513"/>
                    </a:lnTo>
                    <a:lnTo>
                      <a:pt x="4657" y="519"/>
                    </a:lnTo>
                    <a:lnTo>
                      <a:pt x="4657" y="519"/>
                    </a:lnTo>
                    <a:lnTo>
                      <a:pt x="4657" y="513"/>
                    </a:lnTo>
                    <a:lnTo>
                      <a:pt x="4657" y="513"/>
                    </a:lnTo>
                    <a:lnTo>
                      <a:pt x="4657" y="513"/>
                    </a:lnTo>
                    <a:lnTo>
                      <a:pt x="4657" y="513"/>
                    </a:lnTo>
                    <a:lnTo>
                      <a:pt x="4657" y="507"/>
                    </a:lnTo>
                    <a:lnTo>
                      <a:pt x="4650" y="507"/>
                    </a:lnTo>
                    <a:lnTo>
                      <a:pt x="4657" y="507"/>
                    </a:lnTo>
                    <a:lnTo>
                      <a:pt x="4657" y="501"/>
                    </a:lnTo>
                    <a:lnTo>
                      <a:pt x="4657" y="501"/>
                    </a:lnTo>
                    <a:lnTo>
                      <a:pt x="4650" y="501"/>
                    </a:lnTo>
                    <a:lnTo>
                      <a:pt x="4650" y="501"/>
                    </a:lnTo>
                    <a:lnTo>
                      <a:pt x="4650" y="507"/>
                    </a:lnTo>
                    <a:lnTo>
                      <a:pt x="4650" y="507"/>
                    </a:lnTo>
                    <a:lnTo>
                      <a:pt x="4644" y="507"/>
                    </a:lnTo>
                    <a:lnTo>
                      <a:pt x="4644" y="507"/>
                    </a:lnTo>
                    <a:lnTo>
                      <a:pt x="4644" y="507"/>
                    </a:lnTo>
                    <a:lnTo>
                      <a:pt x="4644" y="507"/>
                    </a:lnTo>
                    <a:lnTo>
                      <a:pt x="4644" y="507"/>
                    </a:lnTo>
                    <a:lnTo>
                      <a:pt x="4644" y="507"/>
                    </a:lnTo>
                    <a:lnTo>
                      <a:pt x="4644" y="507"/>
                    </a:lnTo>
                    <a:lnTo>
                      <a:pt x="4638" y="507"/>
                    </a:lnTo>
                    <a:lnTo>
                      <a:pt x="4638" y="513"/>
                    </a:lnTo>
                    <a:lnTo>
                      <a:pt x="4638" y="513"/>
                    </a:lnTo>
                    <a:lnTo>
                      <a:pt x="4644" y="513"/>
                    </a:lnTo>
                    <a:lnTo>
                      <a:pt x="4644" y="513"/>
                    </a:lnTo>
                    <a:lnTo>
                      <a:pt x="4644" y="513"/>
                    </a:lnTo>
                    <a:lnTo>
                      <a:pt x="4644" y="513"/>
                    </a:lnTo>
                    <a:lnTo>
                      <a:pt x="4644" y="519"/>
                    </a:lnTo>
                    <a:lnTo>
                      <a:pt x="4644" y="519"/>
                    </a:lnTo>
                    <a:lnTo>
                      <a:pt x="4644" y="525"/>
                    </a:lnTo>
                    <a:lnTo>
                      <a:pt x="4644" y="525"/>
                    </a:lnTo>
                    <a:lnTo>
                      <a:pt x="4644" y="525"/>
                    </a:lnTo>
                    <a:lnTo>
                      <a:pt x="4644" y="531"/>
                    </a:lnTo>
                    <a:lnTo>
                      <a:pt x="4644" y="531"/>
                    </a:lnTo>
                    <a:lnTo>
                      <a:pt x="4644" y="531"/>
                    </a:lnTo>
                    <a:lnTo>
                      <a:pt x="4644" y="531"/>
                    </a:lnTo>
                    <a:lnTo>
                      <a:pt x="4644" y="531"/>
                    </a:lnTo>
                    <a:lnTo>
                      <a:pt x="4644" y="538"/>
                    </a:lnTo>
                    <a:lnTo>
                      <a:pt x="4644" y="538"/>
                    </a:lnTo>
                    <a:lnTo>
                      <a:pt x="4644" y="538"/>
                    </a:lnTo>
                    <a:lnTo>
                      <a:pt x="4638" y="538"/>
                    </a:lnTo>
                    <a:lnTo>
                      <a:pt x="4638" y="544"/>
                    </a:lnTo>
                    <a:lnTo>
                      <a:pt x="4644" y="544"/>
                    </a:lnTo>
                    <a:lnTo>
                      <a:pt x="4644" y="544"/>
                    </a:lnTo>
                    <a:lnTo>
                      <a:pt x="4644" y="544"/>
                    </a:lnTo>
                    <a:lnTo>
                      <a:pt x="4638" y="550"/>
                    </a:lnTo>
                    <a:lnTo>
                      <a:pt x="4644" y="550"/>
                    </a:lnTo>
                    <a:lnTo>
                      <a:pt x="4644" y="550"/>
                    </a:lnTo>
                    <a:lnTo>
                      <a:pt x="4644" y="550"/>
                    </a:lnTo>
                    <a:lnTo>
                      <a:pt x="4644" y="550"/>
                    </a:lnTo>
                    <a:lnTo>
                      <a:pt x="4644" y="550"/>
                    </a:lnTo>
                    <a:lnTo>
                      <a:pt x="4644" y="550"/>
                    </a:lnTo>
                    <a:lnTo>
                      <a:pt x="4650" y="550"/>
                    </a:lnTo>
                    <a:lnTo>
                      <a:pt x="4644" y="550"/>
                    </a:lnTo>
                    <a:lnTo>
                      <a:pt x="4644" y="550"/>
                    </a:lnTo>
                    <a:lnTo>
                      <a:pt x="4644" y="556"/>
                    </a:lnTo>
                    <a:lnTo>
                      <a:pt x="4644" y="556"/>
                    </a:lnTo>
                    <a:lnTo>
                      <a:pt x="4644" y="556"/>
                    </a:lnTo>
                    <a:lnTo>
                      <a:pt x="4644" y="556"/>
                    </a:lnTo>
                    <a:lnTo>
                      <a:pt x="4644" y="556"/>
                    </a:lnTo>
                    <a:lnTo>
                      <a:pt x="4644" y="562"/>
                    </a:lnTo>
                    <a:lnTo>
                      <a:pt x="4638" y="562"/>
                    </a:lnTo>
                    <a:lnTo>
                      <a:pt x="4638" y="562"/>
                    </a:lnTo>
                    <a:lnTo>
                      <a:pt x="4638" y="562"/>
                    </a:lnTo>
                    <a:lnTo>
                      <a:pt x="4638" y="562"/>
                    </a:lnTo>
                    <a:lnTo>
                      <a:pt x="4638" y="568"/>
                    </a:lnTo>
                    <a:lnTo>
                      <a:pt x="4638" y="568"/>
                    </a:lnTo>
                    <a:lnTo>
                      <a:pt x="4638" y="568"/>
                    </a:lnTo>
                    <a:lnTo>
                      <a:pt x="4638" y="568"/>
                    </a:lnTo>
                    <a:lnTo>
                      <a:pt x="4638" y="568"/>
                    </a:lnTo>
                    <a:lnTo>
                      <a:pt x="4638" y="568"/>
                    </a:lnTo>
                    <a:lnTo>
                      <a:pt x="4638" y="574"/>
                    </a:lnTo>
                    <a:lnTo>
                      <a:pt x="4632" y="574"/>
                    </a:lnTo>
                    <a:lnTo>
                      <a:pt x="4632" y="568"/>
                    </a:lnTo>
                    <a:lnTo>
                      <a:pt x="4632" y="568"/>
                    </a:lnTo>
                    <a:lnTo>
                      <a:pt x="4632" y="568"/>
                    </a:lnTo>
                    <a:lnTo>
                      <a:pt x="4632" y="574"/>
                    </a:lnTo>
                    <a:lnTo>
                      <a:pt x="4626" y="568"/>
                    </a:lnTo>
                    <a:lnTo>
                      <a:pt x="4632" y="568"/>
                    </a:lnTo>
                    <a:lnTo>
                      <a:pt x="4626" y="568"/>
                    </a:lnTo>
                    <a:lnTo>
                      <a:pt x="4626" y="568"/>
                    </a:lnTo>
                    <a:lnTo>
                      <a:pt x="4626" y="568"/>
                    </a:lnTo>
                    <a:lnTo>
                      <a:pt x="4626" y="568"/>
                    </a:lnTo>
                    <a:lnTo>
                      <a:pt x="4620" y="568"/>
                    </a:lnTo>
                    <a:lnTo>
                      <a:pt x="4620" y="568"/>
                    </a:lnTo>
                    <a:lnTo>
                      <a:pt x="4620" y="574"/>
                    </a:lnTo>
                    <a:lnTo>
                      <a:pt x="4620" y="574"/>
                    </a:lnTo>
                    <a:lnTo>
                      <a:pt x="4620" y="574"/>
                    </a:lnTo>
                    <a:lnTo>
                      <a:pt x="4620" y="574"/>
                    </a:lnTo>
                    <a:lnTo>
                      <a:pt x="4620" y="580"/>
                    </a:lnTo>
                    <a:lnTo>
                      <a:pt x="4620" y="580"/>
                    </a:lnTo>
                    <a:lnTo>
                      <a:pt x="4620" y="586"/>
                    </a:lnTo>
                    <a:lnTo>
                      <a:pt x="4620" y="586"/>
                    </a:lnTo>
                    <a:lnTo>
                      <a:pt x="4620" y="586"/>
                    </a:lnTo>
                    <a:lnTo>
                      <a:pt x="4620" y="586"/>
                    </a:lnTo>
                    <a:lnTo>
                      <a:pt x="4620" y="586"/>
                    </a:lnTo>
                    <a:lnTo>
                      <a:pt x="4614" y="586"/>
                    </a:lnTo>
                    <a:lnTo>
                      <a:pt x="4614" y="586"/>
                    </a:lnTo>
                    <a:lnTo>
                      <a:pt x="4614" y="586"/>
                    </a:lnTo>
                    <a:lnTo>
                      <a:pt x="4614" y="586"/>
                    </a:lnTo>
                    <a:lnTo>
                      <a:pt x="4614" y="586"/>
                    </a:lnTo>
                    <a:lnTo>
                      <a:pt x="4614" y="586"/>
                    </a:lnTo>
                    <a:lnTo>
                      <a:pt x="4614" y="586"/>
                    </a:lnTo>
                    <a:lnTo>
                      <a:pt x="4614" y="593"/>
                    </a:lnTo>
                    <a:lnTo>
                      <a:pt x="4614" y="593"/>
                    </a:lnTo>
                    <a:lnTo>
                      <a:pt x="4608" y="593"/>
                    </a:lnTo>
                    <a:lnTo>
                      <a:pt x="4614" y="593"/>
                    </a:lnTo>
                    <a:lnTo>
                      <a:pt x="4614" y="586"/>
                    </a:lnTo>
                    <a:lnTo>
                      <a:pt x="4614" y="586"/>
                    </a:lnTo>
                    <a:lnTo>
                      <a:pt x="4608" y="586"/>
                    </a:lnTo>
                    <a:lnTo>
                      <a:pt x="4608" y="586"/>
                    </a:lnTo>
                    <a:lnTo>
                      <a:pt x="4608" y="586"/>
                    </a:lnTo>
                    <a:lnTo>
                      <a:pt x="4608" y="586"/>
                    </a:lnTo>
                    <a:lnTo>
                      <a:pt x="4608" y="593"/>
                    </a:lnTo>
                    <a:lnTo>
                      <a:pt x="4608" y="586"/>
                    </a:lnTo>
                    <a:lnTo>
                      <a:pt x="4608" y="593"/>
                    </a:lnTo>
                    <a:lnTo>
                      <a:pt x="4608" y="593"/>
                    </a:lnTo>
                    <a:lnTo>
                      <a:pt x="4608" y="593"/>
                    </a:lnTo>
                    <a:lnTo>
                      <a:pt x="4608" y="593"/>
                    </a:lnTo>
                    <a:lnTo>
                      <a:pt x="4608" y="593"/>
                    </a:lnTo>
                    <a:lnTo>
                      <a:pt x="4602" y="593"/>
                    </a:lnTo>
                    <a:lnTo>
                      <a:pt x="4602" y="593"/>
                    </a:lnTo>
                    <a:lnTo>
                      <a:pt x="4602" y="593"/>
                    </a:lnTo>
                    <a:lnTo>
                      <a:pt x="4602" y="593"/>
                    </a:lnTo>
                    <a:lnTo>
                      <a:pt x="4602" y="599"/>
                    </a:lnTo>
                    <a:lnTo>
                      <a:pt x="4602" y="599"/>
                    </a:lnTo>
                    <a:lnTo>
                      <a:pt x="4602" y="599"/>
                    </a:lnTo>
                    <a:lnTo>
                      <a:pt x="4596" y="605"/>
                    </a:lnTo>
                    <a:lnTo>
                      <a:pt x="4602" y="605"/>
                    </a:lnTo>
                    <a:lnTo>
                      <a:pt x="4596" y="605"/>
                    </a:lnTo>
                    <a:lnTo>
                      <a:pt x="4596" y="611"/>
                    </a:lnTo>
                    <a:lnTo>
                      <a:pt x="4596" y="611"/>
                    </a:lnTo>
                    <a:lnTo>
                      <a:pt x="4596" y="605"/>
                    </a:lnTo>
                    <a:lnTo>
                      <a:pt x="4596" y="605"/>
                    </a:lnTo>
                    <a:lnTo>
                      <a:pt x="4589" y="605"/>
                    </a:lnTo>
                    <a:lnTo>
                      <a:pt x="4589" y="605"/>
                    </a:lnTo>
                    <a:lnTo>
                      <a:pt x="4589" y="605"/>
                    </a:lnTo>
                    <a:lnTo>
                      <a:pt x="4589" y="605"/>
                    </a:lnTo>
                    <a:lnTo>
                      <a:pt x="4589" y="605"/>
                    </a:lnTo>
                    <a:lnTo>
                      <a:pt x="4589" y="605"/>
                    </a:lnTo>
                    <a:lnTo>
                      <a:pt x="4583" y="605"/>
                    </a:lnTo>
                    <a:lnTo>
                      <a:pt x="4583" y="605"/>
                    </a:lnTo>
                    <a:lnTo>
                      <a:pt x="4583" y="605"/>
                    </a:lnTo>
                    <a:lnTo>
                      <a:pt x="4583" y="605"/>
                    </a:lnTo>
                    <a:lnTo>
                      <a:pt x="4583" y="611"/>
                    </a:lnTo>
                    <a:lnTo>
                      <a:pt x="4583" y="611"/>
                    </a:lnTo>
                    <a:lnTo>
                      <a:pt x="4583" y="611"/>
                    </a:lnTo>
                    <a:lnTo>
                      <a:pt x="4583" y="611"/>
                    </a:lnTo>
                    <a:lnTo>
                      <a:pt x="4583" y="611"/>
                    </a:lnTo>
                    <a:lnTo>
                      <a:pt x="4583" y="611"/>
                    </a:lnTo>
                    <a:lnTo>
                      <a:pt x="4583" y="611"/>
                    </a:lnTo>
                    <a:lnTo>
                      <a:pt x="4577" y="611"/>
                    </a:lnTo>
                    <a:lnTo>
                      <a:pt x="4577" y="605"/>
                    </a:lnTo>
                    <a:lnTo>
                      <a:pt x="4577" y="605"/>
                    </a:lnTo>
                    <a:lnTo>
                      <a:pt x="4577" y="605"/>
                    </a:lnTo>
                    <a:lnTo>
                      <a:pt x="4577" y="605"/>
                    </a:lnTo>
                    <a:lnTo>
                      <a:pt x="4577" y="599"/>
                    </a:lnTo>
                    <a:lnTo>
                      <a:pt x="4577" y="599"/>
                    </a:lnTo>
                    <a:lnTo>
                      <a:pt x="4577" y="599"/>
                    </a:lnTo>
                    <a:lnTo>
                      <a:pt x="4577" y="599"/>
                    </a:lnTo>
                    <a:lnTo>
                      <a:pt x="4577" y="599"/>
                    </a:lnTo>
                    <a:lnTo>
                      <a:pt x="4577" y="599"/>
                    </a:lnTo>
                    <a:lnTo>
                      <a:pt x="4577" y="593"/>
                    </a:lnTo>
                    <a:lnTo>
                      <a:pt x="4577" y="599"/>
                    </a:lnTo>
                    <a:lnTo>
                      <a:pt x="4577" y="599"/>
                    </a:lnTo>
                    <a:lnTo>
                      <a:pt x="4571" y="599"/>
                    </a:lnTo>
                    <a:lnTo>
                      <a:pt x="4577" y="599"/>
                    </a:lnTo>
                    <a:lnTo>
                      <a:pt x="4571" y="605"/>
                    </a:lnTo>
                    <a:lnTo>
                      <a:pt x="4571" y="599"/>
                    </a:lnTo>
                    <a:lnTo>
                      <a:pt x="4571" y="605"/>
                    </a:lnTo>
                    <a:lnTo>
                      <a:pt x="4571" y="605"/>
                    </a:lnTo>
                    <a:lnTo>
                      <a:pt x="4565" y="605"/>
                    </a:lnTo>
                    <a:lnTo>
                      <a:pt x="4565" y="605"/>
                    </a:lnTo>
                    <a:lnTo>
                      <a:pt x="4565" y="611"/>
                    </a:lnTo>
                    <a:lnTo>
                      <a:pt x="4565" y="611"/>
                    </a:lnTo>
                    <a:lnTo>
                      <a:pt x="4565" y="611"/>
                    </a:lnTo>
                    <a:lnTo>
                      <a:pt x="4565" y="611"/>
                    </a:lnTo>
                    <a:lnTo>
                      <a:pt x="4565" y="611"/>
                    </a:lnTo>
                    <a:lnTo>
                      <a:pt x="4565" y="611"/>
                    </a:lnTo>
                    <a:lnTo>
                      <a:pt x="4565" y="611"/>
                    </a:lnTo>
                    <a:lnTo>
                      <a:pt x="4565" y="611"/>
                    </a:lnTo>
                    <a:lnTo>
                      <a:pt x="4565" y="611"/>
                    </a:lnTo>
                    <a:lnTo>
                      <a:pt x="4565" y="617"/>
                    </a:lnTo>
                    <a:lnTo>
                      <a:pt x="4565" y="617"/>
                    </a:lnTo>
                    <a:lnTo>
                      <a:pt x="4565" y="617"/>
                    </a:lnTo>
                    <a:lnTo>
                      <a:pt x="4565" y="617"/>
                    </a:lnTo>
                    <a:lnTo>
                      <a:pt x="4565" y="617"/>
                    </a:lnTo>
                    <a:lnTo>
                      <a:pt x="4565" y="623"/>
                    </a:lnTo>
                    <a:lnTo>
                      <a:pt x="4565" y="623"/>
                    </a:lnTo>
                    <a:lnTo>
                      <a:pt x="4565" y="623"/>
                    </a:lnTo>
                    <a:lnTo>
                      <a:pt x="4565" y="623"/>
                    </a:lnTo>
                    <a:lnTo>
                      <a:pt x="4565" y="629"/>
                    </a:lnTo>
                    <a:lnTo>
                      <a:pt x="4565" y="629"/>
                    </a:lnTo>
                    <a:lnTo>
                      <a:pt x="4571" y="629"/>
                    </a:lnTo>
                    <a:lnTo>
                      <a:pt x="4571" y="629"/>
                    </a:lnTo>
                    <a:lnTo>
                      <a:pt x="4571" y="635"/>
                    </a:lnTo>
                    <a:lnTo>
                      <a:pt x="4571" y="635"/>
                    </a:lnTo>
                    <a:lnTo>
                      <a:pt x="4571" y="635"/>
                    </a:lnTo>
                    <a:lnTo>
                      <a:pt x="4565" y="635"/>
                    </a:lnTo>
                    <a:lnTo>
                      <a:pt x="4565" y="635"/>
                    </a:lnTo>
                    <a:lnTo>
                      <a:pt x="4565" y="635"/>
                    </a:lnTo>
                    <a:lnTo>
                      <a:pt x="4565" y="635"/>
                    </a:lnTo>
                    <a:lnTo>
                      <a:pt x="4565" y="635"/>
                    </a:lnTo>
                    <a:lnTo>
                      <a:pt x="4559" y="641"/>
                    </a:lnTo>
                    <a:lnTo>
                      <a:pt x="4559" y="641"/>
                    </a:lnTo>
                    <a:lnTo>
                      <a:pt x="4559" y="641"/>
                    </a:lnTo>
                    <a:lnTo>
                      <a:pt x="4559" y="641"/>
                    </a:lnTo>
                    <a:lnTo>
                      <a:pt x="4559" y="647"/>
                    </a:lnTo>
                    <a:lnTo>
                      <a:pt x="4559" y="647"/>
                    </a:lnTo>
                    <a:lnTo>
                      <a:pt x="4559" y="647"/>
                    </a:lnTo>
                    <a:lnTo>
                      <a:pt x="4559" y="647"/>
                    </a:lnTo>
                    <a:lnTo>
                      <a:pt x="4559" y="654"/>
                    </a:lnTo>
                    <a:lnTo>
                      <a:pt x="4559" y="654"/>
                    </a:lnTo>
                    <a:lnTo>
                      <a:pt x="4559" y="654"/>
                    </a:lnTo>
                    <a:lnTo>
                      <a:pt x="4559" y="654"/>
                    </a:lnTo>
                    <a:lnTo>
                      <a:pt x="4559" y="654"/>
                    </a:lnTo>
                    <a:lnTo>
                      <a:pt x="4559" y="654"/>
                    </a:lnTo>
                    <a:lnTo>
                      <a:pt x="4559" y="654"/>
                    </a:lnTo>
                    <a:lnTo>
                      <a:pt x="4559" y="654"/>
                    </a:lnTo>
                    <a:lnTo>
                      <a:pt x="4559" y="660"/>
                    </a:lnTo>
                    <a:lnTo>
                      <a:pt x="4559" y="660"/>
                    </a:lnTo>
                    <a:lnTo>
                      <a:pt x="4559" y="660"/>
                    </a:lnTo>
                    <a:lnTo>
                      <a:pt x="4559" y="666"/>
                    </a:lnTo>
                    <a:lnTo>
                      <a:pt x="4553" y="666"/>
                    </a:lnTo>
                    <a:lnTo>
                      <a:pt x="4553" y="666"/>
                    </a:lnTo>
                    <a:lnTo>
                      <a:pt x="4553" y="666"/>
                    </a:lnTo>
                    <a:lnTo>
                      <a:pt x="4553" y="666"/>
                    </a:lnTo>
                    <a:lnTo>
                      <a:pt x="4553" y="666"/>
                    </a:lnTo>
                    <a:lnTo>
                      <a:pt x="4553" y="672"/>
                    </a:lnTo>
                    <a:lnTo>
                      <a:pt x="4547" y="672"/>
                    </a:lnTo>
                    <a:lnTo>
                      <a:pt x="4547" y="678"/>
                    </a:lnTo>
                    <a:lnTo>
                      <a:pt x="4547" y="678"/>
                    </a:lnTo>
                    <a:lnTo>
                      <a:pt x="4553" y="678"/>
                    </a:lnTo>
                    <a:lnTo>
                      <a:pt x="4553" y="678"/>
                    </a:lnTo>
                    <a:lnTo>
                      <a:pt x="4553" y="684"/>
                    </a:lnTo>
                    <a:lnTo>
                      <a:pt x="4547" y="690"/>
                    </a:lnTo>
                    <a:lnTo>
                      <a:pt x="4547" y="690"/>
                    </a:lnTo>
                    <a:lnTo>
                      <a:pt x="4553" y="690"/>
                    </a:lnTo>
                    <a:lnTo>
                      <a:pt x="4547" y="696"/>
                    </a:lnTo>
                    <a:lnTo>
                      <a:pt x="4547" y="696"/>
                    </a:lnTo>
                    <a:lnTo>
                      <a:pt x="4547" y="696"/>
                    </a:lnTo>
                    <a:lnTo>
                      <a:pt x="4547" y="696"/>
                    </a:lnTo>
                    <a:lnTo>
                      <a:pt x="4547" y="696"/>
                    </a:lnTo>
                    <a:lnTo>
                      <a:pt x="4547" y="702"/>
                    </a:lnTo>
                    <a:lnTo>
                      <a:pt x="4547" y="702"/>
                    </a:lnTo>
                    <a:lnTo>
                      <a:pt x="4547" y="696"/>
                    </a:lnTo>
                    <a:lnTo>
                      <a:pt x="4547" y="702"/>
                    </a:lnTo>
                    <a:lnTo>
                      <a:pt x="4541" y="702"/>
                    </a:lnTo>
                    <a:lnTo>
                      <a:pt x="4541" y="702"/>
                    </a:lnTo>
                    <a:lnTo>
                      <a:pt x="4541" y="702"/>
                    </a:lnTo>
                    <a:lnTo>
                      <a:pt x="4541" y="696"/>
                    </a:lnTo>
                    <a:lnTo>
                      <a:pt x="4541" y="696"/>
                    </a:lnTo>
                    <a:lnTo>
                      <a:pt x="4541" y="696"/>
                    </a:lnTo>
                    <a:lnTo>
                      <a:pt x="4541" y="696"/>
                    </a:lnTo>
                    <a:lnTo>
                      <a:pt x="4535" y="696"/>
                    </a:lnTo>
                    <a:lnTo>
                      <a:pt x="4535" y="696"/>
                    </a:lnTo>
                    <a:lnTo>
                      <a:pt x="4535" y="696"/>
                    </a:lnTo>
                    <a:lnTo>
                      <a:pt x="4535" y="696"/>
                    </a:lnTo>
                    <a:lnTo>
                      <a:pt x="4535" y="696"/>
                    </a:lnTo>
                    <a:lnTo>
                      <a:pt x="4535" y="696"/>
                    </a:lnTo>
                    <a:lnTo>
                      <a:pt x="4535" y="696"/>
                    </a:lnTo>
                    <a:lnTo>
                      <a:pt x="4535" y="690"/>
                    </a:lnTo>
                    <a:lnTo>
                      <a:pt x="4535" y="690"/>
                    </a:lnTo>
                    <a:lnTo>
                      <a:pt x="4535" y="690"/>
                    </a:lnTo>
                    <a:lnTo>
                      <a:pt x="4535" y="690"/>
                    </a:lnTo>
                    <a:lnTo>
                      <a:pt x="4535" y="690"/>
                    </a:lnTo>
                    <a:lnTo>
                      <a:pt x="4535" y="684"/>
                    </a:lnTo>
                    <a:lnTo>
                      <a:pt x="4535" y="684"/>
                    </a:lnTo>
                    <a:lnTo>
                      <a:pt x="4528" y="684"/>
                    </a:lnTo>
                    <a:lnTo>
                      <a:pt x="4528" y="684"/>
                    </a:lnTo>
                    <a:lnTo>
                      <a:pt x="4528" y="684"/>
                    </a:lnTo>
                    <a:lnTo>
                      <a:pt x="4528" y="684"/>
                    </a:lnTo>
                    <a:lnTo>
                      <a:pt x="4528" y="684"/>
                    </a:lnTo>
                    <a:lnTo>
                      <a:pt x="4528" y="684"/>
                    </a:lnTo>
                    <a:lnTo>
                      <a:pt x="4528" y="684"/>
                    </a:lnTo>
                    <a:lnTo>
                      <a:pt x="4528" y="678"/>
                    </a:lnTo>
                    <a:lnTo>
                      <a:pt x="4522" y="678"/>
                    </a:lnTo>
                    <a:lnTo>
                      <a:pt x="4522" y="678"/>
                    </a:lnTo>
                    <a:lnTo>
                      <a:pt x="4522" y="678"/>
                    </a:lnTo>
                    <a:lnTo>
                      <a:pt x="4522" y="678"/>
                    </a:lnTo>
                    <a:lnTo>
                      <a:pt x="4522" y="678"/>
                    </a:lnTo>
                    <a:lnTo>
                      <a:pt x="4522" y="678"/>
                    </a:lnTo>
                    <a:lnTo>
                      <a:pt x="4522" y="678"/>
                    </a:lnTo>
                    <a:lnTo>
                      <a:pt x="4522" y="678"/>
                    </a:lnTo>
                    <a:lnTo>
                      <a:pt x="4516" y="678"/>
                    </a:lnTo>
                    <a:lnTo>
                      <a:pt x="4516" y="672"/>
                    </a:lnTo>
                    <a:lnTo>
                      <a:pt x="4516" y="678"/>
                    </a:lnTo>
                    <a:lnTo>
                      <a:pt x="4516" y="678"/>
                    </a:lnTo>
                    <a:lnTo>
                      <a:pt x="4516" y="672"/>
                    </a:lnTo>
                    <a:lnTo>
                      <a:pt x="4516" y="672"/>
                    </a:lnTo>
                    <a:lnTo>
                      <a:pt x="4516" y="672"/>
                    </a:lnTo>
                    <a:lnTo>
                      <a:pt x="4516" y="672"/>
                    </a:lnTo>
                    <a:lnTo>
                      <a:pt x="4510" y="672"/>
                    </a:lnTo>
                    <a:lnTo>
                      <a:pt x="4510" y="672"/>
                    </a:lnTo>
                    <a:lnTo>
                      <a:pt x="4510" y="666"/>
                    </a:lnTo>
                    <a:lnTo>
                      <a:pt x="4510" y="666"/>
                    </a:lnTo>
                    <a:lnTo>
                      <a:pt x="4510" y="666"/>
                    </a:lnTo>
                    <a:lnTo>
                      <a:pt x="4510" y="666"/>
                    </a:lnTo>
                    <a:lnTo>
                      <a:pt x="4510" y="666"/>
                    </a:lnTo>
                    <a:lnTo>
                      <a:pt x="4510" y="666"/>
                    </a:lnTo>
                    <a:lnTo>
                      <a:pt x="4510" y="660"/>
                    </a:lnTo>
                    <a:lnTo>
                      <a:pt x="4510" y="660"/>
                    </a:lnTo>
                    <a:lnTo>
                      <a:pt x="4510" y="660"/>
                    </a:lnTo>
                    <a:lnTo>
                      <a:pt x="4510" y="660"/>
                    </a:lnTo>
                    <a:lnTo>
                      <a:pt x="4510" y="660"/>
                    </a:lnTo>
                    <a:lnTo>
                      <a:pt x="4510" y="660"/>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47"/>
                    </a:lnTo>
                    <a:lnTo>
                      <a:pt x="4510" y="647"/>
                    </a:lnTo>
                    <a:lnTo>
                      <a:pt x="4504" y="641"/>
                    </a:lnTo>
                    <a:lnTo>
                      <a:pt x="4504" y="635"/>
                    </a:lnTo>
                    <a:lnTo>
                      <a:pt x="4504" y="635"/>
                    </a:lnTo>
                    <a:lnTo>
                      <a:pt x="4504" y="629"/>
                    </a:lnTo>
                    <a:lnTo>
                      <a:pt x="4498" y="623"/>
                    </a:lnTo>
                    <a:lnTo>
                      <a:pt x="4498" y="617"/>
                    </a:lnTo>
                    <a:lnTo>
                      <a:pt x="4498" y="611"/>
                    </a:lnTo>
                    <a:lnTo>
                      <a:pt x="4498" y="611"/>
                    </a:lnTo>
                    <a:lnTo>
                      <a:pt x="4492" y="599"/>
                    </a:lnTo>
                    <a:lnTo>
                      <a:pt x="4492" y="593"/>
                    </a:lnTo>
                    <a:lnTo>
                      <a:pt x="4486" y="574"/>
                    </a:lnTo>
                    <a:lnTo>
                      <a:pt x="4486" y="574"/>
                    </a:lnTo>
                    <a:lnTo>
                      <a:pt x="4486" y="568"/>
                    </a:lnTo>
                    <a:lnTo>
                      <a:pt x="4480" y="562"/>
                    </a:lnTo>
                    <a:lnTo>
                      <a:pt x="4480" y="562"/>
                    </a:lnTo>
                    <a:lnTo>
                      <a:pt x="4480" y="550"/>
                    </a:lnTo>
                    <a:lnTo>
                      <a:pt x="4480" y="544"/>
                    </a:lnTo>
                    <a:lnTo>
                      <a:pt x="4473" y="538"/>
                    </a:lnTo>
                    <a:lnTo>
                      <a:pt x="4473" y="531"/>
                    </a:lnTo>
                    <a:lnTo>
                      <a:pt x="4467" y="519"/>
                    </a:lnTo>
                    <a:lnTo>
                      <a:pt x="4467" y="519"/>
                    </a:lnTo>
                    <a:lnTo>
                      <a:pt x="4467" y="507"/>
                    </a:lnTo>
                    <a:lnTo>
                      <a:pt x="4461" y="501"/>
                    </a:lnTo>
                    <a:lnTo>
                      <a:pt x="4461" y="495"/>
                    </a:lnTo>
                    <a:lnTo>
                      <a:pt x="4461" y="489"/>
                    </a:lnTo>
                    <a:lnTo>
                      <a:pt x="4455" y="476"/>
                    </a:lnTo>
                    <a:lnTo>
                      <a:pt x="4449" y="470"/>
                    </a:lnTo>
                    <a:lnTo>
                      <a:pt x="4449" y="464"/>
                    </a:lnTo>
                    <a:lnTo>
                      <a:pt x="4449" y="458"/>
                    </a:lnTo>
                    <a:lnTo>
                      <a:pt x="4449" y="458"/>
                    </a:lnTo>
                    <a:lnTo>
                      <a:pt x="4449" y="458"/>
                    </a:lnTo>
                    <a:lnTo>
                      <a:pt x="4449" y="458"/>
                    </a:lnTo>
                    <a:lnTo>
                      <a:pt x="4449" y="458"/>
                    </a:lnTo>
                    <a:lnTo>
                      <a:pt x="4449" y="458"/>
                    </a:lnTo>
                    <a:lnTo>
                      <a:pt x="4455" y="452"/>
                    </a:lnTo>
                    <a:lnTo>
                      <a:pt x="4455" y="452"/>
                    </a:lnTo>
                    <a:lnTo>
                      <a:pt x="4449" y="452"/>
                    </a:lnTo>
                    <a:lnTo>
                      <a:pt x="4449" y="452"/>
                    </a:lnTo>
                    <a:lnTo>
                      <a:pt x="4455" y="452"/>
                    </a:lnTo>
                    <a:lnTo>
                      <a:pt x="4455" y="452"/>
                    </a:lnTo>
                    <a:lnTo>
                      <a:pt x="4455" y="452"/>
                    </a:lnTo>
                    <a:lnTo>
                      <a:pt x="4455" y="452"/>
                    </a:lnTo>
                    <a:moveTo>
                      <a:pt x="2875" y="531"/>
                    </a:moveTo>
                    <a:lnTo>
                      <a:pt x="2875" y="531"/>
                    </a:lnTo>
                    <a:lnTo>
                      <a:pt x="2875" y="531"/>
                    </a:lnTo>
                    <a:lnTo>
                      <a:pt x="2868" y="538"/>
                    </a:lnTo>
                    <a:lnTo>
                      <a:pt x="2868" y="538"/>
                    </a:lnTo>
                    <a:lnTo>
                      <a:pt x="2868" y="538"/>
                    </a:lnTo>
                    <a:lnTo>
                      <a:pt x="2868" y="538"/>
                    </a:lnTo>
                    <a:lnTo>
                      <a:pt x="2868" y="538"/>
                    </a:lnTo>
                    <a:lnTo>
                      <a:pt x="2868" y="538"/>
                    </a:lnTo>
                    <a:lnTo>
                      <a:pt x="2868" y="538"/>
                    </a:lnTo>
                    <a:lnTo>
                      <a:pt x="2862" y="538"/>
                    </a:lnTo>
                    <a:lnTo>
                      <a:pt x="2862" y="538"/>
                    </a:lnTo>
                    <a:lnTo>
                      <a:pt x="2862" y="544"/>
                    </a:lnTo>
                    <a:lnTo>
                      <a:pt x="2862" y="544"/>
                    </a:lnTo>
                    <a:lnTo>
                      <a:pt x="2862" y="544"/>
                    </a:lnTo>
                    <a:lnTo>
                      <a:pt x="2856" y="544"/>
                    </a:lnTo>
                    <a:lnTo>
                      <a:pt x="2856" y="544"/>
                    </a:lnTo>
                    <a:lnTo>
                      <a:pt x="2856" y="538"/>
                    </a:lnTo>
                    <a:lnTo>
                      <a:pt x="2862" y="538"/>
                    </a:lnTo>
                    <a:lnTo>
                      <a:pt x="2862" y="538"/>
                    </a:lnTo>
                    <a:lnTo>
                      <a:pt x="2862" y="538"/>
                    </a:lnTo>
                    <a:lnTo>
                      <a:pt x="2862" y="538"/>
                    </a:lnTo>
                    <a:lnTo>
                      <a:pt x="2862" y="538"/>
                    </a:lnTo>
                    <a:lnTo>
                      <a:pt x="2868" y="531"/>
                    </a:lnTo>
                    <a:lnTo>
                      <a:pt x="2868" y="531"/>
                    </a:lnTo>
                    <a:lnTo>
                      <a:pt x="2868" y="531"/>
                    </a:lnTo>
                    <a:lnTo>
                      <a:pt x="2868" y="531"/>
                    </a:lnTo>
                    <a:lnTo>
                      <a:pt x="2868" y="531"/>
                    </a:lnTo>
                    <a:lnTo>
                      <a:pt x="2875" y="531"/>
                    </a:lnTo>
                    <a:lnTo>
                      <a:pt x="2875" y="531"/>
                    </a:lnTo>
                    <a:lnTo>
                      <a:pt x="2875" y="531"/>
                    </a:lnTo>
                    <a:lnTo>
                      <a:pt x="2875" y="531"/>
                    </a:lnTo>
                    <a:lnTo>
                      <a:pt x="2875" y="531"/>
                    </a:lnTo>
                  </a:path>
                </a:pathLst>
              </a:custGeom>
              <a:noFill/>
              <a:ln w="11113" cap="flat">
                <a:solidFill>
                  <a:srgbClr val="BBB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2090" y="2218"/>
                <a:ext cx="390" cy="171"/>
              </a:xfrm>
              <a:custGeom>
                <a:avLst/>
                <a:gdLst>
                  <a:gd name="T0" fmla="*/ 15 w 64"/>
                  <a:gd name="T1" fmla="*/ 28 h 28"/>
                  <a:gd name="T2" fmla="*/ 11 w 64"/>
                  <a:gd name="T3" fmla="*/ 24 h 28"/>
                  <a:gd name="T4" fmla="*/ 4 w 64"/>
                  <a:gd name="T5" fmla="*/ 13 h 28"/>
                  <a:gd name="T6" fmla="*/ 1 w 64"/>
                  <a:gd name="T7" fmla="*/ 8 h 28"/>
                  <a:gd name="T8" fmla="*/ 0 w 64"/>
                  <a:gd name="T9" fmla="*/ 3 h 28"/>
                  <a:gd name="T10" fmla="*/ 8 w 64"/>
                  <a:gd name="T11" fmla="*/ 1 h 28"/>
                  <a:gd name="T12" fmla="*/ 28 w 64"/>
                  <a:gd name="T13" fmla="*/ 1 h 28"/>
                  <a:gd name="T14" fmla="*/ 36 w 64"/>
                  <a:gd name="T15" fmla="*/ 1 h 28"/>
                  <a:gd name="T16" fmla="*/ 56 w 64"/>
                  <a:gd name="T17" fmla="*/ 0 h 28"/>
                  <a:gd name="T18" fmla="*/ 61 w 64"/>
                  <a:gd name="T19" fmla="*/ 1 h 28"/>
                  <a:gd name="T20" fmla="*/ 63 w 64"/>
                  <a:gd name="T21" fmla="*/ 5 h 28"/>
                  <a:gd name="T22" fmla="*/ 64 w 64"/>
                  <a:gd name="T23" fmla="*/ 7 h 28"/>
                  <a:gd name="T24" fmla="*/ 62 w 64"/>
                  <a:gd name="T25" fmla="*/ 6 h 28"/>
                  <a:gd name="T26" fmla="*/ 61 w 64"/>
                  <a:gd name="T27" fmla="*/ 6 h 28"/>
                  <a:gd name="T28" fmla="*/ 57 w 64"/>
                  <a:gd name="T29" fmla="*/ 3 h 28"/>
                  <a:gd name="T30" fmla="*/ 49 w 64"/>
                  <a:gd name="T31" fmla="*/ 3 h 28"/>
                  <a:gd name="T32" fmla="*/ 11 w 64"/>
                  <a:gd name="T33" fmla="*/ 6 h 28"/>
                  <a:gd name="T34" fmla="*/ 6 w 64"/>
                  <a:gd name="T35" fmla="*/ 5 h 28"/>
                  <a:gd name="T36" fmla="*/ 8 w 64"/>
                  <a:gd name="T37" fmla="*/ 11 h 28"/>
                  <a:gd name="T38" fmla="*/ 15 w 64"/>
                  <a:gd name="T39" fmla="*/ 15 h 28"/>
                  <a:gd name="T40" fmla="*/ 16 w 64"/>
                  <a:gd name="T41" fmla="*/ 20 h 28"/>
                  <a:gd name="T42" fmla="*/ 16 w 64"/>
                  <a:gd name="T43" fmla="*/ 25 h 28"/>
                  <a:gd name="T44" fmla="*/ 15 w 64"/>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28">
                    <a:moveTo>
                      <a:pt x="15" y="28"/>
                    </a:moveTo>
                    <a:cubicBezTo>
                      <a:pt x="15" y="28"/>
                      <a:pt x="11" y="24"/>
                      <a:pt x="11" y="24"/>
                    </a:cubicBezTo>
                    <a:cubicBezTo>
                      <a:pt x="11" y="23"/>
                      <a:pt x="4" y="13"/>
                      <a:pt x="4" y="13"/>
                    </a:cubicBezTo>
                    <a:cubicBezTo>
                      <a:pt x="4" y="12"/>
                      <a:pt x="1" y="8"/>
                      <a:pt x="1" y="8"/>
                    </a:cubicBezTo>
                    <a:cubicBezTo>
                      <a:pt x="1" y="8"/>
                      <a:pt x="0" y="3"/>
                      <a:pt x="0" y="3"/>
                    </a:cubicBezTo>
                    <a:cubicBezTo>
                      <a:pt x="0" y="3"/>
                      <a:pt x="7" y="1"/>
                      <a:pt x="8" y="1"/>
                    </a:cubicBezTo>
                    <a:cubicBezTo>
                      <a:pt x="8" y="1"/>
                      <a:pt x="28" y="1"/>
                      <a:pt x="28" y="1"/>
                    </a:cubicBezTo>
                    <a:cubicBezTo>
                      <a:pt x="36" y="1"/>
                      <a:pt x="36" y="1"/>
                      <a:pt x="36" y="1"/>
                    </a:cubicBezTo>
                    <a:cubicBezTo>
                      <a:pt x="36" y="1"/>
                      <a:pt x="56" y="0"/>
                      <a:pt x="56" y="0"/>
                    </a:cubicBezTo>
                    <a:cubicBezTo>
                      <a:pt x="56" y="0"/>
                      <a:pt x="61" y="1"/>
                      <a:pt x="61" y="1"/>
                    </a:cubicBezTo>
                    <a:cubicBezTo>
                      <a:pt x="63" y="5"/>
                      <a:pt x="63" y="5"/>
                      <a:pt x="63" y="5"/>
                    </a:cubicBezTo>
                    <a:cubicBezTo>
                      <a:pt x="64" y="7"/>
                      <a:pt x="64" y="7"/>
                      <a:pt x="64" y="7"/>
                    </a:cubicBezTo>
                    <a:cubicBezTo>
                      <a:pt x="62" y="6"/>
                      <a:pt x="62" y="6"/>
                      <a:pt x="62" y="6"/>
                    </a:cubicBezTo>
                    <a:cubicBezTo>
                      <a:pt x="61" y="6"/>
                      <a:pt x="61" y="6"/>
                      <a:pt x="61" y="6"/>
                    </a:cubicBezTo>
                    <a:cubicBezTo>
                      <a:pt x="57" y="3"/>
                      <a:pt x="57" y="3"/>
                      <a:pt x="57" y="3"/>
                    </a:cubicBezTo>
                    <a:cubicBezTo>
                      <a:pt x="49" y="3"/>
                      <a:pt x="49" y="3"/>
                      <a:pt x="49" y="3"/>
                    </a:cubicBezTo>
                    <a:cubicBezTo>
                      <a:pt x="11" y="6"/>
                      <a:pt x="11" y="6"/>
                      <a:pt x="11" y="6"/>
                    </a:cubicBezTo>
                    <a:cubicBezTo>
                      <a:pt x="6" y="5"/>
                      <a:pt x="6" y="5"/>
                      <a:pt x="6" y="5"/>
                    </a:cubicBezTo>
                    <a:cubicBezTo>
                      <a:pt x="8" y="11"/>
                      <a:pt x="8" y="11"/>
                      <a:pt x="8" y="11"/>
                    </a:cubicBezTo>
                    <a:cubicBezTo>
                      <a:pt x="15" y="15"/>
                      <a:pt x="15" y="15"/>
                      <a:pt x="15" y="15"/>
                    </a:cubicBezTo>
                    <a:cubicBezTo>
                      <a:pt x="15" y="15"/>
                      <a:pt x="16" y="19"/>
                      <a:pt x="16" y="20"/>
                    </a:cubicBezTo>
                    <a:cubicBezTo>
                      <a:pt x="16" y="20"/>
                      <a:pt x="16" y="25"/>
                      <a:pt x="16" y="25"/>
                    </a:cubicBezTo>
                    <a:cubicBezTo>
                      <a:pt x="16" y="26"/>
                      <a:pt x="15" y="28"/>
                      <a:pt x="15"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2474" y="1968"/>
                <a:ext cx="116" cy="293"/>
              </a:xfrm>
              <a:custGeom>
                <a:avLst/>
                <a:gdLst>
                  <a:gd name="T0" fmla="*/ 5 w 19"/>
                  <a:gd name="T1" fmla="*/ 1 h 48"/>
                  <a:gd name="T2" fmla="*/ 9 w 19"/>
                  <a:gd name="T3" fmla="*/ 0 h 48"/>
                  <a:gd name="T4" fmla="*/ 9 w 19"/>
                  <a:gd name="T5" fmla="*/ 5 h 48"/>
                  <a:gd name="T6" fmla="*/ 11 w 19"/>
                  <a:gd name="T7" fmla="*/ 6 h 48"/>
                  <a:gd name="T8" fmla="*/ 15 w 19"/>
                  <a:gd name="T9" fmla="*/ 8 h 48"/>
                  <a:gd name="T10" fmla="*/ 19 w 19"/>
                  <a:gd name="T11" fmla="*/ 13 h 48"/>
                  <a:gd name="T12" fmla="*/ 17 w 19"/>
                  <a:gd name="T13" fmla="*/ 22 h 48"/>
                  <a:gd name="T14" fmla="*/ 13 w 19"/>
                  <a:gd name="T15" fmla="*/ 27 h 48"/>
                  <a:gd name="T16" fmla="*/ 8 w 19"/>
                  <a:gd name="T17" fmla="*/ 28 h 48"/>
                  <a:gd name="T18" fmla="*/ 9 w 19"/>
                  <a:gd name="T19" fmla="*/ 37 h 48"/>
                  <a:gd name="T20" fmla="*/ 4 w 19"/>
                  <a:gd name="T21" fmla="*/ 45 h 48"/>
                  <a:gd name="T22" fmla="*/ 1 w 19"/>
                  <a:gd name="T23" fmla="*/ 48 h 48"/>
                  <a:gd name="T24" fmla="*/ 0 w 19"/>
                  <a:gd name="T25" fmla="*/ 46 h 48"/>
                  <a:gd name="T26" fmla="*/ 3 w 19"/>
                  <a:gd name="T27" fmla="*/ 22 h 48"/>
                  <a:gd name="T28" fmla="*/ 1 w 19"/>
                  <a:gd name="T29" fmla="*/ 2 h 48"/>
                  <a:gd name="T30" fmla="*/ 5 w 19"/>
                  <a:gd name="T3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5" y="1"/>
                    </a:moveTo>
                    <a:cubicBezTo>
                      <a:pt x="9" y="0"/>
                      <a:pt x="9" y="0"/>
                      <a:pt x="9" y="0"/>
                    </a:cubicBezTo>
                    <a:cubicBezTo>
                      <a:pt x="9" y="5"/>
                      <a:pt x="9" y="5"/>
                      <a:pt x="9" y="5"/>
                    </a:cubicBezTo>
                    <a:cubicBezTo>
                      <a:pt x="11" y="6"/>
                      <a:pt x="11" y="6"/>
                      <a:pt x="11" y="6"/>
                    </a:cubicBezTo>
                    <a:cubicBezTo>
                      <a:pt x="11" y="6"/>
                      <a:pt x="15" y="8"/>
                      <a:pt x="15" y="8"/>
                    </a:cubicBezTo>
                    <a:cubicBezTo>
                      <a:pt x="15" y="9"/>
                      <a:pt x="18" y="12"/>
                      <a:pt x="19" y="13"/>
                    </a:cubicBezTo>
                    <a:cubicBezTo>
                      <a:pt x="19" y="13"/>
                      <a:pt x="17" y="22"/>
                      <a:pt x="17" y="22"/>
                    </a:cubicBezTo>
                    <a:cubicBezTo>
                      <a:pt x="17" y="23"/>
                      <a:pt x="14" y="27"/>
                      <a:pt x="13" y="27"/>
                    </a:cubicBezTo>
                    <a:cubicBezTo>
                      <a:pt x="12" y="27"/>
                      <a:pt x="8" y="28"/>
                      <a:pt x="8" y="28"/>
                    </a:cubicBezTo>
                    <a:cubicBezTo>
                      <a:pt x="8" y="28"/>
                      <a:pt x="9" y="36"/>
                      <a:pt x="9" y="37"/>
                    </a:cubicBezTo>
                    <a:cubicBezTo>
                      <a:pt x="9" y="38"/>
                      <a:pt x="4" y="45"/>
                      <a:pt x="4" y="45"/>
                    </a:cubicBezTo>
                    <a:cubicBezTo>
                      <a:pt x="1" y="48"/>
                      <a:pt x="1" y="48"/>
                      <a:pt x="1" y="48"/>
                    </a:cubicBezTo>
                    <a:cubicBezTo>
                      <a:pt x="0" y="46"/>
                      <a:pt x="0" y="46"/>
                      <a:pt x="0" y="46"/>
                    </a:cubicBezTo>
                    <a:cubicBezTo>
                      <a:pt x="3" y="22"/>
                      <a:pt x="3" y="22"/>
                      <a:pt x="3" y="22"/>
                    </a:cubicBezTo>
                    <a:cubicBezTo>
                      <a:pt x="1" y="2"/>
                      <a:pt x="1" y="2"/>
                      <a:pt x="1" y="2"/>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2444" y="1876"/>
                <a:ext cx="67" cy="110"/>
              </a:xfrm>
              <a:custGeom>
                <a:avLst/>
                <a:gdLst>
                  <a:gd name="T0" fmla="*/ 5 w 11"/>
                  <a:gd name="T1" fmla="*/ 1 h 18"/>
                  <a:gd name="T2" fmla="*/ 7 w 11"/>
                  <a:gd name="T3" fmla="*/ 0 h 18"/>
                  <a:gd name="T4" fmla="*/ 10 w 11"/>
                  <a:gd name="T5" fmla="*/ 5 h 18"/>
                  <a:gd name="T6" fmla="*/ 10 w 11"/>
                  <a:gd name="T7" fmla="*/ 12 h 18"/>
                  <a:gd name="T8" fmla="*/ 11 w 11"/>
                  <a:gd name="T9" fmla="*/ 17 h 18"/>
                  <a:gd name="T10" fmla="*/ 2 w 11"/>
                  <a:gd name="T11" fmla="*/ 18 h 18"/>
                  <a:gd name="T12" fmla="*/ 1 w 11"/>
                  <a:gd name="T13" fmla="*/ 7 h 18"/>
                  <a:gd name="T14" fmla="*/ 5 w 11"/>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8">
                    <a:moveTo>
                      <a:pt x="5" y="1"/>
                    </a:moveTo>
                    <a:cubicBezTo>
                      <a:pt x="5" y="1"/>
                      <a:pt x="7" y="0"/>
                      <a:pt x="7" y="0"/>
                    </a:cubicBezTo>
                    <a:cubicBezTo>
                      <a:pt x="7" y="0"/>
                      <a:pt x="10" y="5"/>
                      <a:pt x="10" y="5"/>
                    </a:cubicBezTo>
                    <a:cubicBezTo>
                      <a:pt x="10" y="12"/>
                      <a:pt x="10" y="12"/>
                      <a:pt x="10" y="12"/>
                    </a:cubicBezTo>
                    <a:cubicBezTo>
                      <a:pt x="11" y="17"/>
                      <a:pt x="11" y="17"/>
                      <a:pt x="11" y="17"/>
                    </a:cubicBezTo>
                    <a:cubicBezTo>
                      <a:pt x="11" y="17"/>
                      <a:pt x="2" y="18"/>
                      <a:pt x="2" y="18"/>
                    </a:cubicBezTo>
                    <a:cubicBezTo>
                      <a:pt x="2" y="18"/>
                      <a:pt x="0" y="7"/>
                      <a:pt x="1" y="7"/>
                    </a:cubicBezTo>
                    <a:cubicBezTo>
                      <a:pt x="2" y="6"/>
                      <a:pt x="5"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userDrawn="1"/>
            </p:nvSpPr>
            <p:spPr bwMode="auto">
              <a:xfrm>
                <a:off x="2132" y="1876"/>
                <a:ext cx="31" cy="18"/>
              </a:xfrm>
              <a:custGeom>
                <a:avLst/>
                <a:gdLst>
                  <a:gd name="T0" fmla="*/ 0 w 5"/>
                  <a:gd name="T1" fmla="*/ 0 h 3"/>
                  <a:gd name="T2" fmla="*/ 2 w 5"/>
                  <a:gd name="T3" fmla="*/ 3 h 3"/>
                  <a:gd name="T4" fmla="*/ 5 w 5"/>
                  <a:gd name="T5" fmla="*/ 2 h 3"/>
                  <a:gd name="T6" fmla="*/ 5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1"/>
                      <a:pt x="1" y="3"/>
                      <a:pt x="2" y="3"/>
                    </a:cubicBezTo>
                    <a:cubicBezTo>
                      <a:pt x="2" y="3"/>
                      <a:pt x="5" y="2"/>
                      <a:pt x="5" y="2"/>
                    </a:cubicBezTo>
                    <a:cubicBezTo>
                      <a:pt x="5" y="0"/>
                      <a:pt x="5" y="0"/>
                      <a:pt x="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p:cNvSpPr>
              <p:nvPr userDrawn="1"/>
            </p:nvSpPr>
            <p:spPr bwMode="auto">
              <a:xfrm>
                <a:off x="1961" y="1259"/>
                <a:ext cx="98" cy="635"/>
              </a:xfrm>
              <a:custGeom>
                <a:avLst/>
                <a:gdLst>
                  <a:gd name="T0" fmla="*/ 12 w 16"/>
                  <a:gd name="T1" fmla="*/ 104 h 104"/>
                  <a:gd name="T2" fmla="*/ 16 w 16"/>
                  <a:gd name="T3" fmla="*/ 103 h 104"/>
                  <a:gd name="T4" fmla="*/ 15 w 16"/>
                  <a:gd name="T5" fmla="*/ 59 h 104"/>
                  <a:gd name="T6" fmla="*/ 12 w 16"/>
                  <a:gd name="T7" fmla="*/ 33 h 104"/>
                  <a:gd name="T8" fmla="*/ 9 w 16"/>
                  <a:gd name="T9" fmla="*/ 10 h 104"/>
                  <a:gd name="T10" fmla="*/ 6 w 16"/>
                  <a:gd name="T11" fmla="*/ 3 h 104"/>
                  <a:gd name="T12" fmla="*/ 4 w 16"/>
                  <a:gd name="T13" fmla="*/ 2 h 104"/>
                  <a:gd name="T14" fmla="*/ 3 w 16"/>
                  <a:gd name="T15" fmla="*/ 0 h 104"/>
                  <a:gd name="T16" fmla="*/ 1 w 16"/>
                  <a:gd name="T17" fmla="*/ 0 h 104"/>
                  <a:gd name="T18" fmla="*/ 0 w 16"/>
                  <a:gd name="T19" fmla="*/ 1 h 104"/>
                  <a:gd name="T20" fmla="*/ 1 w 16"/>
                  <a:gd name="T21" fmla="*/ 25 h 104"/>
                  <a:gd name="T22" fmla="*/ 4 w 16"/>
                  <a:gd name="T23" fmla="*/ 51 h 104"/>
                  <a:gd name="T24" fmla="*/ 4 w 16"/>
                  <a:gd name="T25" fmla="*/ 95 h 104"/>
                  <a:gd name="T26" fmla="*/ 5 w 16"/>
                  <a:gd name="T27" fmla="*/ 104 h 104"/>
                  <a:gd name="T28" fmla="*/ 12 w 16"/>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4">
                    <a:moveTo>
                      <a:pt x="12" y="104"/>
                    </a:moveTo>
                    <a:cubicBezTo>
                      <a:pt x="12" y="104"/>
                      <a:pt x="16" y="103"/>
                      <a:pt x="16" y="103"/>
                    </a:cubicBezTo>
                    <a:cubicBezTo>
                      <a:pt x="15" y="59"/>
                      <a:pt x="15" y="59"/>
                      <a:pt x="15" y="59"/>
                    </a:cubicBezTo>
                    <a:cubicBezTo>
                      <a:pt x="15" y="59"/>
                      <a:pt x="12" y="34"/>
                      <a:pt x="12" y="33"/>
                    </a:cubicBezTo>
                    <a:cubicBezTo>
                      <a:pt x="12" y="33"/>
                      <a:pt x="9" y="11"/>
                      <a:pt x="9" y="10"/>
                    </a:cubicBezTo>
                    <a:cubicBezTo>
                      <a:pt x="9" y="10"/>
                      <a:pt x="6" y="3"/>
                      <a:pt x="6" y="3"/>
                    </a:cubicBezTo>
                    <a:cubicBezTo>
                      <a:pt x="4" y="2"/>
                      <a:pt x="4" y="2"/>
                      <a:pt x="4" y="2"/>
                    </a:cubicBezTo>
                    <a:cubicBezTo>
                      <a:pt x="3" y="0"/>
                      <a:pt x="3" y="0"/>
                      <a:pt x="3" y="0"/>
                    </a:cubicBezTo>
                    <a:cubicBezTo>
                      <a:pt x="1" y="0"/>
                      <a:pt x="1" y="0"/>
                      <a:pt x="1" y="0"/>
                    </a:cubicBezTo>
                    <a:cubicBezTo>
                      <a:pt x="1" y="0"/>
                      <a:pt x="0" y="1"/>
                      <a:pt x="0" y="1"/>
                    </a:cubicBezTo>
                    <a:cubicBezTo>
                      <a:pt x="0" y="1"/>
                      <a:pt x="1" y="22"/>
                      <a:pt x="1" y="25"/>
                    </a:cubicBezTo>
                    <a:cubicBezTo>
                      <a:pt x="1" y="28"/>
                      <a:pt x="4" y="50"/>
                      <a:pt x="4" y="51"/>
                    </a:cubicBezTo>
                    <a:cubicBezTo>
                      <a:pt x="4" y="51"/>
                      <a:pt x="4" y="95"/>
                      <a:pt x="4" y="95"/>
                    </a:cubicBezTo>
                    <a:cubicBezTo>
                      <a:pt x="5" y="104"/>
                      <a:pt x="5" y="104"/>
                      <a:pt x="5" y="104"/>
                    </a:cubicBez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p:cNvSpPr>
              <p:nvPr userDrawn="1"/>
            </p:nvSpPr>
            <p:spPr bwMode="auto">
              <a:xfrm>
                <a:off x="784" y="3036"/>
                <a:ext cx="2026" cy="941"/>
              </a:xfrm>
              <a:custGeom>
                <a:avLst/>
                <a:gdLst>
                  <a:gd name="T0" fmla="*/ 0 w 332"/>
                  <a:gd name="T1" fmla="*/ 30 h 154"/>
                  <a:gd name="T2" fmla="*/ 0 w 332"/>
                  <a:gd name="T3" fmla="*/ 32 h 154"/>
                  <a:gd name="T4" fmla="*/ 21 w 332"/>
                  <a:gd name="T5" fmla="*/ 35 h 154"/>
                  <a:gd name="T6" fmla="*/ 42 w 332"/>
                  <a:gd name="T7" fmla="*/ 33 h 154"/>
                  <a:gd name="T8" fmla="*/ 63 w 332"/>
                  <a:gd name="T9" fmla="*/ 57 h 154"/>
                  <a:gd name="T10" fmla="*/ 67 w 332"/>
                  <a:gd name="T11" fmla="*/ 81 h 154"/>
                  <a:gd name="T12" fmla="*/ 93 w 332"/>
                  <a:gd name="T13" fmla="*/ 87 h 154"/>
                  <a:gd name="T14" fmla="*/ 109 w 332"/>
                  <a:gd name="T15" fmla="*/ 82 h 154"/>
                  <a:gd name="T16" fmla="*/ 117 w 332"/>
                  <a:gd name="T17" fmla="*/ 76 h 154"/>
                  <a:gd name="T18" fmla="*/ 125 w 332"/>
                  <a:gd name="T19" fmla="*/ 87 h 154"/>
                  <a:gd name="T20" fmla="*/ 147 w 332"/>
                  <a:gd name="T21" fmla="*/ 126 h 154"/>
                  <a:gd name="T22" fmla="*/ 171 w 332"/>
                  <a:gd name="T23" fmla="*/ 154 h 154"/>
                  <a:gd name="T24" fmla="*/ 195 w 332"/>
                  <a:gd name="T25" fmla="*/ 151 h 154"/>
                  <a:gd name="T26" fmla="*/ 197 w 332"/>
                  <a:gd name="T27" fmla="*/ 144 h 154"/>
                  <a:gd name="T28" fmla="*/ 195 w 332"/>
                  <a:gd name="T29" fmla="*/ 130 h 154"/>
                  <a:gd name="T30" fmla="*/ 197 w 332"/>
                  <a:gd name="T31" fmla="*/ 113 h 154"/>
                  <a:gd name="T32" fmla="*/ 226 w 332"/>
                  <a:gd name="T33" fmla="*/ 91 h 154"/>
                  <a:gd name="T34" fmla="*/ 249 w 332"/>
                  <a:gd name="T35" fmla="*/ 79 h 154"/>
                  <a:gd name="T36" fmla="*/ 259 w 332"/>
                  <a:gd name="T37" fmla="*/ 78 h 154"/>
                  <a:gd name="T38" fmla="*/ 276 w 332"/>
                  <a:gd name="T39" fmla="*/ 82 h 154"/>
                  <a:gd name="T40" fmla="*/ 294 w 332"/>
                  <a:gd name="T41" fmla="*/ 89 h 154"/>
                  <a:gd name="T42" fmla="*/ 325 w 332"/>
                  <a:gd name="T43" fmla="*/ 91 h 154"/>
                  <a:gd name="T44" fmla="*/ 332 w 332"/>
                  <a:gd name="T45" fmla="*/ 83 h 154"/>
                  <a:gd name="T46" fmla="*/ 325 w 332"/>
                  <a:gd name="T47" fmla="*/ 75 h 154"/>
                  <a:gd name="T48" fmla="*/ 331 w 332"/>
                  <a:gd name="T49" fmla="*/ 68 h 154"/>
                  <a:gd name="T50" fmla="*/ 332 w 332"/>
                  <a:gd name="T51" fmla="*/ 65 h 154"/>
                  <a:gd name="T52" fmla="*/ 326 w 332"/>
                  <a:gd name="T53" fmla="*/ 63 h 154"/>
                  <a:gd name="T54" fmla="*/ 321 w 332"/>
                  <a:gd name="T55" fmla="*/ 63 h 154"/>
                  <a:gd name="T56" fmla="*/ 318 w 332"/>
                  <a:gd name="T57" fmla="*/ 63 h 154"/>
                  <a:gd name="T58" fmla="*/ 316 w 332"/>
                  <a:gd name="T59" fmla="*/ 59 h 154"/>
                  <a:gd name="T60" fmla="*/ 315 w 332"/>
                  <a:gd name="T61" fmla="*/ 48 h 154"/>
                  <a:gd name="T62" fmla="*/ 285 w 332"/>
                  <a:gd name="T63" fmla="*/ 46 h 154"/>
                  <a:gd name="T64" fmla="*/ 294 w 332"/>
                  <a:gd name="T65" fmla="*/ 28 h 154"/>
                  <a:gd name="T66" fmla="*/ 294 w 332"/>
                  <a:gd name="T67" fmla="*/ 19 h 154"/>
                  <a:gd name="T68" fmla="*/ 290 w 332"/>
                  <a:gd name="T69" fmla="*/ 11 h 154"/>
                  <a:gd name="T70" fmla="*/ 283 w 332"/>
                  <a:gd name="T71" fmla="*/ 10 h 154"/>
                  <a:gd name="T72" fmla="*/ 251 w 332"/>
                  <a:gd name="T73" fmla="*/ 4 h 154"/>
                  <a:gd name="T74" fmla="*/ 239 w 332"/>
                  <a:gd name="T75" fmla="*/ 0 h 154"/>
                  <a:gd name="T76" fmla="*/ 233 w 332"/>
                  <a:gd name="T77" fmla="*/ 4 h 154"/>
                  <a:gd name="T78" fmla="*/ 62 w 332"/>
                  <a:gd name="T79" fmla="*/ 16 h 154"/>
                  <a:gd name="T80" fmla="*/ 14 w 332"/>
                  <a:gd name="T81" fmla="*/ 16 h 154"/>
                  <a:gd name="T82" fmla="*/ 0 w 332"/>
                  <a:gd name="T83" fmla="*/ 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2" h="154">
                    <a:moveTo>
                      <a:pt x="0" y="30"/>
                    </a:moveTo>
                    <a:cubicBezTo>
                      <a:pt x="0" y="32"/>
                      <a:pt x="0" y="32"/>
                      <a:pt x="0" y="32"/>
                    </a:cubicBezTo>
                    <a:cubicBezTo>
                      <a:pt x="21" y="35"/>
                      <a:pt x="21" y="35"/>
                      <a:pt x="21" y="35"/>
                    </a:cubicBezTo>
                    <a:cubicBezTo>
                      <a:pt x="42" y="33"/>
                      <a:pt x="42" y="33"/>
                      <a:pt x="42" y="33"/>
                    </a:cubicBezTo>
                    <a:cubicBezTo>
                      <a:pt x="63" y="57"/>
                      <a:pt x="63" y="57"/>
                      <a:pt x="63" y="57"/>
                    </a:cubicBezTo>
                    <a:cubicBezTo>
                      <a:pt x="67" y="81"/>
                      <a:pt x="67" y="81"/>
                      <a:pt x="67" y="81"/>
                    </a:cubicBezTo>
                    <a:cubicBezTo>
                      <a:pt x="93" y="87"/>
                      <a:pt x="93" y="87"/>
                      <a:pt x="93" y="87"/>
                    </a:cubicBezTo>
                    <a:cubicBezTo>
                      <a:pt x="109" y="82"/>
                      <a:pt x="109" y="82"/>
                      <a:pt x="109" y="82"/>
                    </a:cubicBezTo>
                    <a:cubicBezTo>
                      <a:pt x="109" y="82"/>
                      <a:pt x="116" y="76"/>
                      <a:pt x="117" y="76"/>
                    </a:cubicBezTo>
                    <a:cubicBezTo>
                      <a:pt x="118" y="77"/>
                      <a:pt x="125" y="86"/>
                      <a:pt x="125" y="87"/>
                    </a:cubicBezTo>
                    <a:cubicBezTo>
                      <a:pt x="125" y="89"/>
                      <a:pt x="146" y="125"/>
                      <a:pt x="147" y="126"/>
                    </a:cubicBezTo>
                    <a:cubicBezTo>
                      <a:pt x="148" y="127"/>
                      <a:pt x="170" y="154"/>
                      <a:pt x="171" y="154"/>
                    </a:cubicBezTo>
                    <a:cubicBezTo>
                      <a:pt x="171" y="154"/>
                      <a:pt x="195" y="151"/>
                      <a:pt x="195" y="151"/>
                    </a:cubicBezTo>
                    <a:cubicBezTo>
                      <a:pt x="195" y="151"/>
                      <a:pt x="196" y="145"/>
                      <a:pt x="197" y="144"/>
                    </a:cubicBezTo>
                    <a:cubicBezTo>
                      <a:pt x="197" y="143"/>
                      <a:pt x="194" y="136"/>
                      <a:pt x="195" y="130"/>
                    </a:cubicBezTo>
                    <a:cubicBezTo>
                      <a:pt x="196" y="123"/>
                      <a:pt x="190" y="118"/>
                      <a:pt x="197" y="113"/>
                    </a:cubicBezTo>
                    <a:cubicBezTo>
                      <a:pt x="204" y="107"/>
                      <a:pt x="225" y="92"/>
                      <a:pt x="226" y="91"/>
                    </a:cubicBezTo>
                    <a:cubicBezTo>
                      <a:pt x="228" y="90"/>
                      <a:pt x="246" y="80"/>
                      <a:pt x="249" y="79"/>
                    </a:cubicBezTo>
                    <a:cubicBezTo>
                      <a:pt x="252" y="77"/>
                      <a:pt x="259" y="78"/>
                      <a:pt x="259" y="78"/>
                    </a:cubicBezTo>
                    <a:cubicBezTo>
                      <a:pt x="259" y="78"/>
                      <a:pt x="276" y="82"/>
                      <a:pt x="276" y="82"/>
                    </a:cubicBezTo>
                    <a:cubicBezTo>
                      <a:pt x="277" y="82"/>
                      <a:pt x="293" y="88"/>
                      <a:pt x="294" y="89"/>
                    </a:cubicBezTo>
                    <a:cubicBezTo>
                      <a:pt x="296" y="89"/>
                      <a:pt x="325" y="91"/>
                      <a:pt x="325" y="91"/>
                    </a:cubicBezTo>
                    <a:cubicBezTo>
                      <a:pt x="325" y="91"/>
                      <a:pt x="332" y="84"/>
                      <a:pt x="332" y="83"/>
                    </a:cubicBezTo>
                    <a:cubicBezTo>
                      <a:pt x="332" y="83"/>
                      <a:pt x="325" y="75"/>
                      <a:pt x="325" y="75"/>
                    </a:cubicBezTo>
                    <a:cubicBezTo>
                      <a:pt x="331" y="68"/>
                      <a:pt x="331" y="68"/>
                      <a:pt x="331" y="68"/>
                    </a:cubicBezTo>
                    <a:cubicBezTo>
                      <a:pt x="332" y="65"/>
                      <a:pt x="332" y="65"/>
                      <a:pt x="332" y="65"/>
                    </a:cubicBezTo>
                    <a:cubicBezTo>
                      <a:pt x="326" y="63"/>
                      <a:pt x="326" y="63"/>
                      <a:pt x="326" y="63"/>
                    </a:cubicBezTo>
                    <a:cubicBezTo>
                      <a:pt x="321" y="63"/>
                      <a:pt x="321" y="63"/>
                      <a:pt x="321" y="63"/>
                    </a:cubicBezTo>
                    <a:cubicBezTo>
                      <a:pt x="320" y="63"/>
                      <a:pt x="318" y="63"/>
                      <a:pt x="318" y="63"/>
                    </a:cubicBezTo>
                    <a:cubicBezTo>
                      <a:pt x="316" y="59"/>
                      <a:pt x="316" y="59"/>
                      <a:pt x="316" y="59"/>
                    </a:cubicBezTo>
                    <a:cubicBezTo>
                      <a:pt x="315" y="48"/>
                      <a:pt x="315" y="48"/>
                      <a:pt x="315" y="48"/>
                    </a:cubicBezTo>
                    <a:cubicBezTo>
                      <a:pt x="285" y="46"/>
                      <a:pt x="285" y="46"/>
                      <a:pt x="285" y="46"/>
                    </a:cubicBezTo>
                    <a:cubicBezTo>
                      <a:pt x="285" y="46"/>
                      <a:pt x="293" y="29"/>
                      <a:pt x="294" y="28"/>
                    </a:cubicBezTo>
                    <a:cubicBezTo>
                      <a:pt x="294" y="28"/>
                      <a:pt x="294" y="20"/>
                      <a:pt x="294" y="19"/>
                    </a:cubicBezTo>
                    <a:cubicBezTo>
                      <a:pt x="294" y="18"/>
                      <a:pt x="290" y="11"/>
                      <a:pt x="290" y="11"/>
                    </a:cubicBezTo>
                    <a:cubicBezTo>
                      <a:pt x="283" y="10"/>
                      <a:pt x="283" y="10"/>
                      <a:pt x="283" y="10"/>
                    </a:cubicBezTo>
                    <a:cubicBezTo>
                      <a:pt x="251" y="4"/>
                      <a:pt x="251" y="4"/>
                      <a:pt x="251" y="4"/>
                    </a:cubicBezTo>
                    <a:cubicBezTo>
                      <a:pt x="239" y="0"/>
                      <a:pt x="239" y="0"/>
                      <a:pt x="239" y="0"/>
                    </a:cubicBezTo>
                    <a:cubicBezTo>
                      <a:pt x="233" y="4"/>
                      <a:pt x="233" y="4"/>
                      <a:pt x="233" y="4"/>
                    </a:cubicBezTo>
                    <a:cubicBezTo>
                      <a:pt x="62" y="16"/>
                      <a:pt x="62" y="16"/>
                      <a:pt x="62" y="16"/>
                    </a:cubicBezTo>
                    <a:cubicBezTo>
                      <a:pt x="14" y="16"/>
                      <a:pt x="14" y="16"/>
                      <a:pt x="14" y="16"/>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userDrawn="1"/>
            </p:nvSpPr>
            <p:spPr bwMode="auto">
              <a:xfrm>
                <a:off x="491" y="1162"/>
                <a:ext cx="354" cy="531"/>
              </a:xfrm>
              <a:custGeom>
                <a:avLst/>
                <a:gdLst>
                  <a:gd name="T0" fmla="*/ 5 w 58"/>
                  <a:gd name="T1" fmla="*/ 4 h 87"/>
                  <a:gd name="T2" fmla="*/ 0 w 58"/>
                  <a:gd name="T3" fmla="*/ 12 h 87"/>
                  <a:gd name="T4" fmla="*/ 12 w 58"/>
                  <a:gd name="T5" fmla="*/ 38 h 87"/>
                  <a:gd name="T6" fmla="*/ 10 w 58"/>
                  <a:gd name="T7" fmla="*/ 58 h 87"/>
                  <a:gd name="T8" fmla="*/ 14 w 58"/>
                  <a:gd name="T9" fmla="*/ 64 h 87"/>
                  <a:gd name="T10" fmla="*/ 21 w 58"/>
                  <a:gd name="T11" fmla="*/ 64 h 87"/>
                  <a:gd name="T12" fmla="*/ 24 w 58"/>
                  <a:gd name="T13" fmla="*/ 76 h 87"/>
                  <a:gd name="T14" fmla="*/ 27 w 58"/>
                  <a:gd name="T15" fmla="*/ 84 h 87"/>
                  <a:gd name="T16" fmla="*/ 34 w 58"/>
                  <a:gd name="T17" fmla="*/ 86 h 87"/>
                  <a:gd name="T18" fmla="*/ 48 w 58"/>
                  <a:gd name="T19" fmla="*/ 87 h 87"/>
                  <a:gd name="T20" fmla="*/ 58 w 58"/>
                  <a:gd name="T21" fmla="*/ 86 h 87"/>
                  <a:gd name="T22" fmla="*/ 47 w 58"/>
                  <a:gd name="T23" fmla="*/ 50 h 87"/>
                  <a:gd name="T24" fmla="*/ 29 w 58"/>
                  <a:gd name="T25" fmla="*/ 22 h 87"/>
                  <a:gd name="T26" fmla="*/ 19 w 58"/>
                  <a:gd name="T27" fmla="*/ 6 h 87"/>
                  <a:gd name="T28" fmla="*/ 3 w 58"/>
                  <a:gd name="T29" fmla="*/ 0 h 87"/>
                  <a:gd name="T30" fmla="*/ 5 w 58"/>
                  <a:gd name="T31"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87">
                    <a:moveTo>
                      <a:pt x="5" y="4"/>
                    </a:moveTo>
                    <a:cubicBezTo>
                      <a:pt x="0" y="12"/>
                      <a:pt x="0" y="12"/>
                      <a:pt x="0" y="12"/>
                    </a:cubicBezTo>
                    <a:cubicBezTo>
                      <a:pt x="12" y="38"/>
                      <a:pt x="12" y="38"/>
                      <a:pt x="12" y="38"/>
                    </a:cubicBezTo>
                    <a:cubicBezTo>
                      <a:pt x="10" y="58"/>
                      <a:pt x="10" y="58"/>
                      <a:pt x="10" y="58"/>
                    </a:cubicBezTo>
                    <a:cubicBezTo>
                      <a:pt x="14" y="64"/>
                      <a:pt x="14" y="64"/>
                      <a:pt x="14" y="64"/>
                    </a:cubicBezTo>
                    <a:cubicBezTo>
                      <a:pt x="21" y="64"/>
                      <a:pt x="21" y="64"/>
                      <a:pt x="21" y="64"/>
                    </a:cubicBezTo>
                    <a:cubicBezTo>
                      <a:pt x="24" y="76"/>
                      <a:pt x="24" y="76"/>
                      <a:pt x="24" y="76"/>
                    </a:cubicBezTo>
                    <a:cubicBezTo>
                      <a:pt x="27" y="84"/>
                      <a:pt x="27" y="84"/>
                      <a:pt x="27" y="84"/>
                    </a:cubicBezTo>
                    <a:cubicBezTo>
                      <a:pt x="34" y="86"/>
                      <a:pt x="34" y="86"/>
                      <a:pt x="34" y="86"/>
                    </a:cubicBezTo>
                    <a:cubicBezTo>
                      <a:pt x="34" y="86"/>
                      <a:pt x="47" y="87"/>
                      <a:pt x="48" y="87"/>
                    </a:cubicBezTo>
                    <a:cubicBezTo>
                      <a:pt x="49" y="87"/>
                      <a:pt x="57" y="87"/>
                      <a:pt x="58" y="86"/>
                    </a:cubicBezTo>
                    <a:cubicBezTo>
                      <a:pt x="58" y="85"/>
                      <a:pt x="47" y="50"/>
                      <a:pt x="47" y="50"/>
                    </a:cubicBezTo>
                    <a:cubicBezTo>
                      <a:pt x="47" y="50"/>
                      <a:pt x="30" y="27"/>
                      <a:pt x="29" y="22"/>
                    </a:cubicBezTo>
                    <a:cubicBezTo>
                      <a:pt x="29" y="16"/>
                      <a:pt x="19" y="8"/>
                      <a:pt x="19" y="6"/>
                    </a:cubicBezTo>
                    <a:cubicBezTo>
                      <a:pt x="18" y="4"/>
                      <a:pt x="3" y="0"/>
                      <a:pt x="3" y="0"/>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userDrawn="1"/>
            </p:nvSpPr>
            <p:spPr bwMode="auto">
              <a:xfrm>
                <a:off x="1394" y="1583"/>
                <a:ext cx="641" cy="427"/>
              </a:xfrm>
              <a:custGeom>
                <a:avLst/>
                <a:gdLst>
                  <a:gd name="T0" fmla="*/ 85 w 641"/>
                  <a:gd name="T1" fmla="*/ 6 h 427"/>
                  <a:gd name="T2" fmla="*/ 140 w 641"/>
                  <a:gd name="T3" fmla="*/ 12 h 427"/>
                  <a:gd name="T4" fmla="*/ 189 w 641"/>
                  <a:gd name="T5" fmla="*/ 12 h 427"/>
                  <a:gd name="T6" fmla="*/ 226 w 641"/>
                  <a:gd name="T7" fmla="*/ 18 h 427"/>
                  <a:gd name="T8" fmla="*/ 274 w 641"/>
                  <a:gd name="T9" fmla="*/ 18 h 427"/>
                  <a:gd name="T10" fmla="*/ 335 w 641"/>
                  <a:gd name="T11" fmla="*/ 24 h 427"/>
                  <a:gd name="T12" fmla="*/ 378 w 641"/>
                  <a:gd name="T13" fmla="*/ 24 h 427"/>
                  <a:gd name="T14" fmla="*/ 427 w 641"/>
                  <a:gd name="T15" fmla="*/ 24 h 427"/>
                  <a:gd name="T16" fmla="*/ 537 w 641"/>
                  <a:gd name="T17" fmla="*/ 30 h 427"/>
                  <a:gd name="T18" fmla="*/ 616 w 641"/>
                  <a:gd name="T19" fmla="*/ 30 h 427"/>
                  <a:gd name="T20" fmla="*/ 635 w 641"/>
                  <a:gd name="T21" fmla="*/ 37 h 427"/>
                  <a:gd name="T22" fmla="*/ 628 w 641"/>
                  <a:gd name="T23" fmla="*/ 49 h 427"/>
                  <a:gd name="T24" fmla="*/ 610 w 641"/>
                  <a:gd name="T25" fmla="*/ 61 h 427"/>
                  <a:gd name="T26" fmla="*/ 616 w 641"/>
                  <a:gd name="T27" fmla="*/ 79 h 427"/>
                  <a:gd name="T28" fmla="*/ 628 w 641"/>
                  <a:gd name="T29" fmla="*/ 92 h 427"/>
                  <a:gd name="T30" fmla="*/ 641 w 641"/>
                  <a:gd name="T31" fmla="*/ 104 h 427"/>
                  <a:gd name="T32" fmla="*/ 641 w 641"/>
                  <a:gd name="T33" fmla="*/ 153 h 427"/>
                  <a:gd name="T34" fmla="*/ 641 w 641"/>
                  <a:gd name="T35" fmla="*/ 201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66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15 h 427"/>
                  <a:gd name="T64" fmla="*/ 635 w 641"/>
                  <a:gd name="T65" fmla="*/ 427 h 427"/>
                  <a:gd name="T66" fmla="*/ 635 w 641"/>
                  <a:gd name="T67" fmla="*/ 427 h 427"/>
                  <a:gd name="T68" fmla="*/ 622 w 641"/>
                  <a:gd name="T69" fmla="*/ 421 h 427"/>
                  <a:gd name="T70" fmla="*/ 622 w 641"/>
                  <a:gd name="T71" fmla="*/ 409 h 427"/>
                  <a:gd name="T72" fmla="*/ 610 w 641"/>
                  <a:gd name="T73" fmla="*/ 403 h 427"/>
                  <a:gd name="T74" fmla="*/ 598 w 641"/>
                  <a:gd name="T75" fmla="*/ 397 h 427"/>
                  <a:gd name="T76" fmla="*/ 580 w 641"/>
                  <a:gd name="T77" fmla="*/ 391 h 427"/>
                  <a:gd name="T78" fmla="*/ 573 w 641"/>
                  <a:gd name="T79" fmla="*/ 385 h 427"/>
                  <a:gd name="T80" fmla="*/ 555 w 641"/>
                  <a:gd name="T81" fmla="*/ 385 h 427"/>
                  <a:gd name="T82" fmla="*/ 543 w 641"/>
                  <a:gd name="T83" fmla="*/ 385 h 427"/>
                  <a:gd name="T84" fmla="*/ 525 w 641"/>
                  <a:gd name="T85" fmla="*/ 385 h 427"/>
                  <a:gd name="T86" fmla="*/ 519 w 641"/>
                  <a:gd name="T87" fmla="*/ 391 h 427"/>
                  <a:gd name="T88" fmla="*/ 506 w 641"/>
                  <a:gd name="T89" fmla="*/ 397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6 w 641"/>
                  <a:gd name="T101" fmla="*/ 366 h 427"/>
                  <a:gd name="T102" fmla="*/ 335 w 641"/>
                  <a:gd name="T103" fmla="*/ 360 h 427"/>
                  <a:gd name="T104" fmla="*/ 268 w 641"/>
                  <a:gd name="T105" fmla="*/ 360 h 427"/>
                  <a:gd name="T106" fmla="*/ 195 w 641"/>
                  <a:gd name="T107" fmla="*/ 354 h 427"/>
                  <a:gd name="T108" fmla="*/ 104 w 641"/>
                  <a:gd name="T109" fmla="*/ 348 h 427"/>
                  <a:gd name="T110" fmla="*/ 30 w 641"/>
                  <a:gd name="T111" fmla="*/ 342 h 427"/>
                  <a:gd name="T112" fmla="*/ 6 w 641"/>
                  <a:gd name="T113" fmla="*/ 275 h 427"/>
                  <a:gd name="T114" fmla="*/ 18 w 641"/>
                  <a:gd name="T115" fmla="*/ 122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lnTo>
                      <a:pt x="110" y="348"/>
                    </a:lnTo>
                    <a:close/>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7"/>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38"/>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9"/>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lnTo>
                      <a:pt x="458"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9"/>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userDrawn="1"/>
            </p:nvSpPr>
            <p:spPr bwMode="auto">
              <a:xfrm>
                <a:off x="1296"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userDrawn="1"/>
            </p:nvSpPr>
            <p:spPr bwMode="auto">
              <a:xfrm>
                <a:off x="1290" y="2395"/>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userDrawn="1"/>
            </p:nvSpPr>
            <p:spPr bwMode="auto">
              <a:xfrm>
                <a:off x="1522" y="2322"/>
                <a:ext cx="1" cy="6"/>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54"/>
              <p:cNvSpPr>
                <a:spLocks noChangeArrowheads="1"/>
              </p:cNvSpPr>
              <p:nvPr userDrawn="1"/>
            </p:nvSpPr>
            <p:spPr bwMode="auto">
              <a:xfrm>
                <a:off x="1522" y="2328"/>
                <a:ext cx="1" cy="1"/>
              </a:xfrm>
              <a:prstGeom prst="ellipse">
                <a:avLst/>
              </a:pr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5"/>
              <p:cNvSpPr>
                <a:spLocks/>
              </p:cNvSpPr>
              <p:nvPr userDrawn="1"/>
            </p:nvSpPr>
            <p:spPr bwMode="auto">
              <a:xfrm>
                <a:off x="1247"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userDrawn="1"/>
            </p:nvSpPr>
            <p:spPr bwMode="auto">
              <a:xfrm>
                <a:off x="1418"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userDrawn="1"/>
            </p:nvSpPr>
            <p:spPr bwMode="auto">
              <a:xfrm>
                <a:off x="1363"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userDrawn="1"/>
            </p:nvSpPr>
            <p:spPr bwMode="auto">
              <a:xfrm>
                <a:off x="1272" y="2499"/>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userDrawn="1"/>
            </p:nvSpPr>
            <p:spPr bwMode="auto">
              <a:xfrm>
                <a:off x="1406" y="2493"/>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userDrawn="1"/>
            </p:nvSpPr>
            <p:spPr bwMode="auto">
              <a:xfrm>
                <a:off x="1241" y="240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userDrawn="1"/>
            </p:nvSpPr>
            <p:spPr bwMode="auto">
              <a:xfrm>
                <a:off x="1241" y="248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userDrawn="1"/>
            </p:nvSpPr>
            <p:spPr bwMode="auto">
              <a:xfrm>
                <a:off x="1290"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userDrawn="1"/>
            </p:nvSpPr>
            <p:spPr bwMode="auto">
              <a:xfrm>
                <a:off x="1284" y="2395"/>
                <a:ext cx="6"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userDrawn="1"/>
            </p:nvSpPr>
            <p:spPr bwMode="auto">
              <a:xfrm>
                <a:off x="1522"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6"/>
              <p:cNvSpPr>
                <a:spLocks/>
              </p:cNvSpPr>
              <p:nvPr userDrawn="1"/>
            </p:nvSpPr>
            <p:spPr bwMode="auto">
              <a:xfrm>
                <a:off x="1522" y="2322"/>
                <a:ext cx="0" cy="6"/>
              </a:xfrm>
              <a:custGeom>
                <a:avLst/>
                <a:gdLst>
                  <a:gd name="T0" fmla="*/ 0 h 6"/>
                  <a:gd name="T1" fmla="*/ 6 h 6"/>
                  <a:gd name="T2" fmla="*/ 6 h 6"/>
                  <a:gd name="T3" fmla="*/ 6 h 6"/>
                  <a:gd name="T4" fmla="*/ 6 h 6"/>
                  <a:gd name="T5" fmla="*/ 6 h 6"/>
                  <a:gd name="T6" fmla="*/ 6 h 6"/>
                  <a:gd name="T7" fmla="*/ 6 h 6"/>
                  <a:gd name="T8" fmla="*/ 6 h 6"/>
                  <a:gd name="T9" fmla="*/ 6 h 6"/>
                  <a:gd name="T10" fmla="*/ 6 h 6"/>
                  <a:gd name="T11" fmla="*/ 0 h 6"/>
                  <a:gd name="T12"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6">
                    <a:moveTo>
                      <a:pt x="0" y="0"/>
                    </a:moveTo>
                    <a:lnTo>
                      <a:pt x="0" y="6"/>
                    </a:lnTo>
                    <a:lnTo>
                      <a:pt x="0" y="6"/>
                    </a:lnTo>
                    <a:lnTo>
                      <a:pt x="0" y="6"/>
                    </a:lnTo>
                    <a:lnTo>
                      <a:pt x="0" y="6"/>
                    </a:lnTo>
                    <a:lnTo>
                      <a:pt x="0" y="6"/>
                    </a:lnTo>
                    <a:lnTo>
                      <a:pt x="0" y="6"/>
                    </a:lnTo>
                    <a:lnTo>
                      <a:pt x="0" y="6"/>
                    </a:lnTo>
                    <a:lnTo>
                      <a:pt x="0" y="6"/>
                    </a:lnTo>
                    <a:lnTo>
                      <a:pt x="0" y="6"/>
                    </a:lnTo>
                    <a:lnTo>
                      <a:pt x="0" y="6"/>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7"/>
              <p:cNvSpPr>
                <a:spLocks/>
              </p:cNvSpPr>
              <p:nvPr userDrawn="1"/>
            </p:nvSpPr>
            <p:spPr bwMode="auto">
              <a:xfrm>
                <a:off x="1241"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userDrawn="1"/>
            </p:nvSpPr>
            <p:spPr bwMode="auto">
              <a:xfrm>
                <a:off x="1412"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userDrawn="1"/>
            </p:nvSpPr>
            <p:spPr bwMode="auto">
              <a:xfrm>
                <a:off x="1357"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userDrawn="1"/>
            </p:nvSpPr>
            <p:spPr bwMode="auto">
              <a:xfrm>
                <a:off x="1522" y="1882"/>
                <a:ext cx="6"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userDrawn="1"/>
            </p:nvSpPr>
            <p:spPr bwMode="auto">
              <a:xfrm>
                <a:off x="1491" y="1675"/>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userDrawn="1"/>
            </p:nvSpPr>
            <p:spPr bwMode="auto">
              <a:xfrm>
                <a:off x="1376" y="1870"/>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userDrawn="1"/>
            </p:nvSpPr>
            <p:spPr bwMode="auto">
              <a:xfrm>
                <a:off x="2016" y="1992"/>
                <a:ext cx="6" cy="6"/>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0"/>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userDrawn="1"/>
            </p:nvSpPr>
            <p:spPr bwMode="auto">
              <a:xfrm>
                <a:off x="2065" y="2126"/>
                <a:ext cx="12" cy="13"/>
              </a:xfrm>
              <a:custGeom>
                <a:avLst/>
                <a:gdLst>
                  <a:gd name="T0" fmla="*/ 0 w 12"/>
                  <a:gd name="T1" fmla="*/ 13 h 13"/>
                  <a:gd name="T2" fmla="*/ 6 w 12"/>
                  <a:gd name="T3" fmla="*/ 13 h 13"/>
                  <a:gd name="T4" fmla="*/ 12 w 12"/>
                  <a:gd name="T5" fmla="*/ 13 h 13"/>
                  <a:gd name="T6" fmla="*/ 12 w 12"/>
                  <a:gd name="T7" fmla="*/ 7 h 13"/>
                  <a:gd name="T8" fmla="*/ 6 w 12"/>
                  <a:gd name="T9" fmla="*/ 0 h 13"/>
                  <a:gd name="T10" fmla="*/ 0 w 12"/>
                  <a:gd name="T11" fmla="*/ 0 h 13"/>
                  <a:gd name="T12" fmla="*/ 0 w 12"/>
                  <a:gd name="T13" fmla="*/ 7 h 13"/>
                  <a:gd name="T14" fmla="*/ 0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0" y="13"/>
                    </a:moveTo>
                    <a:lnTo>
                      <a:pt x="6" y="13"/>
                    </a:lnTo>
                    <a:lnTo>
                      <a:pt x="12" y="13"/>
                    </a:lnTo>
                    <a:lnTo>
                      <a:pt x="12" y="7"/>
                    </a:lnTo>
                    <a:lnTo>
                      <a:pt x="6" y="0"/>
                    </a:lnTo>
                    <a:lnTo>
                      <a:pt x="0" y="0"/>
                    </a:lnTo>
                    <a:lnTo>
                      <a:pt x="0" y="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1" name="Rectangle 90"/>
            <p:cNvSpPr/>
            <p:nvPr userDrawn="1"/>
          </p:nvSpPr>
          <p:spPr>
            <a:xfrm>
              <a:off x="4470923" y="1746291"/>
              <a:ext cx="3177652" cy="4508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userDrawn="1"/>
          </p:nvSpPr>
          <p:spPr>
            <a:xfrm>
              <a:off x="-1" y="1409700"/>
              <a:ext cx="691627" cy="4845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referRelativeResize="0">
              <a:picLocks/>
            </p:cNvPicPr>
            <p:nvPr userDrawn="1"/>
          </p:nvPicPr>
          <p:blipFill>
            <a:blip r:embed="rId2"/>
            <a:stretch>
              <a:fillRect/>
            </a:stretch>
          </p:blipFill>
          <p:spPr>
            <a:xfrm>
              <a:off x="1511606" y="2104560"/>
              <a:ext cx="2532888" cy="3255264"/>
            </a:xfrm>
            <a:prstGeom prst="rect">
              <a:avLst/>
            </a:prstGeom>
          </p:spPr>
        </p:pic>
        <p:sp>
          <p:nvSpPr>
            <p:cNvPr id="95" name="Oval 94"/>
            <p:cNvSpPr/>
            <p:nvPr userDrawn="1"/>
          </p:nvSpPr>
          <p:spPr>
            <a:xfrm>
              <a:off x="4260368" y="5494940"/>
              <a:ext cx="258328" cy="3197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userDrawn="1"/>
        </p:nvGrpSpPr>
        <p:grpSpPr>
          <a:xfrm>
            <a:off x="318430" y="4704222"/>
            <a:ext cx="1339936" cy="1490203"/>
            <a:chOff x="318430" y="4704222"/>
            <a:chExt cx="1339936" cy="1490203"/>
          </a:xfrm>
        </p:grpSpPr>
        <p:grpSp>
          <p:nvGrpSpPr>
            <p:cNvPr id="11" name="Group 4"/>
            <p:cNvGrpSpPr>
              <a:grpSpLocks noChangeAspect="1"/>
            </p:cNvGrpSpPr>
            <p:nvPr userDrawn="1"/>
          </p:nvGrpSpPr>
          <p:grpSpPr bwMode="auto">
            <a:xfrm>
              <a:off x="481013" y="4710113"/>
              <a:ext cx="1106487" cy="1484312"/>
              <a:chOff x="1241" y="2967"/>
              <a:chExt cx="697" cy="935"/>
            </a:xfrm>
          </p:grpSpPr>
          <p:sp>
            <p:nvSpPr>
              <p:cNvPr id="18" name="AutoShape 3"/>
              <p:cNvSpPr>
                <a:spLocks noChangeAspect="1" noChangeArrowheads="1" noTextEdit="1"/>
              </p:cNvSpPr>
              <p:nvPr userDrawn="1"/>
            </p:nvSpPr>
            <p:spPr bwMode="auto">
              <a:xfrm>
                <a:off x="1241" y="2967"/>
                <a:ext cx="697"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241" y="3380"/>
                <a:ext cx="697" cy="127"/>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6"/>
              <p:cNvSpPr>
                <a:spLocks noChangeArrowheads="1"/>
              </p:cNvSpPr>
              <p:nvPr userDrawn="1"/>
            </p:nvSpPr>
            <p:spPr bwMode="auto">
              <a:xfrm>
                <a:off x="1241" y="3239"/>
                <a:ext cx="697" cy="13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p:cNvSpPr>
                <a:spLocks noChangeArrowheads="1"/>
              </p:cNvSpPr>
              <p:nvPr userDrawn="1"/>
            </p:nvSpPr>
            <p:spPr bwMode="auto">
              <a:xfrm>
                <a:off x="1241" y="3108"/>
                <a:ext cx="697" cy="127"/>
              </a:xfrm>
              <a:prstGeom prst="rect">
                <a:avLst/>
              </a:prstGeom>
              <a:solidFill>
                <a:srgbClr val="A2A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
              <p:cNvSpPr>
                <a:spLocks noChangeArrowheads="1"/>
              </p:cNvSpPr>
              <p:nvPr userDrawn="1"/>
            </p:nvSpPr>
            <p:spPr bwMode="auto">
              <a:xfrm>
                <a:off x="1241" y="2967"/>
                <a:ext cx="697" cy="134"/>
              </a:xfrm>
              <a:prstGeom prst="rect">
                <a:avLst/>
              </a:prstGeom>
              <a:solidFill>
                <a:srgbClr val="CFD0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
              <p:cNvSpPr>
                <a:spLocks noChangeArrowheads="1"/>
              </p:cNvSpPr>
              <p:nvPr userDrawn="1"/>
            </p:nvSpPr>
            <p:spPr bwMode="auto">
              <a:xfrm>
                <a:off x="1241" y="3511"/>
                <a:ext cx="697" cy="126"/>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p:cNvSpPr>
                <a:spLocks noChangeArrowheads="1"/>
              </p:cNvSpPr>
              <p:nvPr userDrawn="1"/>
            </p:nvSpPr>
            <p:spPr bwMode="auto">
              <a:xfrm>
                <a:off x="1241" y="3645"/>
                <a:ext cx="697" cy="126"/>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1"/>
              <p:cNvSpPr>
                <a:spLocks noChangeArrowheads="1"/>
              </p:cNvSpPr>
              <p:nvPr userDrawn="1"/>
            </p:nvSpPr>
            <p:spPr bwMode="auto">
              <a:xfrm>
                <a:off x="1241" y="3775"/>
                <a:ext cx="697" cy="12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6"/>
            <p:cNvPicPr>
              <a:picLocks noChangeAspect="1"/>
            </p:cNvPicPr>
            <p:nvPr userDrawn="1"/>
          </p:nvPicPr>
          <p:blipFill>
            <a:blip r:embed="rId3"/>
            <a:stretch>
              <a:fillRect/>
            </a:stretch>
          </p:blipFill>
          <p:spPr>
            <a:xfrm>
              <a:off x="318430" y="4704222"/>
              <a:ext cx="1339936" cy="1471606"/>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noAutofit/>
          </a:bodyPr>
          <a:lstStyle/>
          <a:p>
            <a:r>
              <a:rPr lang="en-US" sz="3000" b="1" dirty="0">
                <a:solidFill>
                  <a:srgbClr val="ED833E"/>
                </a:solidFill>
                <a:latin typeface="Rockwell" panose="02060603020205020403" pitchFamily="18" charset="0"/>
              </a:rPr>
              <a:t>Black Hills Corporation Overview</a:t>
            </a:r>
          </a:p>
        </p:txBody>
      </p:sp>
      <p:sp>
        <p:nvSpPr>
          <p:cNvPr id="7" name="TextBox 6"/>
          <p:cNvSpPr txBox="1">
            <a:spLocks/>
          </p:cNvSpPr>
          <p:nvPr userDrawn="1"/>
        </p:nvSpPr>
        <p:spPr>
          <a:xfrm>
            <a:off x="435800" y="854202"/>
            <a:ext cx="7974775" cy="784098"/>
          </a:xfrm>
          <a:prstGeom prst="rect">
            <a:avLst/>
          </a:prstGeom>
          <a:noFill/>
        </p:spPr>
        <p:txBody>
          <a:bodyPr wrap="square" rtlCol="0">
            <a:noAutofit/>
          </a:bodyPr>
          <a:lstStyle/>
          <a:p>
            <a:pPr>
              <a:lnSpc>
                <a:spcPts val="1400"/>
              </a:lnSpc>
            </a:pPr>
            <a:r>
              <a:rPr lang="en-US" sz="1100" b="1" dirty="0">
                <a:solidFill>
                  <a:srgbClr val="000000"/>
                </a:solidFill>
                <a:latin typeface="Arial" panose="020B0604020202020204" pitchFamily="34" charset="0"/>
                <a:cs typeface="Arial" panose="020B0604020202020204" pitchFamily="34" charset="0"/>
              </a:rPr>
              <a:t>A growth-oriented, vertically-integrated energy company with a tradition of exemplary service and a vision to be the energy partner of choice.</a:t>
            </a:r>
            <a:r>
              <a:rPr lang="en-US" sz="1100" dirty="0">
                <a:solidFill>
                  <a:srgbClr val="000000"/>
                </a:solidFill>
                <a:latin typeface="Arial" panose="020B0604020202020204" pitchFamily="34" charset="0"/>
                <a:cs typeface="Arial" panose="020B0604020202020204" pitchFamily="34" charset="0"/>
              </a:rPr>
              <a:t> </a:t>
            </a:r>
            <a:r>
              <a:rPr lang="en-US" sz="1100" b="0" dirty="0">
                <a:solidFill>
                  <a:srgbClr val="000000"/>
                </a:solidFill>
                <a:latin typeface="Arial" panose="020B0604020202020204" pitchFamily="34" charset="0"/>
                <a:cs typeface="Arial" panose="020B0604020202020204" pitchFamily="34" charset="0"/>
              </a:rPr>
              <a:t>Based in Rapid City, S.D., the company serves 777,000 electric and gas utility customers in Colorado, Iowa, Kansas, Montana, Nebraska, South Dakota and Wyoming. The company</a:t>
            </a:r>
            <a:r>
              <a:rPr lang="ja-JP" altLang="en-US" sz="1100" b="0" dirty="0">
                <a:solidFill>
                  <a:srgbClr val="000000"/>
                </a:solidFill>
                <a:latin typeface="Arial" panose="020B0604020202020204" pitchFamily="34" charset="0"/>
                <a:cs typeface="Arial" panose="020B0604020202020204" pitchFamily="34" charset="0"/>
              </a:rPr>
              <a:t> </a:t>
            </a:r>
            <a:r>
              <a:rPr lang="en-US" altLang="ja-JP" sz="1100" b="0" dirty="0">
                <a:solidFill>
                  <a:srgbClr val="000000"/>
                </a:solidFill>
                <a:latin typeface="Arial" panose="020B0604020202020204" pitchFamily="34" charset="0"/>
                <a:cs typeface="Arial" panose="020B0604020202020204" pitchFamily="34" charset="0"/>
              </a:rPr>
              <a:t>generates wholesale electricity and produces natural gas, crude oil and coal. Employees partner to produce results that </a:t>
            </a:r>
            <a:r>
              <a:rPr lang="en-US" altLang="ja-JP" sz="1100" b="1" i="1" dirty="0">
                <a:solidFill>
                  <a:srgbClr val="000000"/>
                </a:solidFill>
                <a:latin typeface="Arial" panose="020B0604020202020204" pitchFamily="34" charset="0"/>
                <a:cs typeface="Arial" panose="020B0604020202020204" pitchFamily="34" charset="0"/>
              </a:rPr>
              <a:t>improve life with energy.</a:t>
            </a:r>
            <a:endParaRPr lang="en-US" sz="1100" dirty="0">
              <a:latin typeface="Arial" panose="020B0604020202020204" pitchFamily="34" charset="0"/>
              <a:cs typeface="Arial" panose="020B0604020202020204" pitchFamily="34" charset="0"/>
            </a:endParaRPr>
          </a:p>
        </p:txBody>
      </p:sp>
      <p:graphicFrame>
        <p:nvGraphicFramePr>
          <p:cNvPr id="12" name="Group 27"/>
          <p:cNvGraphicFramePr>
            <a:graphicFrameLocks noGrp="1" noChangeAspect="1"/>
          </p:cNvGraphicFramePr>
          <p:nvPr userDrawn="1">
            <p:extLst>
              <p:ext uri="{D42A27DB-BD31-4B8C-83A1-F6EECF244321}">
                <p14:modId xmlns:p14="http://schemas.microsoft.com/office/powerpoint/2010/main" val="364178991"/>
              </p:ext>
            </p:extLst>
          </p:nvPr>
        </p:nvGraphicFramePr>
        <p:xfrm>
          <a:off x="4657851" y="2240842"/>
          <a:ext cx="3292476" cy="1473908"/>
        </p:xfrm>
        <a:graphic>
          <a:graphicData uri="http://schemas.openxmlformats.org/drawingml/2006/table">
            <a:tbl>
              <a:tblPr/>
              <a:tblGrid>
                <a:gridCol w="1604624">
                  <a:extLst>
                    <a:ext uri="{9D8B030D-6E8A-4147-A177-3AD203B41FA5}">
                      <a16:colId xmlns:a16="http://schemas.microsoft.com/office/drawing/2014/main" val="20000"/>
                    </a:ext>
                  </a:extLst>
                </a:gridCol>
                <a:gridCol w="111525">
                  <a:extLst>
                    <a:ext uri="{9D8B030D-6E8A-4147-A177-3AD203B41FA5}">
                      <a16:colId xmlns:a16="http://schemas.microsoft.com/office/drawing/2014/main" val="20001"/>
                    </a:ext>
                  </a:extLst>
                </a:gridCol>
                <a:gridCol w="1576327">
                  <a:extLst>
                    <a:ext uri="{9D8B030D-6E8A-4147-A177-3AD203B41FA5}">
                      <a16:colId xmlns:a16="http://schemas.microsoft.com/office/drawing/2014/main" val="20002"/>
                    </a:ext>
                  </a:extLst>
                </a:gridCol>
              </a:tblGrid>
              <a:tr h="303107">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6" charset="-128"/>
                          <a:cs typeface="Arial" pitchFamily="34" charset="0"/>
                        </a:rPr>
                        <a:t>Utilities </a:t>
                      </a:r>
                    </a:p>
                  </a:txBody>
                  <a:tcPr marL="45720" marR="45720"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9741">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Electric Utilities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Gas Utilities</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61060">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Black Hills Power</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Cheyenne Light*</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Colorado Electric</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Colorado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Iowa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Kansas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Nebraska Gas</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29"/>
          <p:cNvGraphicFramePr>
            <a:graphicFrameLocks noGrp="1"/>
          </p:cNvGraphicFramePr>
          <p:nvPr userDrawn="1">
            <p:extLst>
              <p:ext uri="{D42A27DB-BD31-4B8C-83A1-F6EECF244321}">
                <p14:modId xmlns:p14="http://schemas.microsoft.com/office/powerpoint/2010/main" val="3624368935"/>
              </p:ext>
            </p:extLst>
          </p:nvPr>
        </p:nvGraphicFramePr>
        <p:xfrm>
          <a:off x="4654677" y="3800475"/>
          <a:ext cx="3276600" cy="1802511"/>
        </p:xfrm>
        <a:graphic>
          <a:graphicData uri="http://schemas.openxmlformats.org/drawingml/2006/table">
            <a:tbl>
              <a:tblPr/>
              <a:tblGrid>
                <a:gridCol w="1598101">
                  <a:extLst>
                    <a:ext uri="{9D8B030D-6E8A-4147-A177-3AD203B41FA5}">
                      <a16:colId xmlns:a16="http://schemas.microsoft.com/office/drawing/2014/main" val="20000"/>
                    </a:ext>
                  </a:extLst>
                </a:gridCol>
                <a:gridCol w="109932">
                  <a:extLst>
                    <a:ext uri="{9D8B030D-6E8A-4147-A177-3AD203B41FA5}">
                      <a16:colId xmlns:a16="http://schemas.microsoft.com/office/drawing/2014/main" val="20001"/>
                    </a:ext>
                  </a:extLst>
                </a:gridCol>
                <a:gridCol w="1568567">
                  <a:extLst>
                    <a:ext uri="{9D8B030D-6E8A-4147-A177-3AD203B41FA5}">
                      <a16:colId xmlns:a16="http://schemas.microsoft.com/office/drawing/2014/main" val="20002"/>
                    </a:ext>
                  </a:extLst>
                </a:gridCol>
              </a:tblGrid>
              <a:tr h="306493">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6" charset="-128"/>
                          <a:cs typeface="Arial" pitchFamily="34" charset="0"/>
                        </a:rPr>
                        <a:t>Non-Regulated Energy</a:t>
                      </a:r>
                    </a:p>
                  </a:txBody>
                  <a:tcPr marL="45727" marR="45727"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107">
                <a:tc>
                  <a:txBody>
                    <a:bodyPr/>
                    <a:lstStyle/>
                    <a:p>
                      <a:pPr marL="0" marR="0" lvl="0" indent="0" algn="l" defTabSz="914400" rtl="0" eaLnBrk="1" fontAlgn="base" latinLnBrk="0" hangingPunct="1">
                        <a:lnSpc>
                          <a:spcPct val="100000"/>
                        </a:lnSpc>
                        <a:spcBef>
                          <a:spcPct val="1000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Power Generation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Coal Mining</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114300" marR="0" lvl="0" indent="-114300" algn="l" defTabSz="914400" rtl="0" eaLnBrk="0" fontAlgn="base" latinLnBrk="0" hangingPunct="0">
                        <a:lnSpc>
                          <a:spcPct val="100000"/>
                        </a:lnSpc>
                        <a:spcBef>
                          <a:spcPct val="20000"/>
                        </a:spcBef>
                        <a:spcAft>
                          <a:spcPct val="0"/>
                        </a:spcAft>
                        <a:buClr>
                          <a:srgbClr val="ED833E"/>
                        </a:buClr>
                        <a:buSzTx/>
                        <a:buFont typeface="Arial" pitchFamily="34" charset="0"/>
                        <a:buChar char="•"/>
                        <a:tabLst/>
                      </a:pPr>
                      <a:r>
                        <a:rPr kumimoji="0" lang="en-US" sz="12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Black Hills Electric         Generation</a:t>
                      </a: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horzOverflow="overflow">
                    <a:lnL>
                      <a:noFill/>
                    </a:lnL>
                    <a:lnR>
                      <a:noFill/>
                    </a:lnR>
                    <a:lnT>
                      <a:noFill/>
                    </a:lnT>
                    <a:lnB>
                      <a:noFill/>
                    </a:lnB>
                    <a:lnTlToBr>
                      <a:noFill/>
                    </a:lnTlToBr>
                    <a:lnBlToTr>
                      <a:noFill/>
                    </a:lnBlToTr>
                    <a:noFill/>
                  </a:tcPr>
                </a:tc>
                <a:tc>
                  <a:txBody>
                    <a:bodyPr/>
                    <a:lstStyle/>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r>
                        <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Wyodak Resources</a:t>
                      </a:r>
                    </a:p>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33375">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Oil and Gas</a:t>
                      </a: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30290">
                <a:tc gridSpan="3">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Black Hills Exploration and Production</a:t>
                      </a:r>
                    </a:p>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 name="Text Box 3"/>
          <p:cNvSpPr txBox="1">
            <a:spLocks noChangeArrowheads="1"/>
          </p:cNvSpPr>
          <p:nvPr userDrawn="1"/>
        </p:nvSpPr>
        <p:spPr bwMode="auto">
          <a:xfrm>
            <a:off x="4574635" y="1906693"/>
            <a:ext cx="3738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l" defTabSz="914400" eaLnBrk="1" hangingPunct="1">
              <a:spcBef>
                <a:spcPct val="20000"/>
              </a:spcBef>
              <a:buClr>
                <a:srgbClr val="FF9900"/>
              </a:buClr>
              <a:buFont typeface="Arial" charset="0"/>
              <a:buNone/>
            </a:pPr>
            <a:r>
              <a:rPr lang="en-US" sz="1200" b="1" dirty="0">
                <a:solidFill>
                  <a:srgbClr val="000000"/>
                </a:solidFill>
                <a:latin typeface="Arial" charset="0"/>
                <a:cs typeface="Arial" charset="0"/>
              </a:rPr>
              <a:t>Utilities, Power Generation &amp; Fuel Production</a:t>
            </a:r>
          </a:p>
        </p:txBody>
      </p:sp>
      <p:sp>
        <p:nvSpPr>
          <p:cNvPr id="15" name="Text Box 43"/>
          <p:cNvSpPr txBox="1">
            <a:spLocks noChangeArrowheads="1"/>
          </p:cNvSpPr>
          <p:nvPr userDrawn="1"/>
        </p:nvSpPr>
        <p:spPr bwMode="auto">
          <a:xfrm>
            <a:off x="4578477" y="5589056"/>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119063" indent="-119063" defTabSz="914400" eaLnBrk="1" hangingPunct="1">
              <a:spcBef>
                <a:spcPct val="50000"/>
              </a:spcBef>
            </a:pPr>
            <a:r>
              <a:rPr lang="en-US" sz="800" b="0" dirty="0">
                <a:solidFill>
                  <a:srgbClr val="000000"/>
                </a:solidFill>
                <a:latin typeface="Arial" charset="0"/>
                <a:cs typeface="Arial" charset="0"/>
              </a:rPr>
              <a:t>*  Utility supplies electric and gas service to Cheyenne, Wyoming and vicinity</a:t>
            </a:r>
          </a:p>
        </p:txBody>
      </p:sp>
      <p:sp>
        <p:nvSpPr>
          <p:cNvPr id="96" name="Oval 95"/>
          <p:cNvSpPr/>
          <p:nvPr userDrawn="1"/>
        </p:nvSpPr>
        <p:spPr>
          <a:xfrm>
            <a:off x="4314353" y="5442820"/>
            <a:ext cx="161867" cy="1390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09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lectric &amp; Gas Utilities">
    <p:spTree>
      <p:nvGrpSpPr>
        <p:cNvPr id="1" name=""/>
        <p:cNvGrpSpPr/>
        <p:nvPr/>
      </p:nvGrpSpPr>
      <p:grpSpPr>
        <a:xfrm>
          <a:off x="0" y="0"/>
          <a:ext cx="0" cy="0"/>
          <a:chOff x="0" y="0"/>
          <a:chExt cx="0" cy="0"/>
        </a:xfrm>
      </p:grpSpPr>
      <p:grpSp>
        <p:nvGrpSpPr>
          <p:cNvPr id="26" name="Group 25"/>
          <p:cNvGrpSpPr/>
          <p:nvPr userDrawn="1"/>
        </p:nvGrpSpPr>
        <p:grpSpPr>
          <a:xfrm>
            <a:off x="1006475" y="889000"/>
            <a:ext cx="2820988" cy="2841625"/>
            <a:chOff x="1006475" y="889000"/>
            <a:chExt cx="2820988" cy="2841625"/>
          </a:xfrm>
        </p:grpSpPr>
        <p:grpSp>
          <p:nvGrpSpPr>
            <p:cNvPr id="15" name="Group 4"/>
            <p:cNvGrpSpPr>
              <a:grpSpLocks noChangeAspect="1"/>
            </p:cNvGrpSpPr>
            <p:nvPr userDrawn="1"/>
          </p:nvGrpSpPr>
          <p:grpSpPr bwMode="auto">
            <a:xfrm>
              <a:off x="1006475" y="889000"/>
              <a:ext cx="2820988" cy="2841625"/>
              <a:chOff x="634" y="560"/>
              <a:chExt cx="1777" cy="1790"/>
            </a:xfrm>
          </p:grpSpPr>
          <p:sp>
            <p:nvSpPr>
              <p:cNvPr id="16" name="AutoShape 3"/>
              <p:cNvSpPr>
                <a:spLocks noChangeAspect="1" noChangeArrowheads="1" noTextEdit="1"/>
              </p:cNvSpPr>
              <p:nvPr userDrawn="1"/>
            </p:nvSpPr>
            <p:spPr bwMode="auto">
              <a:xfrm>
                <a:off x="634" y="560"/>
                <a:ext cx="1777"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a:off x="640" y="566"/>
                <a:ext cx="1085" cy="693"/>
              </a:xfrm>
              <a:custGeom>
                <a:avLst/>
                <a:gdLst>
                  <a:gd name="T0" fmla="*/ 0 w 1085"/>
                  <a:gd name="T1" fmla="*/ 131 h 693"/>
                  <a:gd name="T2" fmla="*/ 14 w 1085"/>
                  <a:gd name="T3" fmla="*/ 157 h 693"/>
                  <a:gd name="T4" fmla="*/ 14 w 1085"/>
                  <a:gd name="T5" fmla="*/ 170 h 693"/>
                  <a:gd name="T6" fmla="*/ 14 w 1085"/>
                  <a:gd name="T7" fmla="*/ 196 h 693"/>
                  <a:gd name="T8" fmla="*/ 14 w 1085"/>
                  <a:gd name="T9" fmla="*/ 209 h 693"/>
                  <a:gd name="T10" fmla="*/ 27 w 1085"/>
                  <a:gd name="T11" fmla="*/ 229 h 693"/>
                  <a:gd name="T12" fmla="*/ 40 w 1085"/>
                  <a:gd name="T13" fmla="*/ 242 h 693"/>
                  <a:gd name="T14" fmla="*/ 53 w 1085"/>
                  <a:gd name="T15" fmla="*/ 262 h 693"/>
                  <a:gd name="T16" fmla="*/ 59 w 1085"/>
                  <a:gd name="T17" fmla="*/ 281 h 693"/>
                  <a:gd name="T18" fmla="*/ 66 w 1085"/>
                  <a:gd name="T19" fmla="*/ 301 h 693"/>
                  <a:gd name="T20" fmla="*/ 79 w 1085"/>
                  <a:gd name="T21" fmla="*/ 314 h 693"/>
                  <a:gd name="T22" fmla="*/ 85 w 1085"/>
                  <a:gd name="T23" fmla="*/ 321 h 693"/>
                  <a:gd name="T24" fmla="*/ 98 w 1085"/>
                  <a:gd name="T25" fmla="*/ 334 h 693"/>
                  <a:gd name="T26" fmla="*/ 118 w 1085"/>
                  <a:gd name="T27" fmla="*/ 347 h 693"/>
                  <a:gd name="T28" fmla="*/ 105 w 1085"/>
                  <a:gd name="T29" fmla="*/ 360 h 693"/>
                  <a:gd name="T30" fmla="*/ 98 w 1085"/>
                  <a:gd name="T31" fmla="*/ 379 h 693"/>
                  <a:gd name="T32" fmla="*/ 92 w 1085"/>
                  <a:gd name="T33" fmla="*/ 399 h 693"/>
                  <a:gd name="T34" fmla="*/ 85 w 1085"/>
                  <a:gd name="T35" fmla="*/ 419 h 693"/>
                  <a:gd name="T36" fmla="*/ 92 w 1085"/>
                  <a:gd name="T37" fmla="*/ 432 h 693"/>
                  <a:gd name="T38" fmla="*/ 72 w 1085"/>
                  <a:gd name="T39" fmla="*/ 445 h 693"/>
                  <a:gd name="T40" fmla="*/ 66 w 1085"/>
                  <a:gd name="T41" fmla="*/ 471 h 693"/>
                  <a:gd name="T42" fmla="*/ 79 w 1085"/>
                  <a:gd name="T43" fmla="*/ 484 h 693"/>
                  <a:gd name="T44" fmla="*/ 98 w 1085"/>
                  <a:gd name="T45" fmla="*/ 484 h 693"/>
                  <a:gd name="T46" fmla="*/ 118 w 1085"/>
                  <a:gd name="T47" fmla="*/ 477 h 693"/>
                  <a:gd name="T48" fmla="*/ 131 w 1085"/>
                  <a:gd name="T49" fmla="*/ 477 h 693"/>
                  <a:gd name="T50" fmla="*/ 138 w 1085"/>
                  <a:gd name="T51" fmla="*/ 497 h 693"/>
                  <a:gd name="T52" fmla="*/ 138 w 1085"/>
                  <a:gd name="T53" fmla="*/ 530 h 693"/>
                  <a:gd name="T54" fmla="*/ 151 w 1085"/>
                  <a:gd name="T55" fmla="*/ 556 h 693"/>
                  <a:gd name="T56" fmla="*/ 157 w 1085"/>
                  <a:gd name="T57" fmla="*/ 575 h 693"/>
                  <a:gd name="T58" fmla="*/ 164 w 1085"/>
                  <a:gd name="T59" fmla="*/ 601 h 693"/>
                  <a:gd name="T60" fmla="*/ 177 w 1085"/>
                  <a:gd name="T61" fmla="*/ 608 h 693"/>
                  <a:gd name="T62" fmla="*/ 183 w 1085"/>
                  <a:gd name="T63" fmla="*/ 628 h 693"/>
                  <a:gd name="T64" fmla="*/ 196 w 1085"/>
                  <a:gd name="T65" fmla="*/ 660 h 693"/>
                  <a:gd name="T66" fmla="*/ 210 w 1085"/>
                  <a:gd name="T67" fmla="*/ 647 h 693"/>
                  <a:gd name="T68" fmla="*/ 236 w 1085"/>
                  <a:gd name="T69" fmla="*/ 654 h 693"/>
                  <a:gd name="T70" fmla="*/ 255 w 1085"/>
                  <a:gd name="T71" fmla="*/ 647 h 693"/>
                  <a:gd name="T72" fmla="*/ 275 w 1085"/>
                  <a:gd name="T73" fmla="*/ 654 h 693"/>
                  <a:gd name="T74" fmla="*/ 301 w 1085"/>
                  <a:gd name="T75" fmla="*/ 660 h 693"/>
                  <a:gd name="T76" fmla="*/ 327 w 1085"/>
                  <a:gd name="T77" fmla="*/ 660 h 693"/>
                  <a:gd name="T78" fmla="*/ 334 w 1085"/>
                  <a:gd name="T79" fmla="*/ 641 h 693"/>
                  <a:gd name="T80" fmla="*/ 347 w 1085"/>
                  <a:gd name="T81" fmla="*/ 641 h 693"/>
                  <a:gd name="T82" fmla="*/ 360 w 1085"/>
                  <a:gd name="T83" fmla="*/ 667 h 693"/>
                  <a:gd name="T84" fmla="*/ 379 w 1085"/>
                  <a:gd name="T85" fmla="*/ 608 h 693"/>
                  <a:gd name="T86" fmla="*/ 471 w 1085"/>
                  <a:gd name="T87" fmla="*/ 621 h 693"/>
                  <a:gd name="T88" fmla="*/ 575 w 1085"/>
                  <a:gd name="T89" fmla="*/ 641 h 693"/>
                  <a:gd name="T90" fmla="*/ 693 w 1085"/>
                  <a:gd name="T91" fmla="*/ 654 h 693"/>
                  <a:gd name="T92" fmla="*/ 830 w 1085"/>
                  <a:gd name="T93" fmla="*/ 673 h 693"/>
                  <a:gd name="T94" fmla="*/ 974 w 1085"/>
                  <a:gd name="T95" fmla="*/ 686 h 693"/>
                  <a:gd name="T96" fmla="*/ 1046 w 1085"/>
                  <a:gd name="T97" fmla="*/ 621 h 693"/>
                  <a:gd name="T98" fmla="*/ 1059 w 1085"/>
                  <a:gd name="T99" fmla="*/ 464 h 693"/>
                  <a:gd name="T100" fmla="*/ 1065 w 1085"/>
                  <a:gd name="T101" fmla="*/ 386 h 693"/>
                  <a:gd name="T102" fmla="*/ 1072 w 1085"/>
                  <a:gd name="T103" fmla="*/ 294 h 693"/>
                  <a:gd name="T104" fmla="*/ 1078 w 1085"/>
                  <a:gd name="T105" fmla="*/ 229 h 693"/>
                  <a:gd name="T106" fmla="*/ 1085 w 1085"/>
                  <a:gd name="T107" fmla="*/ 190 h 693"/>
                  <a:gd name="T108" fmla="*/ 1085 w 1085"/>
                  <a:gd name="T109" fmla="*/ 157 h 693"/>
                  <a:gd name="T110" fmla="*/ 948 w 1085"/>
                  <a:gd name="T111" fmla="*/ 144 h 693"/>
                  <a:gd name="T112" fmla="*/ 837 w 1085"/>
                  <a:gd name="T113" fmla="*/ 131 h 693"/>
                  <a:gd name="T114" fmla="*/ 615 w 1085"/>
                  <a:gd name="T115" fmla="*/ 105 h 693"/>
                  <a:gd name="T116" fmla="*/ 464 w 1085"/>
                  <a:gd name="T117" fmla="*/ 85 h 693"/>
                  <a:gd name="T118" fmla="*/ 275 w 1085"/>
                  <a:gd name="T119" fmla="*/ 53 h 693"/>
                  <a:gd name="T120" fmla="*/ 164 w 1085"/>
                  <a:gd name="T121" fmla="*/ 27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14" y="66"/>
                    </a:moveTo>
                    <a:lnTo>
                      <a:pt x="7" y="79"/>
                    </a:lnTo>
                    <a:lnTo>
                      <a:pt x="7" y="92"/>
                    </a:lnTo>
                    <a:lnTo>
                      <a:pt x="7" y="92"/>
                    </a:lnTo>
                    <a:lnTo>
                      <a:pt x="7" y="98"/>
                    </a:lnTo>
                    <a:lnTo>
                      <a:pt x="7" y="98"/>
                    </a:lnTo>
                    <a:lnTo>
                      <a:pt x="0" y="111"/>
                    </a:lnTo>
                    <a:lnTo>
                      <a:pt x="0" y="118"/>
                    </a:lnTo>
                    <a:lnTo>
                      <a:pt x="0" y="125"/>
                    </a:lnTo>
                    <a:lnTo>
                      <a:pt x="0" y="125"/>
                    </a:lnTo>
                    <a:lnTo>
                      <a:pt x="0" y="131"/>
                    </a:lnTo>
                    <a:lnTo>
                      <a:pt x="0" y="131"/>
                    </a:lnTo>
                    <a:lnTo>
                      <a:pt x="0" y="131"/>
                    </a:lnTo>
                    <a:lnTo>
                      <a:pt x="0" y="138"/>
                    </a:lnTo>
                    <a:lnTo>
                      <a:pt x="0" y="138"/>
                    </a:lnTo>
                    <a:lnTo>
                      <a:pt x="0" y="138"/>
                    </a:lnTo>
                    <a:lnTo>
                      <a:pt x="0" y="144"/>
                    </a:lnTo>
                    <a:lnTo>
                      <a:pt x="0" y="144"/>
                    </a:lnTo>
                    <a:lnTo>
                      <a:pt x="0" y="144"/>
                    </a:lnTo>
                    <a:lnTo>
                      <a:pt x="0" y="144"/>
                    </a:lnTo>
                    <a:lnTo>
                      <a:pt x="7" y="151"/>
                    </a:lnTo>
                    <a:lnTo>
                      <a:pt x="7" y="151"/>
                    </a:lnTo>
                    <a:lnTo>
                      <a:pt x="7" y="151"/>
                    </a:lnTo>
                    <a:lnTo>
                      <a:pt x="7" y="151"/>
                    </a:lnTo>
                    <a:lnTo>
                      <a:pt x="7" y="157"/>
                    </a:lnTo>
                    <a:lnTo>
                      <a:pt x="14" y="157"/>
                    </a:lnTo>
                    <a:lnTo>
                      <a:pt x="14" y="157"/>
                    </a:lnTo>
                    <a:lnTo>
                      <a:pt x="14" y="164"/>
                    </a:lnTo>
                    <a:lnTo>
                      <a:pt x="14" y="164"/>
                    </a:lnTo>
                    <a:lnTo>
                      <a:pt x="14" y="164"/>
                    </a:lnTo>
                    <a:lnTo>
                      <a:pt x="14" y="164"/>
                    </a:lnTo>
                    <a:lnTo>
                      <a:pt x="14" y="170"/>
                    </a:lnTo>
                    <a:lnTo>
                      <a:pt x="14" y="164"/>
                    </a:lnTo>
                    <a:lnTo>
                      <a:pt x="14" y="170"/>
                    </a:lnTo>
                    <a:lnTo>
                      <a:pt x="14" y="170"/>
                    </a:lnTo>
                    <a:lnTo>
                      <a:pt x="14" y="170"/>
                    </a:lnTo>
                    <a:lnTo>
                      <a:pt x="14" y="170"/>
                    </a:lnTo>
                    <a:lnTo>
                      <a:pt x="14" y="170"/>
                    </a:lnTo>
                    <a:lnTo>
                      <a:pt x="14" y="170"/>
                    </a:lnTo>
                    <a:lnTo>
                      <a:pt x="20" y="177"/>
                    </a:lnTo>
                    <a:lnTo>
                      <a:pt x="20" y="177"/>
                    </a:lnTo>
                    <a:lnTo>
                      <a:pt x="20" y="177"/>
                    </a:lnTo>
                    <a:lnTo>
                      <a:pt x="14" y="183"/>
                    </a:lnTo>
                    <a:lnTo>
                      <a:pt x="14" y="183"/>
                    </a:lnTo>
                    <a:lnTo>
                      <a:pt x="20" y="183"/>
                    </a:lnTo>
                    <a:lnTo>
                      <a:pt x="20" y="183"/>
                    </a:lnTo>
                    <a:lnTo>
                      <a:pt x="20" y="183"/>
                    </a:lnTo>
                    <a:lnTo>
                      <a:pt x="20" y="190"/>
                    </a:lnTo>
                    <a:lnTo>
                      <a:pt x="20" y="190"/>
                    </a:lnTo>
                    <a:lnTo>
                      <a:pt x="14" y="190"/>
                    </a:lnTo>
                    <a:lnTo>
                      <a:pt x="14" y="190"/>
                    </a:lnTo>
                    <a:lnTo>
                      <a:pt x="14" y="196"/>
                    </a:lnTo>
                    <a:lnTo>
                      <a:pt x="14" y="196"/>
                    </a:lnTo>
                    <a:lnTo>
                      <a:pt x="14" y="196"/>
                    </a:lnTo>
                    <a:lnTo>
                      <a:pt x="14" y="196"/>
                    </a:lnTo>
                    <a:lnTo>
                      <a:pt x="14" y="203"/>
                    </a:lnTo>
                    <a:lnTo>
                      <a:pt x="14" y="203"/>
                    </a:lnTo>
                    <a:lnTo>
                      <a:pt x="14" y="203"/>
                    </a:lnTo>
                    <a:lnTo>
                      <a:pt x="20" y="209"/>
                    </a:lnTo>
                    <a:lnTo>
                      <a:pt x="20" y="209"/>
                    </a:lnTo>
                    <a:lnTo>
                      <a:pt x="20" y="209"/>
                    </a:lnTo>
                    <a:lnTo>
                      <a:pt x="14" y="209"/>
                    </a:lnTo>
                    <a:lnTo>
                      <a:pt x="14" y="209"/>
                    </a:lnTo>
                    <a:lnTo>
                      <a:pt x="14" y="209"/>
                    </a:lnTo>
                    <a:lnTo>
                      <a:pt x="14" y="209"/>
                    </a:lnTo>
                    <a:lnTo>
                      <a:pt x="14" y="209"/>
                    </a:lnTo>
                    <a:lnTo>
                      <a:pt x="14" y="209"/>
                    </a:lnTo>
                    <a:lnTo>
                      <a:pt x="14" y="216"/>
                    </a:lnTo>
                    <a:lnTo>
                      <a:pt x="14" y="216"/>
                    </a:lnTo>
                    <a:lnTo>
                      <a:pt x="20" y="216"/>
                    </a:lnTo>
                    <a:lnTo>
                      <a:pt x="20" y="216"/>
                    </a:lnTo>
                    <a:lnTo>
                      <a:pt x="20" y="216"/>
                    </a:lnTo>
                    <a:lnTo>
                      <a:pt x="20" y="216"/>
                    </a:lnTo>
                    <a:lnTo>
                      <a:pt x="20" y="223"/>
                    </a:lnTo>
                    <a:lnTo>
                      <a:pt x="20" y="223"/>
                    </a:lnTo>
                    <a:lnTo>
                      <a:pt x="27" y="223"/>
                    </a:lnTo>
                    <a:lnTo>
                      <a:pt x="27" y="229"/>
                    </a:lnTo>
                    <a:lnTo>
                      <a:pt x="27" y="229"/>
                    </a:lnTo>
                    <a:lnTo>
                      <a:pt x="27" y="229"/>
                    </a:lnTo>
                    <a:lnTo>
                      <a:pt x="27" y="236"/>
                    </a:lnTo>
                    <a:lnTo>
                      <a:pt x="27" y="236"/>
                    </a:lnTo>
                    <a:lnTo>
                      <a:pt x="33" y="236"/>
                    </a:lnTo>
                    <a:lnTo>
                      <a:pt x="33" y="236"/>
                    </a:lnTo>
                    <a:lnTo>
                      <a:pt x="33" y="236"/>
                    </a:lnTo>
                    <a:lnTo>
                      <a:pt x="33" y="236"/>
                    </a:lnTo>
                    <a:lnTo>
                      <a:pt x="33" y="236"/>
                    </a:lnTo>
                    <a:lnTo>
                      <a:pt x="33" y="236"/>
                    </a:lnTo>
                    <a:lnTo>
                      <a:pt x="40" y="236"/>
                    </a:lnTo>
                    <a:lnTo>
                      <a:pt x="40" y="242"/>
                    </a:lnTo>
                    <a:lnTo>
                      <a:pt x="40" y="242"/>
                    </a:lnTo>
                    <a:lnTo>
                      <a:pt x="40" y="242"/>
                    </a:lnTo>
                    <a:lnTo>
                      <a:pt x="40" y="242"/>
                    </a:lnTo>
                    <a:lnTo>
                      <a:pt x="40" y="242"/>
                    </a:lnTo>
                    <a:lnTo>
                      <a:pt x="46" y="249"/>
                    </a:lnTo>
                    <a:lnTo>
                      <a:pt x="46" y="249"/>
                    </a:lnTo>
                    <a:lnTo>
                      <a:pt x="40" y="249"/>
                    </a:lnTo>
                    <a:lnTo>
                      <a:pt x="46" y="249"/>
                    </a:lnTo>
                    <a:lnTo>
                      <a:pt x="46" y="255"/>
                    </a:lnTo>
                    <a:lnTo>
                      <a:pt x="46" y="255"/>
                    </a:lnTo>
                    <a:lnTo>
                      <a:pt x="46" y="255"/>
                    </a:lnTo>
                    <a:lnTo>
                      <a:pt x="46" y="255"/>
                    </a:lnTo>
                    <a:lnTo>
                      <a:pt x="46" y="255"/>
                    </a:lnTo>
                    <a:lnTo>
                      <a:pt x="53" y="255"/>
                    </a:lnTo>
                    <a:lnTo>
                      <a:pt x="53" y="262"/>
                    </a:lnTo>
                    <a:lnTo>
                      <a:pt x="53" y="262"/>
                    </a:lnTo>
                    <a:lnTo>
                      <a:pt x="53" y="262"/>
                    </a:lnTo>
                    <a:lnTo>
                      <a:pt x="53" y="268"/>
                    </a:lnTo>
                    <a:lnTo>
                      <a:pt x="53" y="268"/>
                    </a:lnTo>
                    <a:lnTo>
                      <a:pt x="53" y="268"/>
                    </a:lnTo>
                    <a:lnTo>
                      <a:pt x="53" y="268"/>
                    </a:lnTo>
                    <a:lnTo>
                      <a:pt x="59" y="275"/>
                    </a:lnTo>
                    <a:lnTo>
                      <a:pt x="59" y="275"/>
                    </a:lnTo>
                    <a:lnTo>
                      <a:pt x="59" y="275"/>
                    </a:lnTo>
                    <a:lnTo>
                      <a:pt x="59" y="281"/>
                    </a:lnTo>
                    <a:lnTo>
                      <a:pt x="59" y="281"/>
                    </a:lnTo>
                    <a:lnTo>
                      <a:pt x="59" y="281"/>
                    </a:lnTo>
                    <a:lnTo>
                      <a:pt x="59" y="281"/>
                    </a:lnTo>
                    <a:lnTo>
                      <a:pt x="59" y="281"/>
                    </a:lnTo>
                    <a:lnTo>
                      <a:pt x="66" y="281"/>
                    </a:lnTo>
                    <a:lnTo>
                      <a:pt x="66" y="288"/>
                    </a:lnTo>
                    <a:lnTo>
                      <a:pt x="66" y="288"/>
                    </a:lnTo>
                    <a:lnTo>
                      <a:pt x="66" y="294"/>
                    </a:lnTo>
                    <a:lnTo>
                      <a:pt x="66" y="294"/>
                    </a:lnTo>
                    <a:lnTo>
                      <a:pt x="66" y="294"/>
                    </a:lnTo>
                    <a:lnTo>
                      <a:pt x="66" y="294"/>
                    </a:lnTo>
                    <a:lnTo>
                      <a:pt x="66" y="301"/>
                    </a:lnTo>
                    <a:lnTo>
                      <a:pt x="66" y="301"/>
                    </a:lnTo>
                    <a:lnTo>
                      <a:pt x="66" y="301"/>
                    </a:lnTo>
                    <a:lnTo>
                      <a:pt x="66" y="301"/>
                    </a:lnTo>
                    <a:lnTo>
                      <a:pt x="66" y="301"/>
                    </a:lnTo>
                    <a:lnTo>
                      <a:pt x="66" y="301"/>
                    </a:lnTo>
                    <a:lnTo>
                      <a:pt x="66" y="301"/>
                    </a:lnTo>
                    <a:lnTo>
                      <a:pt x="66" y="307"/>
                    </a:lnTo>
                    <a:lnTo>
                      <a:pt x="66" y="307"/>
                    </a:lnTo>
                    <a:lnTo>
                      <a:pt x="72" y="307"/>
                    </a:lnTo>
                    <a:lnTo>
                      <a:pt x="72" y="307"/>
                    </a:lnTo>
                    <a:lnTo>
                      <a:pt x="72" y="307"/>
                    </a:lnTo>
                    <a:lnTo>
                      <a:pt x="72" y="307"/>
                    </a:lnTo>
                    <a:lnTo>
                      <a:pt x="72" y="307"/>
                    </a:lnTo>
                    <a:lnTo>
                      <a:pt x="72" y="307"/>
                    </a:lnTo>
                    <a:lnTo>
                      <a:pt x="72" y="314"/>
                    </a:lnTo>
                    <a:lnTo>
                      <a:pt x="72" y="314"/>
                    </a:lnTo>
                    <a:lnTo>
                      <a:pt x="79" y="314"/>
                    </a:lnTo>
                    <a:lnTo>
                      <a:pt x="79" y="314"/>
                    </a:lnTo>
                    <a:lnTo>
                      <a:pt x="79" y="314"/>
                    </a:lnTo>
                    <a:lnTo>
                      <a:pt x="79" y="321"/>
                    </a:lnTo>
                    <a:lnTo>
                      <a:pt x="79" y="321"/>
                    </a:lnTo>
                    <a:lnTo>
                      <a:pt x="79" y="321"/>
                    </a:lnTo>
                    <a:lnTo>
                      <a:pt x="79" y="321"/>
                    </a:lnTo>
                    <a:lnTo>
                      <a:pt x="79" y="327"/>
                    </a:lnTo>
                    <a:lnTo>
                      <a:pt x="79" y="327"/>
                    </a:lnTo>
                    <a:lnTo>
                      <a:pt x="79" y="321"/>
                    </a:lnTo>
                    <a:lnTo>
                      <a:pt x="79" y="321"/>
                    </a:lnTo>
                    <a:lnTo>
                      <a:pt x="85" y="321"/>
                    </a:lnTo>
                    <a:lnTo>
                      <a:pt x="85" y="321"/>
                    </a:lnTo>
                    <a:lnTo>
                      <a:pt x="85" y="321"/>
                    </a:lnTo>
                    <a:lnTo>
                      <a:pt x="92" y="321"/>
                    </a:lnTo>
                    <a:lnTo>
                      <a:pt x="92" y="327"/>
                    </a:lnTo>
                    <a:lnTo>
                      <a:pt x="92" y="327"/>
                    </a:lnTo>
                    <a:lnTo>
                      <a:pt x="92" y="327"/>
                    </a:lnTo>
                    <a:lnTo>
                      <a:pt x="92" y="327"/>
                    </a:lnTo>
                    <a:lnTo>
                      <a:pt x="85" y="327"/>
                    </a:lnTo>
                    <a:lnTo>
                      <a:pt x="85" y="334"/>
                    </a:lnTo>
                    <a:lnTo>
                      <a:pt x="92" y="334"/>
                    </a:lnTo>
                    <a:lnTo>
                      <a:pt x="92" y="334"/>
                    </a:lnTo>
                    <a:lnTo>
                      <a:pt x="92" y="334"/>
                    </a:lnTo>
                    <a:lnTo>
                      <a:pt x="92" y="334"/>
                    </a:lnTo>
                    <a:lnTo>
                      <a:pt x="92" y="334"/>
                    </a:lnTo>
                    <a:lnTo>
                      <a:pt x="98" y="334"/>
                    </a:lnTo>
                    <a:lnTo>
                      <a:pt x="98" y="334"/>
                    </a:lnTo>
                    <a:lnTo>
                      <a:pt x="98" y="340"/>
                    </a:lnTo>
                    <a:lnTo>
                      <a:pt x="105" y="340"/>
                    </a:lnTo>
                    <a:lnTo>
                      <a:pt x="105" y="340"/>
                    </a:lnTo>
                    <a:lnTo>
                      <a:pt x="105" y="334"/>
                    </a:lnTo>
                    <a:lnTo>
                      <a:pt x="105" y="334"/>
                    </a:lnTo>
                    <a:lnTo>
                      <a:pt x="112" y="334"/>
                    </a:lnTo>
                    <a:lnTo>
                      <a:pt x="112" y="334"/>
                    </a:lnTo>
                    <a:lnTo>
                      <a:pt x="112" y="334"/>
                    </a:lnTo>
                    <a:lnTo>
                      <a:pt x="118" y="340"/>
                    </a:lnTo>
                    <a:lnTo>
                      <a:pt x="118" y="340"/>
                    </a:lnTo>
                    <a:lnTo>
                      <a:pt x="118" y="340"/>
                    </a:lnTo>
                    <a:lnTo>
                      <a:pt x="118" y="347"/>
                    </a:lnTo>
                    <a:lnTo>
                      <a:pt x="112" y="347"/>
                    </a:lnTo>
                    <a:lnTo>
                      <a:pt x="112" y="347"/>
                    </a:lnTo>
                    <a:lnTo>
                      <a:pt x="112" y="347"/>
                    </a:lnTo>
                    <a:lnTo>
                      <a:pt x="112" y="353"/>
                    </a:lnTo>
                    <a:lnTo>
                      <a:pt x="112" y="353"/>
                    </a:lnTo>
                    <a:lnTo>
                      <a:pt x="112" y="353"/>
                    </a:lnTo>
                    <a:lnTo>
                      <a:pt x="112" y="353"/>
                    </a:lnTo>
                    <a:lnTo>
                      <a:pt x="112" y="353"/>
                    </a:lnTo>
                    <a:lnTo>
                      <a:pt x="112" y="360"/>
                    </a:lnTo>
                    <a:lnTo>
                      <a:pt x="112" y="360"/>
                    </a:lnTo>
                    <a:lnTo>
                      <a:pt x="105" y="360"/>
                    </a:lnTo>
                    <a:lnTo>
                      <a:pt x="105" y="360"/>
                    </a:lnTo>
                    <a:lnTo>
                      <a:pt x="105" y="360"/>
                    </a:lnTo>
                    <a:lnTo>
                      <a:pt x="105" y="360"/>
                    </a:lnTo>
                    <a:lnTo>
                      <a:pt x="105" y="360"/>
                    </a:lnTo>
                    <a:lnTo>
                      <a:pt x="105" y="360"/>
                    </a:lnTo>
                    <a:lnTo>
                      <a:pt x="105" y="360"/>
                    </a:lnTo>
                    <a:lnTo>
                      <a:pt x="105" y="366"/>
                    </a:lnTo>
                    <a:lnTo>
                      <a:pt x="105" y="366"/>
                    </a:lnTo>
                    <a:lnTo>
                      <a:pt x="105" y="373"/>
                    </a:lnTo>
                    <a:lnTo>
                      <a:pt x="98" y="373"/>
                    </a:lnTo>
                    <a:lnTo>
                      <a:pt x="98" y="373"/>
                    </a:lnTo>
                    <a:lnTo>
                      <a:pt x="98" y="373"/>
                    </a:lnTo>
                    <a:lnTo>
                      <a:pt x="98" y="379"/>
                    </a:lnTo>
                    <a:lnTo>
                      <a:pt x="98" y="379"/>
                    </a:lnTo>
                    <a:lnTo>
                      <a:pt x="98" y="379"/>
                    </a:lnTo>
                    <a:lnTo>
                      <a:pt x="98" y="386"/>
                    </a:lnTo>
                    <a:lnTo>
                      <a:pt x="98" y="386"/>
                    </a:lnTo>
                    <a:lnTo>
                      <a:pt x="98" y="386"/>
                    </a:lnTo>
                    <a:lnTo>
                      <a:pt x="98" y="386"/>
                    </a:lnTo>
                    <a:lnTo>
                      <a:pt x="98" y="386"/>
                    </a:lnTo>
                    <a:lnTo>
                      <a:pt x="92" y="386"/>
                    </a:lnTo>
                    <a:lnTo>
                      <a:pt x="92" y="386"/>
                    </a:lnTo>
                    <a:lnTo>
                      <a:pt x="92" y="386"/>
                    </a:lnTo>
                    <a:lnTo>
                      <a:pt x="92" y="392"/>
                    </a:lnTo>
                    <a:lnTo>
                      <a:pt x="92" y="392"/>
                    </a:lnTo>
                    <a:lnTo>
                      <a:pt x="92" y="392"/>
                    </a:lnTo>
                    <a:lnTo>
                      <a:pt x="92" y="399"/>
                    </a:lnTo>
                    <a:lnTo>
                      <a:pt x="92" y="399"/>
                    </a:lnTo>
                    <a:lnTo>
                      <a:pt x="92" y="399"/>
                    </a:lnTo>
                    <a:lnTo>
                      <a:pt x="92" y="399"/>
                    </a:lnTo>
                    <a:lnTo>
                      <a:pt x="92" y="399"/>
                    </a:lnTo>
                    <a:lnTo>
                      <a:pt x="85" y="399"/>
                    </a:lnTo>
                    <a:lnTo>
                      <a:pt x="85" y="399"/>
                    </a:lnTo>
                    <a:lnTo>
                      <a:pt x="85" y="405"/>
                    </a:lnTo>
                    <a:lnTo>
                      <a:pt x="85" y="405"/>
                    </a:lnTo>
                    <a:lnTo>
                      <a:pt x="92" y="405"/>
                    </a:lnTo>
                    <a:lnTo>
                      <a:pt x="92" y="405"/>
                    </a:lnTo>
                    <a:lnTo>
                      <a:pt x="92" y="412"/>
                    </a:lnTo>
                    <a:lnTo>
                      <a:pt x="85" y="412"/>
                    </a:lnTo>
                    <a:lnTo>
                      <a:pt x="85" y="412"/>
                    </a:lnTo>
                    <a:lnTo>
                      <a:pt x="85" y="419"/>
                    </a:lnTo>
                    <a:lnTo>
                      <a:pt x="85" y="419"/>
                    </a:lnTo>
                    <a:lnTo>
                      <a:pt x="85" y="419"/>
                    </a:lnTo>
                    <a:lnTo>
                      <a:pt x="85" y="419"/>
                    </a:lnTo>
                    <a:lnTo>
                      <a:pt x="85" y="419"/>
                    </a:lnTo>
                    <a:lnTo>
                      <a:pt x="85" y="419"/>
                    </a:lnTo>
                    <a:lnTo>
                      <a:pt x="85" y="419"/>
                    </a:lnTo>
                    <a:lnTo>
                      <a:pt x="85" y="425"/>
                    </a:lnTo>
                    <a:lnTo>
                      <a:pt x="92" y="425"/>
                    </a:lnTo>
                    <a:lnTo>
                      <a:pt x="92" y="425"/>
                    </a:lnTo>
                    <a:lnTo>
                      <a:pt x="92" y="425"/>
                    </a:lnTo>
                    <a:lnTo>
                      <a:pt x="85" y="432"/>
                    </a:lnTo>
                    <a:lnTo>
                      <a:pt x="85" y="432"/>
                    </a:lnTo>
                    <a:lnTo>
                      <a:pt x="92" y="432"/>
                    </a:lnTo>
                    <a:lnTo>
                      <a:pt x="92" y="438"/>
                    </a:lnTo>
                    <a:lnTo>
                      <a:pt x="92" y="438"/>
                    </a:lnTo>
                    <a:lnTo>
                      <a:pt x="92" y="438"/>
                    </a:lnTo>
                    <a:lnTo>
                      <a:pt x="85" y="445"/>
                    </a:lnTo>
                    <a:lnTo>
                      <a:pt x="85" y="438"/>
                    </a:lnTo>
                    <a:lnTo>
                      <a:pt x="85" y="438"/>
                    </a:lnTo>
                    <a:lnTo>
                      <a:pt x="85" y="438"/>
                    </a:lnTo>
                    <a:lnTo>
                      <a:pt x="79" y="438"/>
                    </a:lnTo>
                    <a:lnTo>
                      <a:pt x="79" y="438"/>
                    </a:lnTo>
                    <a:lnTo>
                      <a:pt x="79" y="445"/>
                    </a:lnTo>
                    <a:lnTo>
                      <a:pt x="79" y="445"/>
                    </a:lnTo>
                    <a:lnTo>
                      <a:pt x="72" y="445"/>
                    </a:lnTo>
                    <a:lnTo>
                      <a:pt x="72" y="445"/>
                    </a:lnTo>
                    <a:lnTo>
                      <a:pt x="72" y="451"/>
                    </a:lnTo>
                    <a:lnTo>
                      <a:pt x="72" y="451"/>
                    </a:lnTo>
                    <a:lnTo>
                      <a:pt x="72" y="458"/>
                    </a:lnTo>
                    <a:lnTo>
                      <a:pt x="79" y="458"/>
                    </a:lnTo>
                    <a:lnTo>
                      <a:pt x="79" y="458"/>
                    </a:lnTo>
                    <a:lnTo>
                      <a:pt x="79" y="458"/>
                    </a:lnTo>
                    <a:lnTo>
                      <a:pt x="79" y="464"/>
                    </a:lnTo>
                    <a:lnTo>
                      <a:pt x="72" y="464"/>
                    </a:lnTo>
                    <a:lnTo>
                      <a:pt x="72" y="464"/>
                    </a:lnTo>
                    <a:lnTo>
                      <a:pt x="72" y="464"/>
                    </a:lnTo>
                    <a:lnTo>
                      <a:pt x="66" y="464"/>
                    </a:lnTo>
                    <a:lnTo>
                      <a:pt x="66" y="471"/>
                    </a:lnTo>
                    <a:lnTo>
                      <a:pt x="66" y="471"/>
                    </a:lnTo>
                    <a:lnTo>
                      <a:pt x="72" y="471"/>
                    </a:lnTo>
                    <a:lnTo>
                      <a:pt x="72" y="471"/>
                    </a:lnTo>
                    <a:lnTo>
                      <a:pt x="66" y="471"/>
                    </a:lnTo>
                    <a:lnTo>
                      <a:pt x="66" y="477"/>
                    </a:lnTo>
                    <a:lnTo>
                      <a:pt x="66" y="477"/>
                    </a:lnTo>
                    <a:lnTo>
                      <a:pt x="72" y="477"/>
                    </a:lnTo>
                    <a:lnTo>
                      <a:pt x="72" y="477"/>
                    </a:lnTo>
                    <a:lnTo>
                      <a:pt x="72" y="477"/>
                    </a:lnTo>
                    <a:lnTo>
                      <a:pt x="72" y="477"/>
                    </a:lnTo>
                    <a:lnTo>
                      <a:pt x="72" y="477"/>
                    </a:lnTo>
                    <a:lnTo>
                      <a:pt x="79" y="477"/>
                    </a:lnTo>
                    <a:lnTo>
                      <a:pt x="79" y="484"/>
                    </a:lnTo>
                    <a:lnTo>
                      <a:pt x="79" y="484"/>
                    </a:lnTo>
                    <a:lnTo>
                      <a:pt x="79" y="484"/>
                    </a:lnTo>
                    <a:lnTo>
                      <a:pt x="79" y="490"/>
                    </a:lnTo>
                    <a:lnTo>
                      <a:pt x="85" y="490"/>
                    </a:lnTo>
                    <a:lnTo>
                      <a:pt x="85" y="490"/>
                    </a:lnTo>
                    <a:lnTo>
                      <a:pt x="85" y="497"/>
                    </a:lnTo>
                    <a:lnTo>
                      <a:pt x="85" y="497"/>
                    </a:lnTo>
                    <a:lnTo>
                      <a:pt x="92" y="490"/>
                    </a:lnTo>
                    <a:lnTo>
                      <a:pt x="92" y="490"/>
                    </a:lnTo>
                    <a:lnTo>
                      <a:pt x="98" y="490"/>
                    </a:lnTo>
                    <a:lnTo>
                      <a:pt x="98" y="484"/>
                    </a:lnTo>
                    <a:lnTo>
                      <a:pt x="98" y="484"/>
                    </a:lnTo>
                    <a:lnTo>
                      <a:pt x="98" y="484"/>
                    </a:lnTo>
                    <a:lnTo>
                      <a:pt x="98" y="484"/>
                    </a:lnTo>
                    <a:lnTo>
                      <a:pt x="98" y="484"/>
                    </a:lnTo>
                    <a:lnTo>
                      <a:pt x="105" y="484"/>
                    </a:lnTo>
                    <a:lnTo>
                      <a:pt x="105" y="484"/>
                    </a:lnTo>
                    <a:lnTo>
                      <a:pt x="105" y="484"/>
                    </a:lnTo>
                    <a:lnTo>
                      <a:pt x="105" y="484"/>
                    </a:lnTo>
                    <a:lnTo>
                      <a:pt x="105" y="484"/>
                    </a:lnTo>
                    <a:lnTo>
                      <a:pt x="105" y="484"/>
                    </a:lnTo>
                    <a:lnTo>
                      <a:pt x="112" y="484"/>
                    </a:lnTo>
                    <a:lnTo>
                      <a:pt x="112" y="484"/>
                    </a:lnTo>
                    <a:lnTo>
                      <a:pt x="112" y="477"/>
                    </a:lnTo>
                    <a:lnTo>
                      <a:pt x="112" y="477"/>
                    </a:lnTo>
                    <a:lnTo>
                      <a:pt x="118" y="477"/>
                    </a:lnTo>
                    <a:lnTo>
                      <a:pt x="118" y="477"/>
                    </a:lnTo>
                    <a:lnTo>
                      <a:pt x="118" y="477"/>
                    </a:lnTo>
                    <a:lnTo>
                      <a:pt x="118" y="477"/>
                    </a:lnTo>
                    <a:lnTo>
                      <a:pt x="118" y="471"/>
                    </a:lnTo>
                    <a:lnTo>
                      <a:pt x="118" y="471"/>
                    </a:lnTo>
                    <a:lnTo>
                      <a:pt x="118" y="471"/>
                    </a:lnTo>
                    <a:lnTo>
                      <a:pt x="118" y="471"/>
                    </a:lnTo>
                    <a:lnTo>
                      <a:pt x="125" y="471"/>
                    </a:lnTo>
                    <a:lnTo>
                      <a:pt x="125" y="471"/>
                    </a:lnTo>
                    <a:lnTo>
                      <a:pt x="125" y="471"/>
                    </a:lnTo>
                    <a:lnTo>
                      <a:pt x="125" y="477"/>
                    </a:lnTo>
                    <a:lnTo>
                      <a:pt x="131" y="477"/>
                    </a:lnTo>
                    <a:lnTo>
                      <a:pt x="131" y="477"/>
                    </a:lnTo>
                    <a:lnTo>
                      <a:pt x="131" y="477"/>
                    </a:lnTo>
                    <a:lnTo>
                      <a:pt x="131" y="477"/>
                    </a:lnTo>
                    <a:lnTo>
                      <a:pt x="131" y="484"/>
                    </a:lnTo>
                    <a:lnTo>
                      <a:pt x="131" y="484"/>
                    </a:lnTo>
                    <a:lnTo>
                      <a:pt x="131" y="484"/>
                    </a:lnTo>
                    <a:lnTo>
                      <a:pt x="138" y="484"/>
                    </a:lnTo>
                    <a:lnTo>
                      <a:pt x="138" y="484"/>
                    </a:lnTo>
                    <a:lnTo>
                      <a:pt x="138" y="484"/>
                    </a:lnTo>
                    <a:lnTo>
                      <a:pt x="138" y="490"/>
                    </a:lnTo>
                    <a:lnTo>
                      <a:pt x="138" y="490"/>
                    </a:lnTo>
                    <a:lnTo>
                      <a:pt x="131" y="497"/>
                    </a:lnTo>
                    <a:lnTo>
                      <a:pt x="138" y="497"/>
                    </a:lnTo>
                    <a:lnTo>
                      <a:pt x="138" y="497"/>
                    </a:lnTo>
                    <a:lnTo>
                      <a:pt x="138" y="497"/>
                    </a:lnTo>
                    <a:lnTo>
                      <a:pt x="138" y="497"/>
                    </a:lnTo>
                    <a:lnTo>
                      <a:pt x="138" y="503"/>
                    </a:lnTo>
                    <a:lnTo>
                      <a:pt x="138" y="503"/>
                    </a:lnTo>
                    <a:lnTo>
                      <a:pt x="138" y="510"/>
                    </a:lnTo>
                    <a:lnTo>
                      <a:pt x="138" y="510"/>
                    </a:lnTo>
                    <a:lnTo>
                      <a:pt x="138" y="510"/>
                    </a:lnTo>
                    <a:lnTo>
                      <a:pt x="138" y="510"/>
                    </a:lnTo>
                    <a:lnTo>
                      <a:pt x="138" y="517"/>
                    </a:lnTo>
                    <a:lnTo>
                      <a:pt x="138" y="517"/>
                    </a:lnTo>
                    <a:lnTo>
                      <a:pt x="138" y="523"/>
                    </a:lnTo>
                    <a:lnTo>
                      <a:pt x="138" y="523"/>
                    </a:lnTo>
                    <a:lnTo>
                      <a:pt x="138" y="530"/>
                    </a:lnTo>
                    <a:lnTo>
                      <a:pt x="138" y="530"/>
                    </a:lnTo>
                    <a:lnTo>
                      <a:pt x="138" y="530"/>
                    </a:lnTo>
                    <a:lnTo>
                      <a:pt x="144" y="536"/>
                    </a:lnTo>
                    <a:lnTo>
                      <a:pt x="144" y="536"/>
                    </a:lnTo>
                    <a:lnTo>
                      <a:pt x="144" y="536"/>
                    </a:lnTo>
                    <a:lnTo>
                      <a:pt x="144" y="543"/>
                    </a:lnTo>
                    <a:lnTo>
                      <a:pt x="144" y="543"/>
                    </a:lnTo>
                    <a:lnTo>
                      <a:pt x="144" y="543"/>
                    </a:lnTo>
                    <a:lnTo>
                      <a:pt x="144" y="549"/>
                    </a:lnTo>
                    <a:lnTo>
                      <a:pt x="144" y="549"/>
                    </a:lnTo>
                    <a:lnTo>
                      <a:pt x="151" y="556"/>
                    </a:lnTo>
                    <a:lnTo>
                      <a:pt x="151" y="556"/>
                    </a:lnTo>
                    <a:lnTo>
                      <a:pt x="151" y="556"/>
                    </a:lnTo>
                    <a:lnTo>
                      <a:pt x="151" y="556"/>
                    </a:lnTo>
                    <a:lnTo>
                      <a:pt x="151" y="556"/>
                    </a:lnTo>
                    <a:lnTo>
                      <a:pt x="151" y="556"/>
                    </a:lnTo>
                    <a:lnTo>
                      <a:pt x="151" y="562"/>
                    </a:lnTo>
                    <a:lnTo>
                      <a:pt x="157" y="562"/>
                    </a:lnTo>
                    <a:lnTo>
                      <a:pt x="157" y="562"/>
                    </a:lnTo>
                    <a:lnTo>
                      <a:pt x="157" y="562"/>
                    </a:lnTo>
                    <a:lnTo>
                      <a:pt x="157" y="562"/>
                    </a:lnTo>
                    <a:lnTo>
                      <a:pt x="157" y="569"/>
                    </a:lnTo>
                    <a:lnTo>
                      <a:pt x="157" y="569"/>
                    </a:lnTo>
                    <a:lnTo>
                      <a:pt x="157" y="569"/>
                    </a:lnTo>
                    <a:lnTo>
                      <a:pt x="157" y="575"/>
                    </a:lnTo>
                    <a:lnTo>
                      <a:pt x="157" y="575"/>
                    </a:lnTo>
                    <a:lnTo>
                      <a:pt x="157" y="575"/>
                    </a:lnTo>
                    <a:lnTo>
                      <a:pt x="157" y="575"/>
                    </a:lnTo>
                    <a:lnTo>
                      <a:pt x="151" y="575"/>
                    </a:lnTo>
                    <a:lnTo>
                      <a:pt x="151" y="575"/>
                    </a:lnTo>
                    <a:lnTo>
                      <a:pt x="151" y="575"/>
                    </a:lnTo>
                    <a:lnTo>
                      <a:pt x="151" y="582"/>
                    </a:lnTo>
                    <a:lnTo>
                      <a:pt x="151" y="582"/>
                    </a:lnTo>
                    <a:lnTo>
                      <a:pt x="151" y="588"/>
                    </a:lnTo>
                    <a:lnTo>
                      <a:pt x="151" y="595"/>
                    </a:lnTo>
                    <a:lnTo>
                      <a:pt x="157" y="595"/>
                    </a:lnTo>
                    <a:lnTo>
                      <a:pt x="164" y="595"/>
                    </a:lnTo>
                    <a:lnTo>
                      <a:pt x="164" y="601"/>
                    </a:lnTo>
                    <a:lnTo>
                      <a:pt x="157" y="601"/>
                    </a:lnTo>
                    <a:lnTo>
                      <a:pt x="164" y="601"/>
                    </a:lnTo>
                    <a:lnTo>
                      <a:pt x="164" y="601"/>
                    </a:lnTo>
                    <a:lnTo>
                      <a:pt x="170" y="601"/>
                    </a:lnTo>
                    <a:lnTo>
                      <a:pt x="170" y="601"/>
                    </a:lnTo>
                    <a:lnTo>
                      <a:pt x="170" y="601"/>
                    </a:lnTo>
                    <a:lnTo>
                      <a:pt x="170" y="601"/>
                    </a:lnTo>
                    <a:lnTo>
                      <a:pt x="177" y="601"/>
                    </a:lnTo>
                    <a:lnTo>
                      <a:pt x="177" y="601"/>
                    </a:lnTo>
                    <a:lnTo>
                      <a:pt x="177" y="601"/>
                    </a:lnTo>
                    <a:lnTo>
                      <a:pt x="177" y="608"/>
                    </a:lnTo>
                    <a:lnTo>
                      <a:pt x="177" y="608"/>
                    </a:lnTo>
                    <a:lnTo>
                      <a:pt x="183" y="608"/>
                    </a:lnTo>
                    <a:lnTo>
                      <a:pt x="183" y="608"/>
                    </a:lnTo>
                    <a:lnTo>
                      <a:pt x="177" y="608"/>
                    </a:lnTo>
                    <a:lnTo>
                      <a:pt x="177" y="608"/>
                    </a:lnTo>
                    <a:lnTo>
                      <a:pt x="183" y="608"/>
                    </a:lnTo>
                    <a:lnTo>
                      <a:pt x="183" y="615"/>
                    </a:lnTo>
                    <a:lnTo>
                      <a:pt x="183" y="615"/>
                    </a:lnTo>
                    <a:lnTo>
                      <a:pt x="183" y="615"/>
                    </a:lnTo>
                    <a:lnTo>
                      <a:pt x="183" y="621"/>
                    </a:lnTo>
                    <a:lnTo>
                      <a:pt x="183" y="621"/>
                    </a:lnTo>
                    <a:lnTo>
                      <a:pt x="183" y="621"/>
                    </a:lnTo>
                    <a:lnTo>
                      <a:pt x="183" y="621"/>
                    </a:lnTo>
                    <a:lnTo>
                      <a:pt x="183" y="621"/>
                    </a:lnTo>
                    <a:lnTo>
                      <a:pt x="183" y="628"/>
                    </a:lnTo>
                    <a:lnTo>
                      <a:pt x="183" y="628"/>
                    </a:lnTo>
                    <a:lnTo>
                      <a:pt x="183" y="628"/>
                    </a:lnTo>
                    <a:lnTo>
                      <a:pt x="183" y="628"/>
                    </a:lnTo>
                    <a:lnTo>
                      <a:pt x="183" y="634"/>
                    </a:lnTo>
                    <a:lnTo>
                      <a:pt x="183" y="634"/>
                    </a:lnTo>
                    <a:lnTo>
                      <a:pt x="183" y="634"/>
                    </a:lnTo>
                    <a:lnTo>
                      <a:pt x="183" y="641"/>
                    </a:lnTo>
                    <a:lnTo>
                      <a:pt x="183" y="641"/>
                    </a:lnTo>
                    <a:lnTo>
                      <a:pt x="183" y="641"/>
                    </a:lnTo>
                    <a:lnTo>
                      <a:pt x="183" y="647"/>
                    </a:lnTo>
                    <a:lnTo>
                      <a:pt x="183" y="654"/>
                    </a:lnTo>
                    <a:lnTo>
                      <a:pt x="183" y="654"/>
                    </a:lnTo>
                    <a:lnTo>
                      <a:pt x="190" y="654"/>
                    </a:lnTo>
                    <a:lnTo>
                      <a:pt x="190" y="660"/>
                    </a:lnTo>
                    <a:lnTo>
                      <a:pt x="196" y="660"/>
                    </a:lnTo>
                    <a:lnTo>
                      <a:pt x="196" y="660"/>
                    </a:lnTo>
                    <a:lnTo>
                      <a:pt x="196" y="667"/>
                    </a:lnTo>
                    <a:lnTo>
                      <a:pt x="196" y="667"/>
                    </a:lnTo>
                    <a:lnTo>
                      <a:pt x="203" y="667"/>
                    </a:lnTo>
                    <a:lnTo>
                      <a:pt x="203" y="667"/>
                    </a:lnTo>
                    <a:lnTo>
                      <a:pt x="203" y="660"/>
                    </a:lnTo>
                    <a:lnTo>
                      <a:pt x="203" y="660"/>
                    </a:lnTo>
                    <a:lnTo>
                      <a:pt x="203" y="660"/>
                    </a:lnTo>
                    <a:lnTo>
                      <a:pt x="203" y="654"/>
                    </a:lnTo>
                    <a:lnTo>
                      <a:pt x="203" y="654"/>
                    </a:lnTo>
                    <a:lnTo>
                      <a:pt x="203" y="647"/>
                    </a:lnTo>
                    <a:lnTo>
                      <a:pt x="210" y="647"/>
                    </a:lnTo>
                    <a:lnTo>
                      <a:pt x="210" y="647"/>
                    </a:lnTo>
                    <a:lnTo>
                      <a:pt x="210" y="647"/>
                    </a:lnTo>
                    <a:lnTo>
                      <a:pt x="216" y="647"/>
                    </a:lnTo>
                    <a:lnTo>
                      <a:pt x="216" y="654"/>
                    </a:lnTo>
                    <a:lnTo>
                      <a:pt x="216" y="654"/>
                    </a:lnTo>
                    <a:lnTo>
                      <a:pt x="216" y="654"/>
                    </a:lnTo>
                    <a:lnTo>
                      <a:pt x="223" y="654"/>
                    </a:lnTo>
                    <a:lnTo>
                      <a:pt x="223" y="654"/>
                    </a:lnTo>
                    <a:lnTo>
                      <a:pt x="229" y="654"/>
                    </a:lnTo>
                    <a:lnTo>
                      <a:pt x="229" y="654"/>
                    </a:lnTo>
                    <a:lnTo>
                      <a:pt x="229" y="654"/>
                    </a:lnTo>
                    <a:lnTo>
                      <a:pt x="229" y="654"/>
                    </a:lnTo>
                    <a:lnTo>
                      <a:pt x="229" y="660"/>
                    </a:lnTo>
                    <a:lnTo>
                      <a:pt x="236" y="654"/>
                    </a:lnTo>
                    <a:lnTo>
                      <a:pt x="236" y="654"/>
                    </a:lnTo>
                    <a:lnTo>
                      <a:pt x="236" y="660"/>
                    </a:lnTo>
                    <a:lnTo>
                      <a:pt x="242" y="660"/>
                    </a:lnTo>
                    <a:lnTo>
                      <a:pt x="242" y="660"/>
                    </a:lnTo>
                    <a:lnTo>
                      <a:pt x="249" y="654"/>
                    </a:lnTo>
                    <a:lnTo>
                      <a:pt x="249" y="654"/>
                    </a:lnTo>
                    <a:lnTo>
                      <a:pt x="249" y="647"/>
                    </a:lnTo>
                    <a:lnTo>
                      <a:pt x="249" y="654"/>
                    </a:lnTo>
                    <a:lnTo>
                      <a:pt x="249" y="647"/>
                    </a:lnTo>
                    <a:lnTo>
                      <a:pt x="249" y="647"/>
                    </a:lnTo>
                    <a:lnTo>
                      <a:pt x="255" y="647"/>
                    </a:lnTo>
                    <a:lnTo>
                      <a:pt x="255" y="647"/>
                    </a:lnTo>
                    <a:lnTo>
                      <a:pt x="255" y="647"/>
                    </a:lnTo>
                    <a:lnTo>
                      <a:pt x="262" y="647"/>
                    </a:lnTo>
                    <a:lnTo>
                      <a:pt x="262" y="647"/>
                    </a:lnTo>
                    <a:lnTo>
                      <a:pt x="262" y="654"/>
                    </a:lnTo>
                    <a:lnTo>
                      <a:pt x="262" y="654"/>
                    </a:lnTo>
                    <a:lnTo>
                      <a:pt x="268" y="654"/>
                    </a:lnTo>
                    <a:lnTo>
                      <a:pt x="268" y="654"/>
                    </a:lnTo>
                    <a:lnTo>
                      <a:pt x="268" y="654"/>
                    </a:lnTo>
                    <a:lnTo>
                      <a:pt x="268" y="654"/>
                    </a:lnTo>
                    <a:lnTo>
                      <a:pt x="275" y="654"/>
                    </a:lnTo>
                    <a:lnTo>
                      <a:pt x="275" y="654"/>
                    </a:lnTo>
                    <a:lnTo>
                      <a:pt x="275" y="654"/>
                    </a:lnTo>
                    <a:lnTo>
                      <a:pt x="275" y="654"/>
                    </a:lnTo>
                    <a:lnTo>
                      <a:pt x="275" y="654"/>
                    </a:lnTo>
                    <a:lnTo>
                      <a:pt x="275" y="654"/>
                    </a:lnTo>
                    <a:lnTo>
                      <a:pt x="281" y="654"/>
                    </a:lnTo>
                    <a:lnTo>
                      <a:pt x="281" y="654"/>
                    </a:lnTo>
                    <a:lnTo>
                      <a:pt x="281" y="654"/>
                    </a:lnTo>
                    <a:lnTo>
                      <a:pt x="288" y="654"/>
                    </a:lnTo>
                    <a:lnTo>
                      <a:pt x="288" y="654"/>
                    </a:lnTo>
                    <a:lnTo>
                      <a:pt x="288" y="654"/>
                    </a:lnTo>
                    <a:lnTo>
                      <a:pt x="294" y="654"/>
                    </a:lnTo>
                    <a:lnTo>
                      <a:pt x="294" y="654"/>
                    </a:lnTo>
                    <a:lnTo>
                      <a:pt x="294" y="660"/>
                    </a:lnTo>
                    <a:lnTo>
                      <a:pt x="294" y="660"/>
                    </a:lnTo>
                    <a:lnTo>
                      <a:pt x="294" y="660"/>
                    </a:lnTo>
                    <a:lnTo>
                      <a:pt x="301" y="660"/>
                    </a:lnTo>
                    <a:lnTo>
                      <a:pt x="301" y="660"/>
                    </a:lnTo>
                    <a:lnTo>
                      <a:pt x="308" y="660"/>
                    </a:lnTo>
                    <a:lnTo>
                      <a:pt x="308" y="660"/>
                    </a:lnTo>
                    <a:lnTo>
                      <a:pt x="308" y="660"/>
                    </a:lnTo>
                    <a:lnTo>
                      <a:pt x="308" y="660"/>
                    </a:lnTo>
                    <a:lnTo>
                      <a:pt x="314" y="660"/>
                    </a:lnTo>
                    <a:lnTo>
                      <a:pt x="314" y="660"/>
                    </a:lnTo>
                    <a:lnTo>
                      <a:pt x="321" y="660"/>
                    </a:lnTo>
                    <a:lnTo>
                      <a:pt x="321" y="660"/>
                    </a:lnTo>
                    <a:lnTo>
                      <a:pt x="321" y="660"/>
                    </a:lnTo>
                    <a:lnTo>
                      <a:pt x="321" y="660"/>
                    </a:lnTo>
                    <a:lnTo>
                      <a:pt x="327" y="660"/>
                    </a:lnTo>
                    <a:lnTo>
                      <a:pt x="327" y="660"/>
                    </a:lnTo>
                    <a:lnTo>
                      <a:pt x="327" y="667"/>
                    </a:lnTo>
                    <a:lnTo>
                      <a:pt x="334" y="667"/>
                    </a:lnTo>
                    <a:lnTo>
                      <a:pt x="334" y="660"/>
                    </a:lnTo>
                    <a:lnTo>
                      <a:pt x="327" y="660"/>
                    </a:lnTo>
                    <a:lnTo>
                      <a:pt x="327" y="660"/>
                    </a:lnTo>
                    <a:lnTo>
                      <a:pt x="327" y="654"/>
                    </a:lnTo>
                    <a:lnTo>
                      <a:pt x="327" y="654"/>
                    </a:lnTo>
                    <a:lnTo>
                      <a:pt x="327" y="654"/>
                    </a:lnTo>
                    <a:lnTo>
                      <a:pt x="334" y="647"/>
                    </a:lnTo>
                    <a:lnTo>
                      <a:pt x="334" y="647"/>
                    </a:lnTo>
                    <a:lnTo>
                      <a:pt x="334" y="647"/>
                    </a:lnTo>
                    <a:lnTo>
                      <a:pt x="334" y="641"/>
                    </a:lnTo>
                    <a:lnTo>
                      <a:pt x="334" y="641"/>
                    </a:lnTo>
                    <a:lnTo>
                      <a:pt x="334" y="641"/>
                    </a:lnTo>
                    <a:lnTo>
                      <a:pt x="340" y="641"/>
                    </a:lnTo>
                    <a:lnTo>
                      <a:pt x="340" y="641"/>
                    </a:lnTo>
                    <a:lnTo>
                      <a:pt x="340" y="641"/>
                    </a:lnTo>
                    <a:lnTo>
                      <a:pt x="340" y="641"/>
                    </a:lnTo>
                    <a:lnTo>
                      <a:pt x="340" y="641"/>
                    </a:lnTo>
                    <a:lnTo>
                      <a:pt x="340" y="634"/>
                    </a:lnTo>
                    <a:lnTo>
                      <a:pt x="347" y="634"/>
                    </a:lnTo>
                    <a:lnTo>
                      <a:pt x="347" y="634"/>
                    </a:lnTo>
                    <a:lnTo>
                      <a:pt x="347" y="641"/>
                    </a:lnTo>
                    <a:lnTo>
                      <a:pt x="347" y="641"/>
                    </a:lnTo>
                    <a:lnTo>
                      <a:pt x="347" y="641"/>
                    </a:lnTo>
                    <a:lnTo>
                      <a:pt x="347" y="641"/>
                    </a:lnTo>
                    <a:lnTo>
                      <a:pt x="347" y="641"/>
                    </a:lnTo>
                    <a:lnTo>
                      <a:pt x="353" y="647"/>
                    </a:lnTo>
                    <a:lnTo>
                      <a:pt x="353" y="647"/>
                    </a:lnTo>
                    <a:lnTo>
                      <a:pt x="353" y="654"/>
                    </a:lnTo>
                    <a:lnTo>
                      <a:pt x="353" y="654"/>
                    </a:lnTo>
                    <a:lnTo>
                      <a:pt x="353" y="654"/>
                    </a:lnTo>
                    <a:lnTo>
                      <a:pt x="353" y="660"/>
                    </a:lnTo>
                    <a:lnTo>
                      <a:pt x="353" y="660"/>
                    </a:lnTo>
                    <a:lnTo>
                      <a:pt x="360" y="667"/>
                    </a:lnTo>
                    <a:lnTo>
                      <a:pt x="360" y="667"/>
                    </a:lnTo>
                    <a:lnTo>
                      <a:pt x="360" y="667"/>
                    </a:lnTo>
                    <a:lnTo>
                      <a:pt x="360" y="667"/>
                    </a:lnTo>
                    <a:lnTo>
                      <a:pt x="360" y="667"/>
                    </a:lnTo>
                    <a:lnTo>
                      <a:pt x="360" y="667"/>
                    </a:lnTo>
                    <a:lnTo>
                      <a:pt x="360" y="673"/>
                    </a:lnTo>
                    <a:lnTo>
                      <a:pt x="360" y="673"/>
                    </a:lnTo>
                    <a:lnTo>
                      <a:pt x="366" y="673"/>
                    </a:lnTo>
                    <a:lnTo>
                      <a:pt x="366" y="680"/>
                    </a:lnTo>
                    <a:lnTo>
                      <a:pt x="373" y="680"/>
                    </a:lnTo>
                    <a:lnTo>
                      <a:pt x="373" y="660"/>
                    </a:lnTo>
                    <a:lnTo>
                      <a:pt x="373" y="647"/>
                    </a:lnTo>
                    <a:lnTo>
                      <a:pt x="373" y="641"/>
                    </a:lnTo>
                    <a:lnTo>
                      <a:pt x="379" y="628"/>
                    </a:lnTo>
                    <a:lnTo>
                      <a:pt x="379" y="621"/>
                    </a:lnTo>
                    <a:lnTo>
                      <a:pt x="379" y="608"/>
                    </a:lnTo>
                    <a:lnTo>
                      <a:pt x="379" y="608"/>
                    </a:lnTo>
                    <a:lnTo>
                      <a:pt x="406" y="615"/>
                    </a:lnTo>
                    <a:lnTo>
                      <a:pt x="406" y="615"/>
                    </a:lnTo>
                    <a:lnTo>
                      <a:pt x="412" y="615"/>
                    </a:lnTo>
                    <a:lnTo>
                      <a:pt x="412" y="615"/>
                    </a:lnTo>
                    <a:lnTo>
                      <a:pt x="425" y="621"/>
                    </a:lnTo>
                    <a:lnTo>
                      <a:pt x="432" y="621"/>
                    </a:lnTo>
                    <a:lnTo>
                      <a:pt x="438" y="621"/>
                    </a:lnTo>
                    <a:lnTo>
                      <a:pt x="445" y="621"/>
                    </a:lnTo>
                    <a:lnTo>
                      <a:pt x="445" y="621"/>
                    </a:lnTo>
                    <a:lnTo>
                      <a:pt x="451" y="621"/>
                    </a:lnTo>
                    <a:lnTo>
                      <a:pt x="451" y="621"/>
                    </a:lnTo>
                    <a:lnTo>
                      <a:pt x="458" y="621"/>
                    </a:lnTo>
                    <a:lnTo>
                      <a:pt x="471" y="621"/>
                    </a:lnTo>
                    <a:lnTo>
                      <a:pt x="477" y="621"/>
                    </a:lnTo>
                    <a:lnTo>
                      <a:pt x="477" y="628"/>
                    </a:lnTo>
                    <a:lnTo>
                      <a:pt x="490" y="628"/>
                    </a:lnTo>
                    <a:lnTo>
                      <a:pt x="497" y="628"/>
                    </a:lnTo>
                    <a:lnTo>
                      <a:pt x="504" y="628"/>
                    </a:lnTo>
                    <a:lnTo>
                      <a:pt x="510" y="628"/>
                    </a:lnTo>
                    <a:lnTo>
                      <a:pt x="517" y="628"/>
                    </a:lnTo>
                    <a:lnTo>
                      <a:pt x="536" y="634"/>
                    </a:lnTo>
                    <a:lnTo>
                      <a:pt x="549" y="634"/>
                    </a:lnTo>
                    <a:lnTo>
                      <a:pt x="562" y="634"/>
                    </a:lnTo>
                    <a:lnTo>
                      <a:pt x="562" y="634"/>
                    </a:lnTo>
                    <a:lnTo>
                      <a:pt x="569" y="634"/>
                    </a:lnTo>
                    <a:lnTo>
                      <a:pt x="575" y="641"/>
                    </a:lnTo>
                    <a:lnTo>
                      <a:pt x="588" y="641"/>
                    </a:lnTo>
                    <a:lnTo>
                      <a:pt x="601" y="641"/>
                    </a:lnTo>
                    <a:lnTo>
                      <a:pt x="615" y="647"/>
                    </a:lnTo>
                    <a:lnTo>
                      <a:pt x="615" y="647"/>
                    </a:lnTo>
                    <a:lnTo>
                      <a:pt x="621" y="647"/>
                    </a:lnTo>
                    <a:lnTo>
                      <a:pt x="641" y="647"/>
                    </a:lnTo>
                    <a:lnTo>
                      <a:pt x="641" y="647"/>
                    </a:lnTo>
                    <a:lnTo>
                      <a:pt x="647" y="647"/>
                    </a:lnTo>
                    <a:lnTo>
                      <a:pt x="647" y="647"/>
                    </a:lnTo>
                    <a:lnTo>
                      <a:pt x="654" y="647"/>
                    </a:lnTo>
                    <a:lnTo>
                      <a:pt x="667" y="654"/>
                    </a:lnTo>
                    <a:lnTo>
                      <a:pt x="680" y="654"/>
                    </a:lnTo>
                    <a:lnTo>
                      <a:pt x="693" y="654"/>
                    </a:lnTo>
                    <a:lnTo>
                      <a:pt x="706" y="654"/>
                    </a:lnTo>
                    <a:lnTo>
                      <a:pt x="713" y="654"/>
                    </a:lnTo>
                    <a:lnTo>
                      <a:pt x="726" y="660"/>
                    </a:lnTo>
                    <a:lnTo>
                      <a:pt x="739" y="660"/>
                    </a:lnTo>
                    <a:lnTo>
                      <a:pt x="752" y="660"/>
                    </a:lnTo>
                    <a:lnTo>
                      <a:pt x="752" y="660"/>
                    </a:lnTo>
                    <a:lnTo>
                      <a:pt x="752" y="660"/>
                    </a:lnTo>
                    <a:lnTo>
                      <a:pt x="758" y="660"/>
                    </a:lnTo>
                    <a:lnTo>
                      <a:pt x="758" y="660"/>
                    </a:lnTo>
                    <a:lnTo>
                      <a:pt x="771" y="667"/>
                    </a:lnTo>
                    <a:lnTo>
                      <a:pt x="804" y="667"/>
                    </a:lnTo>
                    <a:lnTo>
                      <a:pt x="804" y="667"/>
                    </a:lnTo>
                    <a:lnTo>
                      <a:pt x="830" y="673"/>
                    </a:lnTo>
                    <a:lnTo>
                      <a:pt x="837" y="673"/>
                    </a:lnTo>
                    <a:lnTo>
                      <a:pt x="856" y="673"/>
                    </a:lnTo>
                    <a:lnTo>
                      <a:pt x="863" y="673"/>
                    </a:lnTo>
                    <a:lnTo>
                      <a:pt x="863" y="673"/>
                    </a:lnTo>
                    <a:lnTo>
                      <a:pt x="869" y="673"/>
                    </a:lnTo>
                    <a:lnTo>
                      <a:pt x="895" y="673"/>
                    </a:lnTo>
                    <a:lnTo>
                      <a:pt x="895" y="673"/>
                    </a:lnTo>
                    <a:lnTo>
                      <a:pt x="915" y="680"/>
                    </a:lnTo>
                    <a:lnTo>
                      <a:pt x="928" y="680"/>
                    </a:lnTo>
                    <a:lnTo>
                      <a:pt x="948" y="680"/>
                    </a:lnTo>
                    <a:lnTo>
                      <a:pt x="948" y="680"/>
                    </a:lnTo>
                    <a:lnTo>
                      <a:pt x="974" y="686"/>
                    </a:lnTo>
                    <a:lnTo>
                      <a:pt x="974" y="686"/>
                    </a:lnTo>
                    <a:lnTo>
                      <a:pt x="980" y="686"/>
                    </a:lnTo>
                    <a:lnTo>
                      <a:pt x="1000" y="686"/>
                    </a:lnTo>
                    <a:lnTo>
                      <a:pt x="1007" y="686"/>
                    </a:lnTo>
                    <a:lnTo>
                      <a:pt x="1020" y="686"/>
                    </a:lnTo>
                    <a:lnTo>
                      <a:pt x="1039" y="693"/>
                    </a:lnTo>
                    <a:lnTo>
                      <a:pt x="1039" y="693"/>
                    </a:lnTo>
                    <a:lnTo>
                      <a:pt x="1039" y="673"/>
                    </a:lnTo>
                    <a:lnTo>
                      <a:pt x="1046" y="647"/>
                    </a:lnTo>
                    <a:lnTo>
                      <a:pt x="1046" y="641"/>
                    </a:lnTo>
                    <a:lnTo>
                      <a:pt x="1046" y="634"/>
                    </a:lnTo>
                    <a:lnTo>
                      <a:pt x="1046" y="628"/>
                    </a:lnTo>
                    <a:lnTo>
                      <a:pt x="1046" y="628"/>
                    </a:lnTo>
                    <a:lnTo>
                      <a:pt x="1046" y="621"/>
                    </a:lnTo>
                    <a:lnTo>
                      <a:pt x="1046" y="621"/>
                    </a:lnTo>
                    <a:lnTo>
                      <a:pt x="1046" y="615"/>
                    </a:lnTo>
                    <a:lnTo>
                      <a:pt x="1052" y="588"/>
                    </a:lnTo>
                    <a:lnTo>
                      <a:pt x="1052" y="575"/>
                    </a:lnTo>
                    <a:lnTo>
                      <a:pt x="1052" y="575"/>
                    </a:lnTo>
                    <a:lnTo>
                      <a:pt x="1052" y="562"/>
                    </a:lnTo>
                    <a:lnTo>
                      <a:pt x="1052" y="556"/>
                    </a:lnTo>
                    <a:lnTo>
                      <a:pt x="1052" y="543"/>
                    </a:lnTo>
                    <a:lnTo>
                      <a:pt x="1059" y="510"/>
                    </a:lnTo>
                    <a:lnTo>
                      <a:pt x="1059" y="503"/>
                    </a:lnTo>
                    <a:lnTo>
                      <a:pt x="1059" y="490"/>
                    </a:lnTo>
                    <a:lnTo>
                      <a:pt x="1059" y="471"/>
                    </a:lnTo>
                    <a:lnTo>
                      <a:pt x="1059" y="464"/>
                    </a:lnTo>
                    <a:lnTo>
                      <a:pt x="1059" y="458"/>
                    </a:lnTo>
                    <a:lnTo>
                      <a:pt x="1059" y="445"/>
                    </a:lnTo>
                    <a:lnTo>
                      <a:pt x="1065" y="432"/>
                    </a:lnTo>
                    <a:lnTo>
                      <a:pt x="1065" y="432"/>
                    </a:lnTo>
                    <a:lnTo>
                      <a:pt x="1065" y="419"/>
                    </a:lnTo>
                    <a:lnTo>
                      <a:pt x="1065" y="419"/>
                    </a:lnTo>
                    <a:lnTo>
                      <a:pt x="1065" y="412"/>
                    </a:lnTo>
                    <a:lnTo>
                      <a:pt x="1065" y="412"/>
                    </a:lnTo>
                    <a:lnTo>
                      <a:pt x="1065" y="405"/>
                    </a:lnTo>
                    <a:lnTo>
                      <a:pt x="1065" y="392"/>
                    </a:lnTo>
                    <a:lnTo>
                      <a:pt x="1065" y="386"/>
                    </a:lnTo>
                    <a:lnTo>
                      <a:pt x="1065" y="386"/>
                    </a:lnTo>
                    <a:lnTo>
                      <a:pt x="1065" y="386"/>
                    </a:lnTo>
                    <a:lnTo>
                      <a:pt x="1065" y="379"/>
                    </a:lnTo>
                    <a:lnTo>
                      <a:pt x="1065" y="373"/>
                    </a:lnTo>
                    <a:lnTo>
                      <a:pt x="1065" y="373"/>
                    </a:lnTo>
                    <a:lnTo>
                      <a:pt x="1072" y="353"/>
                    </a:lnTo>
                    <a:lnTo>
                      <a:pt x="1072" y="340"/>
                    </a:lnTo>
                    <a:lnTo>
                      <a:pt x="1072" y="340"/>
                    </a:lnTo>
                    <a:lnTo>
                      <a:pt x="1072" y="340"/>
                    </a:lnTo>
                    <a:lnTo>
                      <a:pt x="1072" y="327"/>
                    </a:lnTo>
                    <a:lnTo>
                      <a:pt x="1072" y="314"/>
                    </a:lnTo>
                    <a:lnTo>
                      <a:pt x="1072" y="314"/>
                    </a:lnTo>
                    <a:lnTo>
                      <a:pt x="1072" y="307"/>
                    </a:lnTo>
                    <a:lnTo>
                      <a:pt x="1072" y="294"/>
                    </a:lnTo>
                    <a:lnTo>
                      <a:pt x="1072" y="294"/>
                    </a:lnTo>
                    <a:lnTo>
                      <a:pt x="1072" y="294"/>
                    </a:lnTo>
                    <a:lnTo>
                      <a:pt x="1078" y="268"/>
                    </a:lnTo>
                    <a:lnTo>
                      <a:pt x="1078" y="262"/>
                    </a:lnTo>
                    <a:lnTo>
                      <a:pt x="1078" y="255"/>
                    </a:lnTo>
                    <a:lnTo>
                      <a:pt x="1078" y="255"/>
                    </a:lnTo>
                    <a:lnTo>
                      <a:pt x="1078" y="249"/>
                    </a:lnTo>
                    <a:lnTo>
                      <a:pt x="1078" y="242"/>
                    </a:lnTo>
                    <a:lnTo>
                      <a:pt x="1078" y="236"/>
                    </a:lnTo>
                    <a:lnTo>
                      <a:pt x="1078" y="236"/>
                    </a:lnTo>
                    <a:lnTo>
                      <a:pt x="1078" y="236"/>
                    </a:lnTo>
                    <a:lnTo>
                      <a:pt x="1078" y="229"/>
                    </a:lnTo>
                    <a:lnTo>
                      <a:pt x="1078" y="229"/>
                    </a:lnTo>
                    <a:lnTo>
                      <a:pt x="1078" y="229"/>
                    </a:lnTo>
                    <a:lnTo>
                      <a:pt x="1078" y="223"/>
                    </a:lnTo>
                    <a:lnTo>
                      <a:pt x="1078" y="223"/>
                    </a:lnTo>
                    <a:lnTo>
                      <a:pt x="1078" y="223"/>
                    </a:lnTo>
                    <a:lnTo>
                      <a:pt x="1078" y="216"/>
                    </a:lnTo>
                    <a:lnTo>
                      <a:pt x="1078" y="216"/>
                    </a:lnTo>
                    <a:lnTo>
                      <a:pt x="1078" y="209"/>
                    </a:lnTo>
                    <a:lnTo>
                      <a:pt x="1078" y="209"/>
                    </a:lnTo>
                    <a:lnTo>
                      <a:pt x="1078" y="209"/>
                    </a:lnTo>
                    <a:lnTo>
                      <a:pt x="1078" y="209"/>
                    </a:lnTo>
                    <a:lnTo>
                      <a:pt x="1078" y="203"/>
                    </a:lnTo>
                    <a:lnTo>
                      <a:pt x="1078" y="203"/>
                    </a:lnTo>
                    <a:lnTo>
                      <a:pt x="1085" y="190"/>
                    </a:lnTo>
                    <a:lnTo>
                      <a:pt x="1085" y="190"/>
                    </a:lnTo>
                    <a:lnTo>
                      <a:pt x="1085" y="190"/>
                    </a:lnTo>
                    <a:lnTo>
                      <a:pt x="1085" y="190"/>
                    </a:lnTo>
                    <a:lnTo>
                      <a:pt x="1085" y="177"/>
                    </a:lnTo>
                    <a:lnTo>
                      <a:pt x="1085" y="177"/>
                    </a:lnTo>
                    <a:lnTo>
                      <a:pt x="1085" y="177"/>
                    </a:lnTo>
                    <a:lnTo>
                      <a:pt x="1085" y="170"/>
                    </a:lnTo>
                    <a:lnTo>
                      <a:pt x="1085" y="170"/>
                    </a:lnTo>
                    <a:lnTo>
                      <a:pt x="1085" y="170"/>
                    </a:lnTo>
                    <a:lnTo>
                      <a:pt x="1085" y="164"/>
                    </a:lnTo>
                    <a:lnTo>
                      <a:pt x="1085" y="164"/>
                    </a:lnTo>
                    <a:lnTo>
                      <a:pt x="1085" y="164"/>
                    </a:lnTo>
                    <a:lnTo>
                      <a:pt x="1085" y="157"/>
                    </a:lnTo>
                    <a:lnTo>
                      <a:pt x="1085" y="157"/>
                    </a:lnTo>
                    <a:lnTo>
                      <a:pt x="1065" y="157"/>
                    </a:lnTo>
                    <a:lnTo>
                      <a:pt x="1033" y="151"/>
                    </a:lnTo>
                    <a:lnTo>
                      <a:pt x="1020" y="151"/>
                    </a:lnTo>
                    <a:lnTo>
                      <a:pt x="1013" y="151"/>
                    </a:lnTo>
                    <a:lnTo>
                      <a:pt x="1000" y="151"/>
                    </a:lnTo>
                    <a:lnTo>
                      <a:pt x="974" y="151"/>
                    </a:lnTo>
                    <a:lnTo>
                      <a:pt x="967" y="151"/>
                    </a:lnTo>
                    <a:lnTo>
                      <a:pt x="967" y="151"/>
                    </a:lnTo>
                    <a:lnTo>
                      <a:pt x="967" y="151"/>
                    </a:lnTo>
                    <a:lnTo>
                      <a:pt x="967" y="151"/>
                    </a:lnTo>
                    <a:lnTo>
                      <a:pt x="954" y="144"/>
                    </a:lnTo>
                    <a:lnTo>
                      <a:pt x="948" y="144"/>
                    </a:lnTo>
                    <a:lnTo>
                      <a:pt x="948" y="144"/>
                    </a:lnTo>
                    <a:lnTo>
                      <a:pt x="948" y="144"/>
                    </a:lnTo>
                    <a:lnTo>
                      <a:pt x="941" y="144"/>
                    </a:lnTo>
                    <a:lnTo>
                      <a:pt x="928" y="144"/>
                    </a:lnTo>
                    <a:lnTo>
                      <a:pt x="909" y="138"/>
                    </a:lnTo>
                    <a:lnTo>
                      <a:pt x="902" y="138"/>
                    </a:lnTo>
                    <a:lnTo>
                      <a:pt x="889" y="138"/>
                    </a:lnTo>
                    <a:lnTo>
                      <a:pt x="889" y="138"/>
                    </a:lnTo>
                    <a:lnTo>
                      <a:pt x="882" y="138"/>
                    </a:lnTo>
                    <a:lnTo>
                      <a:pt x="869" y="138"/>
                    </a:lnTo>
                    <a:lnTo>
                      <a:pt x="869" y="138"/>
                    </a:lnTo>
                    <a:lnTo>
                      <a:pt x="869" y="138"/>
                    </a:lnTo>
                    <a:lnTo>
                      <a:pt x="856" y="138"/>
                    </a:lnTo>
                    <a:lnTo>
                      <a:pt x="837" y="131"/>
                    </a:lnTo>
                    <a:lnTo>
                      <a:pt x="804" y="131"/>
                    </a:lnTo>
                    <a:lnTo>
                      <a:pt x="791" y="131"/>
                    </a:lnTo>
                    <a:lnTo>
                      <a:pt x="784" y="125"/>
                    </a:lnTo>
                    <a:lnTo>
                      <a:pt x="758" y="125"/>
                    </a:lnTo>
                    <a:lnTo>
                      <a:pt x="745" y="125"/>
                    </a:lnTo>
                    <a:lnTo>
                      <a:pt x="713" y="118"/>
                    </a:lnTo>
                    <a:lnTo>
                      <a:pt x="693" y="118"/>
                    </a:lnTo>
                    <a:lnTo>
                      <a:pt x="686" y="118"/>
                    </a:lnTo>
                    <a:lnTo>
                      <a:pt x="647" y="111"/>
                    </a:lnTo>
                    <a:lnTo>
                      <a:pt x="641" y="111"/>
                    </a:lnTo>
                    <a:lnTo>
                      <a:pt x="621" y="105"/>
                    </a:lnTo>
                    <a:lnTo>
                      <a:pt x="621" y="105"/>
                    </a:lnTo>
                    <a:lnTo>
                      <a:pt x="615" y="105"/>
                    </a:lnTo>
                    <a:lnTo>
                      <a:pt x="608" y="105"/>
                    </a:lnTo>
                    <a:lnTo>
                      <a:pt x="608" y="105"/>
                    </a:lnTo>
                    <a:lnTo>
                      <a:pt x="601" y="105"/>
                    </a:lnTo>
                    <a:lnTo>
                      <a:pt x="556" y="98"/>
                    </a:lnTo>
                    <a:lnTo>
                      <a:pt x="543" y="92"/>
                    </a:lnTo>
                    <a:lnTo>
                      <a:pt x="536" y="92"/>
                    </a:lnTo>
                    <a:lnTo>
                      <a:pt x="517" y="92"/>
                    </a:lnTo>
                    <a:lnTo>
                      <a:pt x="510" y="92"/>
                    </a:lnTo>
                    <a:lnTo>
                      <a:pt x="504" y="92"/>
                    </a:lnTo>
                    <a:lnTo>
                      <a:pt x="490" y="85"/>
                    </a:lnTo>
                    <a:lnTo>
                      <a:pt x="477" y="85"/>
                    </a:lnTo>
                    <a:lnTo>
                      <a:pt x="471" y="85"/>
                    </a:lnTo>
                    <a:lnTo>
                      <a:pt x="464" y="85"/>
                    </a:lnTo>
                    <a:lnTo>
                      <a:pt x="445" y="79"/>
                    </a:lnTo>
                    <a:lnTo>
                      <a:pt x="425" y="79"/>
                    </a:lnTo>
                    <a:lnTo>
                      <a:pt x="399" y="72"/>
                    </a:lnTo>
                    <a:lnTo>
                      <a:pt x="392" y="72"/>
                    </a:lnTo>
                    <a:lnTo>
                      <a:pt x="379" y="66"/>
                    </a:lnTo>
                    <a:lnTo>
                      <a:pt x="366" y="66"/>
                    </a:lnTo>
                    <a:lnTo>
                      <a:pt x="366" y="66"/>
                    </a:lnTo>
                    <a:lnTo>
                      <a:pt x="347" y="66"/>
                    </a:lnTo>
                    <a:lnTo>
                      <a:pt x="294" y="53"/>
                    </a:lnTo>
                    <a:lnTo>
                      <a:pt x="288" y="53"/>
                    </a:lnTo>
                    <a:lnTo>
                      <a:pt x="281" y="53"/>
                    </a:lnTo>
                    <a:lnTo>
                      <a:pt x="281" y="53"/>
                    </a:lnTo>
                    <a:lnTo>
                      <a:pt x="275" y="53"/>
                    </a:lnTo>
                    <a:lnTo>
                      <a:pt x="262" y="46"/>
                    </a:lnTo>
                    <a:lnTo>
                      <a:pt x="262" y="46"/>
                    </a:lnTo>
                    <a:lnTo>
                      <a:pt x="242" y="46"/>
                    </a:lnTo>
                    <a:lnTo>
                      <a:pt x="229" y="40"/>
                    </a:lnTo>
                    <a:lnTo>
                      <a:pt x="216" y="40"/>
                    </a:lnTo>
                    <a:lnTo>
                      <a:pt x="210" y="40"/>
                    </a:lnTo>
                    <a:lnTo>
                      <a:pt x="203" y="33"/>
                    </a:lnTo>
                    <a:lnTo>
                      <a:pt x="190" y="33"/>
                    </a:lnTo>
                    <a:lnTo>
                      <a:pt x="190" y="33"/>
                    </a:lnTo>
                    <a:lnTo>
                      <a:pt x="183" y="33"/>
                    </a:lnTo>
                    <a:lnTo>
                      <a:pt x="183" y="33"/>
                    </a:lnTo>
                    <a:lnTo>
                      <a:pt x="170" y="33"/>
                    </a:lnTo>
                    <a:lnTo>
                      <a:pt x="164" y="27"/>
                    </a:lnTo>
                    <a:lnTo>
                      <a:pt x="144" y="27"/>
                    </a:lnTo>
                    <a:lnTo>
                      <a:pt x="144" y="27"/>
                    </a:lnTo>
                    <a:lnTo>
                      <a:pt x="125" y="20"/>
                    </a:lnTo>
                    <a:lnTo>
                      <a:pt x="112" y="20"/>
                    </a:lnTo>
                    <a:lnTo>
                      <a:pt x="98" y="13"/>
                    </a:lnTo>
                    <a:lnTo>
                      <a:pt x="79" y="13"/>
                    </a:lnTo>
                    <a:lnTo>
                      <a:pt x="72" y="13"/>
                    </a:lnTo>
                    <a:lnTo>
                      <a:pt x="59" y="7"/>
                    </a:lnTo>
                    <a:lnTo>
                      <a:pt x="33" y="0"/>
                    </a:lnTo>
                    <a:lnTo>
                      <a:pt x="33" y="0"/>
                    </a:lnTo>
                    <a:lnTo>
                      <a:pt x="27" y="0"/>
                    </a:lnTo>
                    <a:lnTo>
                      <a:pt x="14" y="66"/>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640" y="566"/>
                <a:ext cx="1085" cy="693"/>
              </a:xfrm>
              <a:custGeom>
                <a:avLst/>
                <a:gdLst>
                  <a:gd name="T0" fmla="*/ 170 w 1085"/>
                  <a:gd name="T1" fmla="*/ 33 h 693"/>
                  <a:gd name="T2" fmla="*/ 281 w 1085"/>
                  <a:gd name="T3" fmla="*/ 53 h 693"/>
                  <a:gd name="T4" fmla="*/ 471 w 1085"/>
                  <a:gd name="T5" fmla="*/ 85 h 693"/>
                  <a:gd name="T6" fmla="*/ 621 w 1085"/>
                  <a:gd name="T7" fmla="*/ 105 h 693"/>
                  <a:gd name="T8" fmla="*/ 856 w 1085"/>
                  <a:gd name="T9" fmla="*/ 138 h 693"/>
                  <a:gd name="T10" fmla="*/ 948 w 1085"/>
                  <a:gd name="T11" fmla="*/ 144 h 693"/>
                  <a:gd name="T12" fmla="*/ 1085 w 1085"/>
                  <a:gd name="T13" fmla="*/ 157 h 693"/>
                  <a:gd name="T14" fmla="*/ 1085 w 1085"/>
                  <a:gd name="T15" fmla="*/ 190 h 693"/>
                  <a:gd name="T16" fmla="*/ 1078 w 1085"/>
                  <a:gd name="T17" fmla="*/ 229 h 693"/>
                  <a:gd name="T18" fmla="*/ 1072 w 1085"/>
                  <a:gd name="T19" fmla="*/ 294 h 693"/>
                  <a:gd name="T20" fmla="*/ 1065 w 1085"/>
                  <a:gd name="T21" fmla="*/ 386 h 693"/>
                  <a:gd name="T22" fmla="*/ 1059 w 1085"/>
                  <a:gd name="T23" fmla="*/ 471 h 693"/>
                  <a:gd name="T24" fmla="*/ 1046 w 1085"/>
                  <a:gd name="T25" fmla="*/ 628 h 693"/>
                  <a:gd name="T26" fmla="*/ 974 w 1085"/>
                  <a:gd name="T27" fmla="*/ 686 h 693"/>
                  <a:gd name="T28" fmla="*/ 804 w 1085"/>
                  <a:gd name="T29" fmla="*/ 667 h 693"/>
                  <a:gd name="T30" fmla="*/ 680 w 1085"/>
                  <a:gd name="T31" fmla="*/ 654 h 693"/>
                  <a:gd name="T32" fmla="*/ 569 w 1085"/>
                  <a:gd name="T33" fmla="*/ 634 h 693"/>
                  <a:gd name="T34" fmla="*/ 458 w 1085"/>
                  <a:gd name="T35" fmla="*/ 621 h 693"/>
                  <a:gd name="T36" fmla="*/ 379 w 1085"/>
                  <a:gd name="T37" fmla="*/ 608 h 693"/>
                  <a:gd name="T38" fmla="*/ 360 w 1085"/>
                  <a:gd name="T39" fmla="*/ 667 h 693"/>
                  <a:gd name="T40" fmla="*/ 347 w 1085"/>
                  <a:gd name="T41" fmla="*/ 641 h 693"/>
                  <a:gd name="T42" fmla="*/ 334 w 1085"/>
                  <a:gd name="T43" fmla="*/ 641 h 693"/>
                  <a:gd name="T44" fmla="*/ 327 w 1085"/>
                  <a:gd name="T45" fmla="*/ 660 h 693"/>
                  <a:gd name="T46" fmla="*/ 294 w 1085"/>
                  <a:gd name="T47" fmla="*/ 660 h 693"/>
                  <a:gd name="T48" fmla="*/ 275 w 1085"/>
                  <a:gd name="T49" fmla="*/ 654 h 693"/>
                  <a:gd name="T50" fmla="*/ 255 w 1085"/>
                  <a:gd name="T51" fmla="*/ 647 h 693"/>
                  <a:gd name="T52" fmla="*/ 229 w 1085"/>
                  <a:gd name="T53" fmla="*/ 660 h 693"/>
                  <a:gd name="T54" fmla="*/ 210 w 1085"/>
                  <a:gd name="T55" fmla="*/ 647 h 693"/>
                  <a:gd name="T56" fmla="*/ 190 w 1085"/>
                  <a:gd name="T57" fmla="*/ 660 h 693"/>
                  <a:gd name="T58" fmla="*/ 183 w 1085"/>
                  <a:gd name="T59" fmla="*/ 628 h 693"/>
                  <a:gd name="T60" fmla="*/ 183 w 1085"/>
                  <a:gd name="T61" fmla="*/ 608 h 693"/>
                  <a:gd name="T62" fmla="*/ 157 w 1085"/>
                  <a:gd name="T63" fmla="*/ 601 h 693"/>
                  <a:gd name="T64" fmla="*/ 157 w 1085"/>
                  <a:gd name="T65" fmla="*/ 575 h 693"/>
                  <a:gd name="T66" fmla="*/ 151 w 1085"/>
                  <a:gd name="T67" fmla="*/ 556 h 693"/>
                  <a:gd name="T68" fmla="*/ 138 w 1085"/>
                  <a:gd name="T69" fmla="*/ 530 h 693"/>
                  <a:gd name="T70" fmla="*/ 138 w 1085"/>
                  <a:gd name="T71" fmla="*/ 497 h 693"/>
                  <a:gd name="T72" fmla="*/ 131 w 1085"/>
                  <a:gd name="T73" fmla="*/ 477 h 693"/>
                  <a:gd name="T74" fmla="*/ 118 w 1085"/>
                  <a:gd name="T75" fmla="*/ 477 h 693"/>
                  <a:gd name="T76" fmla="*/ 98 w 1085"/>
                  <a:gd name="T77" fmla="*/ 484 h 693"/>
                  <a:gd name="T78" fmla="*/ 79 w 1085"/>
                  <a:gd name="T79" fmla="*/ 484 h 693"/>
                  <a:gd name="T80" fmla="*/ 66 w 1085"/>
                  <a:gd name="T81" fmla="*/ 471 h 693"/>
                  <a:gd name="T82" fmla="*/ 72 w 1085"/>
                  <a:gd name="T83" fmla="*/ 445 h 693"/>
                  <a:gd name="T84" fmla="*/ 85 w 1085"/>
                  <a:gd name="T85" fmla="*/ 432 h 693"/>
                  <a:gd name="T86" fmla="*/ 85 w 1085"/>
                  <a:gd name="T87" fmla="*/ 412 h 693"/>
                  <a:gd name="T88" fmla="*/ 92 w 1085"/>
                  <a:gd name="T89" fmla="*/ 399 h 693"/>
                  <a:gd name="T90" fmla="*/ 98 w 1085"/>
                  <a:gd name="T91" fmla="*/ 379 h 693"/>
                  <a:gd name="T92" fmla="*/ 105 w 1085"/>
                  <a:gd name="T93" fmla="*/ 360 h 693"/>
                  <a:gd name="T94" fmla="*/ 118 w 1085"/>
                  <a:gd name="T95" fmla="*/ 340 h 693"/>
                  <a:gd name="T96" fmla="*/ 92 w 1085"/>
                  <a:gd name="T97" fmla="*/ 334 h 693"/>
                  <a:gd name="T98" fmla="*/ 85 w 1085"/>
                  <a:gd name="T99" fmla="*/ 321 h 693"/>
                  <a:gd name="T100" fmla="*/ 72 w 1085"/>
                  <a:gd name="T101" fmla="*/ 314 h 693"/>
                  <a:gd name="T102" fmla="*/ 66 w 1085"/>
                  <a:gd name="T103" fmla="*/ 301 h 693"/>
                  <a:gd name="T104" fmla="*/ 59 w 1085"/>
                  <a:gd name="T105" fmla="*/ 281 h 693"/>
                  <a:gd name="T106" fmla="*/ 53 w 1085"/>
                  <a:gd name="T107" fmla="*/ 255 h 693"/>
                  <a:gd name="T108" fmla="*/ 40 w 1085"/>
                  <a:gd name="T109" fmla="*/ 242 h 693"/>
                  <a:gd name="T110" fmla="*/ 27 w 1085"/>
                  <a:gd name="T111" fmla="*/ 229 h 693"/>
                  <a:gd name="T112" fmla="*/ 14 w 1085"/>
                  <a:gd name="T113" fmla="*/ 209 h 693"/>
                  <a:gd name="T114" fmla="*/ 14 w 1085"/>
                  <a:gd name="T115" fmla="*/ 190 h 693"/>
                  <a:gd name="T116" fmla="*/ 14 w 1085"/>
                  <a:gd name="T117" fmla="*/ 170 h 693"/>
                  <a:gd name="T118" fmla="*/ 7 w 1085"/>
                  <a:gd name="T119" fmla="*/ 157 h 693"/>
                  <a:gd name="T120" fmla="*/ 0 w 1085"/>
                  <a:gd name="T121" fmla="*/ 13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27" y="0"/>
                    </a:moveTo>
                    <a:lnTo>
                      <a:pt x="33" y="0"/>
                    </a:lnTo>
                    <a:lnTo>
                      <a:pt x="33" y="0"/>
                    </a:lnTo>
                    <a:lnTo>
                      <a:pt x="59" y="7"/>
                    </a:lnTo>
                    <a:lnTo>
                      <a:pt x="72" y="13"/>
                    </a:lnTo>
                    <a:lnTo>
                      <a:pt x="79" y="13"/>
                    </a:lnTo>
                    <a:lnTo>
                      <a:pt x="98" y="13"/>
                    </a:lnTo>
                    <a:lnTo>
                      <a:pt x="112" y="20"/>
                    </a:lnTo>
                    <a:lnTo>
                      <a:pt x="125" y="20"/>
                    </a:lnTo>
                    <a:lnTo>
                      <a:pt x="144" y="27"/>
                    </a:lnTo>
                    <a:lnTo>
                      <a:pt x="144" y="27"/>
                    </a:lnTo>
                    <a:lnTo>
                      <a:pt x="164" y="27"/>
                    </a:lnTo>
                    <a:lnTo>
                      <a:pt x="170" y="33"/>
                    </a:lnTo>
                    <a:lnTo>
                      <a:pt x="183" y="33"/>
                    </a:lnTo>
                    <a:lnTo>
                      <a:pt x="183" y="33"/>
                    </a:lnTo>
                    <a:lnTo>
                      <a:pt x="190" y="33"/>
                    </a:lnTo>
                    <a:lnTo>
                      <a:pt x="190" y="33"/>
                    </a:lnTo>
                    <a:lnTo>
                      <a:pt x="203" y="33"/>
                    </a:lnTo>
                    <a:lnTo>
                      <a:pt x="210" y="40"/>
                    </a:lnTo>
                    <a:lnTo>
                      <a:pt x="216" y="40"/>
                    </a:lnTo>
                    <a:lnTo>
                      <a:pt x="229" y="40"/>
                    </a:lnTo>
                    <a:lnTo>
                      <a:pt x="242" y="46"/>
                    </a:lnTo>
                    <a:lnTo>
                      <a:pt x="262" y="46"/>
                    </a:lnTo>
                    <a:lnTo>
                      <a:pt x="262" y="46"/>
                    </a:lnTo>
                    <a:lnTo>
                      <a:pt x="275" y="53"/>
                    </a:lnTo>
                    <a:lnTo>
                      <a:pt x="281" y="53"/>
                    </a:lnTo>
                    <a:lnTo>
                      <a:pt x="281" y="53"/>
                    </a:lnTo>
                    <a:lnTo>
                      <a:pt x="288" y="53"/>
                    </a:lnTo>
                    <a:lnTo>
                      <a:pt x="294" y="53"/>
                    </a:lnTo>
                    <a:lnTo>
                      <a:pt x="347" y="66"/>
                    </a:lnTo>
                    <a:lnTo>
                      <a:pt x="366" y="66"/>
                    </a:lnTo>
                    <a:lnTo>
                      <a:pt x="366" y="66"/>
                    </a:lnTo>
                    <a:lnTo>
                      <a:pt x="379" y="66"/>
                    </a:lnTo>
                    <a:lnTo>
                      <a:pt x="392" y="72"/>
                    </a:lnTo>
                    <a:lnTo>
                      <a:pt x="399" y="72"/>
                    </a:lnTo>
                    <a:lnTo>
                      <a:pt x="425" y="79"/>
                    </a:lnTo>
                    <a:lnTo>
                      <a:pt x="445" y="79"/>
                    </a:lnTo>
                    <a:lnTo>
                      <a:pt x="464" y="85"/>
                    </a:lnTo>
                    <a:lnTo>
                      <a:pt x="471" y="85"/>
                    </a:lnTo>
                    <a:lnTo>
                      <a:pt x="477" y="85"/>
                    </a:lnTo>
                    <a:lnTo>
                      <a:pt x="490" y="85"/>
                    </a:lnTo>
                    <a:lnTo>
                      <a:pt x="504" y="92"/>
                    </a:lnTo>
                    <a:lnTo>
                      <a:pt x="510" y="92"/>
                    </a:lnTo>
                    <a:lnTo>
                      <a:pt x="517" y="92"/>
                    </a:lnTo>
                    <a:lnTo>
                      <a:pt x="536" y="92"/>
                    </a:lnTo>
                    <a:lnTo>
                      <a:pt x="543" y="92"/>
                    </a:lnTo>
                    <a:lnTo>
                      <a:pt x="556" y="98"/>
                    </a:lnTo>
                    <a:lnTo>
                      <a:pt x="601" y="105"/>
                    </a:lnTo>
                    <a:lnTo>
                      <a:pt x="608" y="105"/>
                    </a:lnTo>
                    <a:lnTo>
                      <a:pt x="608" y="105"/>
                    </a:lnTo>
                    <a:lnTo>
                      <a:pt x="615" y="105"/>
                    </a:lnTo>
                    <a:lnTo>
                      <a:pt x="621" y="105"/>
                    </a:lnTo>
                    <a:lnTo>
                      <a:pt x="621" y="105"/>
                    </a:lnTo>
                    <a:lnTo>
                      <a:pt x="641" y="111"/>
                    </a:lnTo>
                    <a:lnTo>
                      <a:pt x="647" y="111"/>
                    </a:lnTo>
                    <a:lnTo>
                      <a:pt x="686" y="118"/>
                    </a:lnTo>
                    <a:lnTo>
                      <a:pt x="693" y="118"/>
                    </a:lnTo>
                    <a:lnTo>
                      <a:pt x="713" y="118"/>
                    </a:lnTo>
                    <a:lnTo>
                      <a:pt x="745" y="125"/>
                    </a:lnTo>
                    <a:lnTo>
                      <a:pt x="758" y="125"/>
                    </a:lnTo>
                    <a:lnTo>
                      <a:pt x="784" y="125"/>
                    </a:lnTo>
                    <a:lnTo>
                      <a:pt x="791" y="131"/>
                    </a:lnTo>
                    <a:lnTo>
                      <a:pt x="804" y="131"/>
                    </a:lnTo>
                    <a:lnTo>
                      <a:pt x="837" y="131"/>
                    </a:lnTo>
                    <a:lnTo>
                      <a:pt x="856" y="138"/>
                    </a:lnTo>
                    <a:lnTo>
                      <a:pt x="869" y="138"/>
                    </a:lnTo>
                    <a:lnTo>
                      <a:pt x="869" y="138"/>
                    </a:lnTo>
                    <a:lnTo>
                      <a:pt x="869" y="138"/>
                    </a:lnTo>
                    <a:lnTo>
                      <a:pt x="882" y="138"/>
                    </a:lnTo>
                    <a:lnTo>
                      <a:pt x="889" y="138"/>
                    </a:lnTo>
                    <a:lnTo>
                      <a:pt x="889" y="138"/>
                    </a:lnTo>
                    <a:lnTo>
                      <a:pt x="902" y="138"/>
                    </a:lnTo>
                    <a:lnTo>
                      <a:pt x="909" y="138"/>
                    </a:lnTo>
                    <a:lnTo>
                      <a:pt x="928" y="144"/>
                    </a:lnTo>
                    <a:lnTo>
                      <a:pt x="941" y="144"/>
                    </a:lnTo>
                    <a:lnTo>
                      <a:pt x="948" y="144"/>
                    </a:lnTo>
                    <a:lnTo>
                      <a:pt x="948" y="144"/>
                    </a:lnTo>
                    <a:lnTo>
                      <a:pt x="948" y="144"/>
                    </a:lnTo>
                    <a:lnTo>
                      <a:pt x="954" y="144"/>
                    </a:lnTo>
                    <a:lnTo>
                      <a:pt x="967" y="151"/>
                    </a:lnTo>
                    <a:lnTo>
                      <a:pt x="967" y="151"/>
                    </a:lnTo>
                    <a:lnTo>
                      <a:pt x="967" y="151"/>
                    </a:lnTo>
                    <a:lnTo>
                      <a:pt x="967" y="151"/>
                    </a:lnTo>
                    <a:lnTo>
                      <a:pt x="974" y="151"/>
                    </a:lnTo>
                    <a:lnTo>
                      <a:pt x="1000" y="151"/>
                    </a:lnTo>
                    <a:lnTo>
                      <a:pt x="1013" y="151"/>
                    </a:lnTo>
                    <a:lnTo>
                      <a:pt x="1020" y="151"/>
                    </a:lnTo>
                    <a:lnTo>
                      <a:pt x="1033" y="151"/>
                    </a:lnTo>
                    <a:lnTo>
                      <a:pt x="1065" y="157"/>
                    </a:lnTo>
                    <a:lnTo>
                      <a:pt x="1085" y="157"/>
                    </a:lnTo>
                    <a:lnTo>
                      <a:pt x="1085" y="157"/>
                    </a:lnTo>
                    <a:lnTo>
                      <a:pt x="1085" y="164"/>
                    </a:lnTo>
                    <a:lnTo>
                      <a:pt x="1085" y="164"/>
                    </a:lnTo>
                    <a:lnTo>
                      <a:pt x="1085" y="164"/>
                    </a:lnTo>
                    <a:lnTo>
                      <a:pt x="1085" y="170"/>
                    </a:lnTo>
                    <a:lnTo>
                      <a:pt x="1085" y="170"/>
                    </a:lnTo>
                    <a:lnTo>
                      <a:pt x="1085" y="170"/>
                    </a:lnTo>
                    <a:lnTo>
                      <a:pt x="1085" y="177"/>
                    </a:lnTo>
                    <a:lnTo>
                      <a:pt x="1085" y="177"/>
                    </a:lnTo>
                    <a:lnTo>
                      <a:pt x="1085" y="177"/>
                    </a:lnTo>
                    <a:lnTo>
                      <a:pt x="1085" y="190"/>
                    </a:lnTo>
                    <a:lnTo>
                      <a:pt x="1085" y="190"/>
                    </a:lnTo>
                    <a:lnTo>
                      <a:pt x="1085" y="190"/>
                    </a:lnTo>
                    <a:lnTo>
                      <a:pt x="1085" y="190"/>
                    </a:lnTo>
                    <a:lnTo>
                      <a:pt x="1078" y="203"/>
                    </a:lnTo>
                    <a:lnTo>
                      <a:pt x="1078" y="203"/>
                    </a:lnTo>
                    <a:lnTo>
                      <a:pt x="1078" y="209"/>
                    </a:lnTo>
                    <a:lnTo>
                      <a:pt x="1078" y="209"/>
                    </a:lnTo>
                    <a:lnTo>
                      <a:pt x="1078" y="209"/>
                    </a:lnTo>
                    <a:lnTo>
                      <a:pt x="1078" y="209"/>
                    </a:lnTo>
                    <a:lnTo>
                      <a:pt x="1078" y="216"/>
                    </a:lnTo>
                    <a:lnTo>
                      <a:pt x="1078" y="216"/>
                    </a:lnTo>
                    <a:lnTo>
                      <a:pt x="1078" y="223"/>
                    </a:lnTo>
                    <a:lnTo>
                      <a:pt x="1078" y="223"/>
                    </a:lnTo>
                    <a:lnTo>
                      <a:pt x="1078" y="223"/>
                    </a:lnTo>
                    <a:lnTo>
                      <a:pt x="1078" y="229"/>
                    </a:lnTo>
                    <a:lnTo>
                      <a:pt x="1078" y="229"/>
                    </a:lnTo>
                    <a:lnTo>
                      <a:pt x="1078" y="229"/>
                    </a:lnTo>
                    <a:lnTo>
                      <a:pt x="1078" y="236"/>
                    </a:lnTo>
                    <a:lnTo>
                      <a:pt x="1078" y="236"/>
                    </a:lnTo>
                    <a:lnTo>
                      <a:pt x="1078" y="236"/>
                    </a:lnTo>
                    <a:lnTo>
                      <a:pt x="1078" y="242"/>
                    </a:lnTo>
                    <a:lnTo>
                      <a:pt x="1078" y="249"/>
                    </a:lnTo>
                    <a:lnTo>
                      <a:pt x="1078" y="255"/>
                    </a:lnTo>
                    <a:lnTo>
                      <a:pt x="1078" y="255"/>
                    </a:lnTo>
                    <a:lnTo>
                      <a:pt x="1078" y="262"/>
                    </a:lnTo>
                    <a:lnTo>
                      <a:pt x="1078" y="268"/>
                    </a:lnTo>
                    <a:lnTo>
                      <a:pt x="1072" y="294"/>
                    </a:lnTo>
                    <a:lnTo>
                      <a:pt x="1072" y="294"/>
                    </a:lnTo>
                    <a:lnTo>
                      <a:pt x="1072" y="294"/>
                    </a:lnTo>
                    <a:lnTo>
                      <a:pt x="1072" y="307"/>
                    </a:lnTo>
                    <a:lnTo>
                      <a:pt x="1072" y="314"/>
                    </a:lnTo>
                    <a:lnTo>
                      <a:pt x="1072" y="314"/>
                    </a:lnTo>
                    <a:lnTo>
                      <a:pt x="1072" y="327"/>
                    </a:lnTo>
                    <a:lnTo>
                      <a:pt x="1072" y="340"/>
                    </a:lnTo>
                    <a:lnTo>
                      <a:pt x="1072" y="340"/>
                    </a:lnTo>
                    <a:lnTo>
                      <a:pt x="1072" y="340"/>
                    </a:lnTo>
                    <a:lnTo>
                      <a:pt x="1072" y="353"/>
                    </a:lnTo>
                    <a:lnTo>
                      <a:pt x="1065" y="373"/>
                    </a:lnTo>
                    <a:lnTo>
                      <a:pt x="1065" y="373"/>
                    </a:lnTo>
                    <a:lnTo>
                      <a:pt x="1065" y="379"/>
                    </a:lnTo>
                    <a:lnTo>
                      <a:pt x="1065" y="386"/>
                    </a:lnTo>
                    <a:lnTo>
                      <a:pt x="1065" y="386"/>
                    </a:lnTo>
                    <a:lnTo>
                      <a:pt x="1065" y="386"/>
                    </a:lnTo>
                    <a:lnTo>
                      <a:pt x="1065" y="392"/>
                    </a:lnTo>
                    <a:lnTo>
                      <a:pt x="1065" y="405"/>
                    </a:lnTo>
                    <a:lnTo>
                      <a:pt x="1065" y="412"/>
                    </a:lnTo>
                    <a:lnTo>
                      <a:pt x="1065" y="412"/>
                    </a:lnTo>
                    <a:lnTo>
                      <a:pt x="1065" y="419"/>
                    </a:lnTo>
                    <a:lnTo>
                      <a:pt x="1065" y="419"/>
                    </a:lnTo>
                    <a:lnTo>
                      <a:pt x="1065" y="432"/>
                    </a:lnTo>
                    <a:lnTo>
                      <a:pt x="1065" y="432"/>
                    </a:lnTo>
                    <a:lnTo>
                      <a:pt x="1059" y="445"/>
                    </a:lnTo>
                    <a:lnTo>
                      <a:pt x="1059" y="458"/>
                    </a:lnTo>
                    <a:lnTo>
                      <a:pt x="1059" y="464"/>
                    </a:lnTo>
                    <a:lnTo>
                      <a:pt x="1059" y="471"/>
                    </a:lnTo>
                    <a:lnTo>
                      <a:pt x="1059" y="490"/>
                    </a:lnTo>
                    <a:lnTo>
                      <a:pt x="1059" y="503"/>
                    </a:lnTo>
                    <a:lnTo>
                      <a:pt x="1059" y="510"/>
                    </a:lnTo>
                    <a:lnTo>
                      <a:pt x="1052" y="543"/>
                    </a:lnTo>
                    <a:lnTo>
                      <a:pt x="1052" y="556"/>
                    </a:lnTo>
                    <a:lnTo>
                      <a:pt x="1052" y="562"/>
                    </a:lnTo>
                    <a:lnTo>
                      <a:pt x="1052" y="575"/>
                    </a:lnTo>
                    <a:lnTo>
                      <a:pt x="1052" y="575"/>
                    </a:lnTo>
                    <a:lnTo>
                      <a:pt x="1052" y="588"/>
                    </a:lnTo>
                    <a:lnTo>
                      <a:pt x="1046" y="615"/>
                    </a:lnTo>
                    <a:lnTo>
                      <a:pt x="1046" y="615"/>
                    </a:lnTo>
                    <a:lnTo>
                      <a:pt x="1046" y="621"/>
                    </a:lnTo>
                    <a:lnTo>
                      <a:pt x="1046" y="628"/>
                    </a:lnTo>
                    <a:lnTo>
                      <a:pt x="1046" y="628"/>
                    </a:lnTo>
                    <a:lnTo>
                      <a:pt x="1046" y="634"/>
                    </a:lnTo>
                    <a:lnTo>
                      <a:pt x="1046" y="641"/>
                    </a:lnTo>
                    <a:lnTo>
                      <a:pt x="1046" y="647"/>
                    </a:lnTo>
                    <a:lnTo>
                      <a:pt x="1039" y="673"/>
                    </a:lnTo>
                    <a:lnTo>
                      <a:pt x="1039" y="693"/>
                    </a:lnTo>
                    <a:lnTo>
                      <a:pt x="1039" y="693"/>
                    </a:lnTo>
                    <a:lnTo>
                      <a:pt x="1020" y="686"/>
                    </a:lnTo>
                    <a:lnTo>
                      <a:pt x="1007" y="686"/>
                    </a:lnTo>
                    <a:lnTo>
                      <a:pt x="1000" y="686"/>
                    </a:lnTo>
                    <a:lnTo>
                      <a:pt x="980" y="686"/>
                    </a:lnTo>
                    <a:lnTo>
                      <a:pt x="974" y="686"/>
                    </a:lnTo>
                    <a:lnTo>
                      <a:pt x="974" y="686"/>
                    </a:lnTo>
                    <a:lnTo>
                      <a:pt x="948" y="680"/>
                    </a:lnTo>
                    <a:lnTo>
                      <a:pt x="948" y="680"/>
                    </a:lnTo>
                    <a:lnTo>
                      <a:pt x="928" y="680"/>
                    </a:lnTo>
                    <a:lnTo>
                      <a:pt x="915" y="680"/>
                    </a:lnTo>
                    <a:lnTo>
                      <a:pt x="895" y="673"/>
                    </a:lnTo>
                    <a:lnTo>
                      <a:pt x="895" y="673"/>
                    </a:lnTo>
                    <a:lnTo>
                      <a:pt x="869" y="673"/>
                    </a:lnTo>
                    <a:lnTo>
                      <a:pt x="863" y="673"/>
                    </a:lnTo>
                    <a:lnTo>
                      <a:pt x="863" y="673"/>
                    </a:lnTo>
                    <a:lnTo>
                      <a:pt x="856" y="673"/>
                    </a:lnTo>
                    <a:lnTo>
                      <a:pt x="837" y="673"/>
                    </a:lnTo>
                    <a:lnTo>
                      <a:pt x="830" y="673"/>
                    </a:lnTo>
                    <a:lnTo>
                      <a:pt x="804" y="667"/>
                    </a:lnTo>
                    <a:lnTo>
                      <a:pt x="804" y="667"/>
                    </a:lnTo>
                    <a:lnTo>
                      <a:pt x="771" y="667"/>
                    </a:lnTo>
                    <a:lnTo>
                      <a:pt x="758" y="660"/>
                    </a:lnTo>
                    <a:lnTo>
                      <a:pt x="758" y="660"/>
                    </a:lnTo>
                    <a:lnTo>
                      <a:pt x="752" y="660"/>
                    </a:lnTo>
                    <a:lnTo>
                      <a:pt x="752" y="660"/>
                    </a:lnTo>
                    <a:lnTo>
                      <a:pt x="752" y="660"/>
                    </a:lnTo>
                    <a:lnTo>
                      <a:pt x="739" y="660"/>
                    </a:lnTo>
                    <a:lnTo>
                      <a:pt x="726" y="660"/>
                    </a:lnTo>
                    <a:lnTo>
                      <a:pt x="713" y="654"/>
                    </a:lnTo>
                    <a:lnTo>
                      <a:pt x="706" y="654"/>
                    </a:lnTo>
                    <a:lnTo>
                      <a:pt x="693" y="654"/>
                    </a:lnTo>
                    <a:lnTo>
                      <a:pt x="680" y="654"/>
                    </a:lnTo>
                    <a:lnTo>
                      <a:pt x="667" y="654"/>
                    </a:lnTo>
                    <a:lnTo>
                      <a:pt x="654" y="647"/>
                    </a:lnTo>
                    <a:lnTo>
                      <a:pt x="647" y="647"/>
                    </a:lnTo>
                    <a:lnTo>
                      <a:pt x="647" y="647"/>
                    </a:lnTo>
                    <a:lnTo>
                      <a:pt x="641" y="647"/>
                    </a:lnTo>
                    <a:lnTo>
                      <a:pt x="641" y="647"/>
                    </a:lnTo>
                    <a:lnTo>
                      <a:pt x="621" y="647"/>
                    </a:lnTo>
                    <a:lnTo>
                      <a:pt x="615" y="647"/>
                    </a:lnTo>
                    <a:lnTo>
                      <a:pt x="615" y="647"/>
                    </a:lnTo>
                    <a:lnTo>
                      <a:pt x="601" y="641"/>
                    </a:lnTo>
                    <a:lnTo>
                      <a:pt x="588" y="641"/>
                    </a:lnTo>
                    <a:lnTo>
                      <a:pt x="575" y="641"/>
                    </a:lnTo>
                    <a:lnTo>
                      <a:pt x="569" y="634"/>
                    </a:lnTo>
                    <a:lnTo>
                      <a:pt x="562" y="634"/>
                    </a:lnTo>
                    <a:lnTo>
                      <a:pt x="562" y="634"/>
                    </a:lnTo>
                    <a:lnTo>
                      <a:pt x="549" y="634"/>
                    </a:lnTo>
                    <a:lnTo>
                      <a:pt x="536" y="634"/>
                    </a:lnTo>
                    <a:lnTo>
                      <a:pt x="517" y="628"/>
                    </a:lnTo>
                    <a:lnTo>
                      <a:pt x="510" y="628"/>
                    </a:lnTo>
                    <a:lnTo>
                      <a:pt x="504" y="628"/>
                    </a:lnTo>
                    <a:lnTo>
                      <a:pt x="497" y="628"/>
                    </a:lnTo>
                    <a:lnTo>
                      <a:pt x="490" y="628"/>
                    </a:lnTo>
                    <a:lnTo>
                      <a:pt x="477" y="628"/>
                    </a:lnTo>
                    <a:lnTo>
                      <a:pt x="477" y="621"/>
                    </a:lnTo>
                    <a:lnTo>
                      <a:pt x="471" y="621"/>
                    </a:lnTo>
                    <a:lnTo>
                      <a:pt x="458" y="621"/>
                    </a:lnTo>
                    <a:lnTo>
                      <a:pt x="451" y="621"/>
                    </a:lnTo>
                    <a:lnTo>
                      <a:pt x="451" y="621"/>
                    </a:lnTo>
                    <a:lnTo>
                      <a:pt x="445" y="621"/>
                    </a:lnTo>
                    <a:lnTo>
                      <a:pt x="445" y="621"/>
                    </a:lnTo>
                    <a:lnTo>
                      <a:pt x="438" y="621"/>
                    </a:lnTo>
                    <a:lnTo>
                      <a:pt x="432" y="621"/>
                    </a:lnTo>
                    <a:lnTo>
                      <a:pt x="425" y="615"/>
                    </a:lnTo>
                    <a:lnTo>
                      <a:pt x="412" y="615"/>
                    </a:lnTo>
                    <a:lnTo>
                      <a:pt x="412" y="615"/>
                    </a:lnTo>
                    <a:lnTo>
                      <a:pt x="406" y="615"/>
                    </a:lnTo>
                    <a:lnTo>
                      <a:pt x="406" y="615"/>
                    </a:lnTo>
                    <a:lnTo>
                      <a:pt x="379" y="608"/>
                    </a:lnTo>
                    <a:lnTo>
                      <a:pt x="379" y="608"/>
                    </a:lnTo>
                    <a:lnTo>
                      <a:pt x="379" y="615"/>
                    </a:lnTo>
                    <a:lnTo>
                      <a:pt x="379" y="628"/>
                    </a:lnTo>
                    <a:lnTo>
                      <a:pt x="373" y="641"/>
                    </a:lnTo>
                    <a:lnTo>
                      <a:pt x="373" y="647"/>
                    </a:lnTo>
                    <a:lnTo>
                      <a:pt x="373" y="660"/>
                    </a:lnTo>
                    <a:lnTo>
                      <a:pt x="373" y="680"/>
                    </a:lnTo>
                    <a:lnTo>
                      <a:pt x="366" y="680"/>
                    </a:lnTo>
                    <a:lnTo>
                      <a:pt x="366" y="673"/>
                    </a:lnTo>
                    <a:lnTo>
                      <a:pt x="360" y="673"/>
                    </a:lnTo>
                    <a:lnTo>
                      <a:pt x="360" y="673"/>
                    </a:lnTo>
                    <a:lnTo>
                      <a:pt x="360" y="667"/>
                    </a:lnTo>
                    <a:lnTo>
                      <a:pt x="360" y="667"/>
                    </a:lnTo>
                    <a:lnTo>
                      <a:pt x="360" y="667"/>
                    </a:lnTo>
                    <a:lnTo>
                      <a:pt x="360" y="667"/>
                    </a:lnTo>
                    <a:lnTo>
                      <a:pt x="360" y="667"/>
                    </a:lnTo>
                    <a:lnTo>
                      <a:pt x="360" y="667"/>
                    </a:lnTo>
                    <a:lnTo>
                      <a:pt x="353" y="660"/>
                    </a:lnTo>
                    <a:lnTo>
                      <a:pt x="353" y="660"/>
                    </a:lnTo>
                    <a:lnTo>
                      <a:pt x="353" y="654"/>
                    </a:lnTo>
                    <a:lnTo>
                      <a:pt x="353" y="654"/>
                    </a:lnTo>
                    <a:lnTo>
                      <a:pt x="353" y="654"/>
                    </a:lnTo>
                    <a:lnTo>
                      <a:pt x="353" y="647"/>
                    </a:lnTo>
                    <a:lnTo>
                      <a:pt x="353" y="647"/>
                    </a:lnTo>
                    <a:lnTo>
                      <a:pt x="347" y="641"/>
                    </a:lnTo>
                    <a:lnTo>
                      <a:pt x="347" y="641"/>
                    </a:lnTo>
                    <a:lnTo>
                      <a:pt x="347" y="641"/>
                    </a:lnTo>
                    <a:lnTo>
                      <a:pt x="347" y="641"/>
                    </a:lnTo>
                    <a:lnTo>
                      <a:pt x="347" y="641"/>
                    </a:lnTo>
                    <a:lnTo>
                      <a:pt x="347" y="634"/>
                    </a:lnTo>
                    <a:lnTo>
                      <a:pt x="347" y="634"/>
                    </a:lnTo>
                    <a:lnTo>
                      <a:pt x="340" y="634"/>
                    </a:lnTo>
                    <a:lnTo>
                      <a:pt x="340" y="641"/>
                    </a:lnTo>
                    <a:lnTo>
                      <a:pt x="340" y="641"/>
                    </a:lnTo>
                    <a:lnTo>
                      <a:pt x="340" y="641"/>
                    </a:lnTo>
                    <a:lnTo>
                      <a:pt x="340" y="641"/>
                    </a:lnTo>
                    <a:lnTo>
                      <a:pt x="340" y="641"/>
                    </a:lnTo>
                    <a:lnTo>
                      <a:pt x="334" y="641"/>
                    </a:lnTo>
                    <a:lnTo>
                      <a:pt x="334" y="641"/>
                    </a:lnTo>
                    <a:lnTo>
                      <a:pt x="334" y="641"/>
                    </a:lnTo>
                    <a:lnTo>
                      <a:pt x="334" y="647"/>
                    </a:lnTo>
                    <a:lnTo>
                      <a:pt x="334" y="647"/>
                    </a:lnTo>
                    <a:lnTo>
                      <a:pt x="334" y="647"/>
                    </a:lnTo>
                    <a:lnTo>
                      <a:pt x="327" y="654"/>
                    </a:lnTo>
                    <a:lnTo>
                      <a:pt x="327" y="654"/>
                    </a:lnTo>
                    <a:lnTo>
                      <a:pt x="327" y="654"/>
                    </a:lnTo>
                    <a:lnTo>
                      <a:pt x="327" y="660"/>
                    </a:lnTo>
                    <a:lnTo>
                      <a:pt x="327" y="660"/>
                    </a:lnTo>
                    <a:lnTo>
                      <a:pt x="334" y="660"/>
                    </a:lnTo>
                    <a:lnTo>
                      <a:pt x="334" y="667"/>
                    </a:lnTo>
                    <a:lnTo>
                      <a:pt x="327" y="667"/>
                    </a:lnTo>
                    <a:lnTo>
                      <a:pt x="327" y="660"/>
                    </a:lnTo>
                    <a:lnTo>
                      <a:pt x="327" y="660"/>
                    </a:lnTo>
                    <a:lnTo>
                      <a:pt x="321" y="660"/>
                    </a:lnTo>
                    <a:lnTo>
                      <a:pt x="321" y="660"/>
                    </a:lnTo>
                    <a:lnTo>
                      <a:pt x="321" y="660"/>
                    </a:lnTo>
                    <a:lnTo>
                      <a:pt x="321" y="660"/>
                    </a:lnTo>
                    <a:lnTo>
                      <a:pt x="314" y="660"/>
                    </a:lnTo>
                    <a:lnTo>
                      <a:pt x="314" y="660"/>
                    </a:lnTo>
                    <a:lnTo>
                      <a:pt x="308" y="660"/>
                    </a:lnTo>
                    <a:lnTo>
                      <a:pt x="308" y="660"/>
                    </a:lnTo>
                    <a:lnTo>
                      <a:pt x="308" y="660"/>
                    </a:lnTo>
                    <a:lnTo>
                      <a:pt x="308" y="660"/>
                    </a:lnTo>
                    <a:lnTo>
                      <a:pt x="301" y="660"/>
                    </a:lnTo>
                    <a:lnTo>
                      <a:pt x="301" y="660"/>
                    </a:lnTo>
                    <a:lnTo>
                      <a:pt x="294" y="660"/>
                    </a:lnTo>
                    <a:lnTo>
                      <a:pt x="294" y="660"/>
                    </a:lnTo>
                    <a:lnTo>
                      <a:pt x="294" y="660"/>
                    </a:lnTo>
                    <a:lnTo>
                      <a:pt x="294" y="654"/>
                    </a:lnTo>
                    <a:lnTo>
                      <a:pt x="294" y="654"/>
                    </a:lnTo>
                    <a:lnTo>
                      <a:pt x="288" y="654"/>
                    </a:lnTo>
                    <a:lnTo>
                      <a:pt x="288" y="654"/>
                    </a:lnTo>
                    <a:lnTo>
                      <a:pt x="288" y="654"/>
                    </a:lnTo>
                    <a:lnTo>
                      <a:pt x="281" y="654"/>
                    </a:lnTo>
                    <a:lnTo>
                      <a:pt x="281" y="654"/>
                    </a:lnTo>
                    <a:lnTo>
                      <a:pt x="281" y="654"/>
                    </a:lnTo>
                    <a:lnTo>
                      <a:pt x="275" y="654"/>
                    </a:lnTo>
                    <a:lnTo>
                      <a:pt x="275" y="654"/>
                    </a:lnTo>
                    <a:lnTo>
                      <a:pt x="275" y="654"/>
                    </a:lnTo>
                    <a:lnTo>
                      <a:pt x="275" y="654"/>
                    </a:lnTo>
                    <a:lnTo>
                      <a:pt x="275" y="654"/>
                    </a:lnTo>
                    <a:lnTo>
                      <a:pt x="275" y="654"/>
                    </a:lnTo>
                    <a:lnTo>
                      <a:pt x="268" y="654"/>
                    </a:lnTo>
                    <a:lnTo>
                      <a:pt x="268" y="654"/>
                    </a:lnTo>
                    <a:lnTo>
                      <a:pt x="268" y="654"/>
                    </a:lnTo>
                    <a:lnTo>
                      <a:pt x="268" y="654"/>
                    </a:lnTo>
                    <a:lnTo>
                      <a:pt x="262" y="654"/>
                    </a:lnTo>
                    <a:lnTo>
                      <a:pt x="262" y="654"/>
                    </a:lnTo>
                    <a:lnTo>
                      <a:pt x="262" y="647"/>
                    </a:lnTo>
                    <a:lnTo>
                      <a:pt x="262" y="647"/>
                    </a:lnTo>
                    <a:lnTo>
                      <a:pt x="255" y="647"/>
                    </a:lnTo>
                    <a:lnTo>
                      <a:pt x="255" y="647"/>
                    </a:lnTo>
                    <a:lnTo>
                      <a:pt x="255" y="647"/>
                    </a:lnTo>
                    <a:lnTo>
                      <a:pt x="249" y="647"/>
                    </a:lnTo>
                    <a:lnTo>
                      <a:pt x="249" y="647"/>
                    </a:lnTo>
                    <a:lnTo>
                      <a:pt x="249" y="654"/>
                    </a:lnTo>
                    <a:lnTo>
                      <a:pt x="249" y="647"/>
                    </a:lnTo>
                    <a:lnTo>
                      <a:pt x="249" y="654"/>
                    </a:lnTo>
                    <a:lnTo>
                      <a:pt x="249" y="654"/>
                    </a:lnTo>
                    <a:lnTo>
                      <a:pt x="242" y="660"/>
                    </a:lnTo>
                    <a:lnTo>
                      <a:pt x="242" y="660"/>
                    </a:lnTo>
                    <a:lnTo>
                      <a:pt x="236" y="660"/>
                    </a:lnTo>
                    <a:lnTo>
                      <a:pt x="236" y="654"/>
                    </a:lnTo>
                    <a:lnTo>
                      <a:pt x="236" y="654"/>
                    </a:lnTo>
                    <a:lnTo>
                      <a:pt x="229" y="660"/>
                    </a:lnTo>
                    <a:lnTo>
                      <a:pt x="229" y="654"/>
                    </a:lnTo>
                    <a:lnTo>
                      <a:pt x="229" y="654"/>
                    </a:lnTo>
                    <a:lnTo>
                      <a:pt x="229" y="654"/>
                    </a:lnTo>
                    <a:lnTo>
                      <a:pt x="229" y="654"/>
                    </a:lnTo>
                    <a:lnTo>
                      <a:pt x="223" y="654"/>
                    </a:lnTo>
                    <a:lnTo>
                      <a:pt x="223" y="654"/>
                    </a:lnTo>
                    <a:lnTo>
                      <a:pt x="216" y="654"/>
                    </a:lnTo>
                    <a:lnTo>
                      <a:pt x="216" y="654"/>
                    </a:lnTo>
                    <a:lnTo>
                      <a:pt x="216" y="654"/>
                    </a:lnTo>
                    <a:lnTo>
                      <a:pt x="216" y="647"/>
                    </a:lnTo>
                    <a:lnTo>
                      <a:pt x="210" y="647"/>
                    </a:lnTo>
                    <a:lnTo>
                      <a:pt x="210" y="647"/>
                    </a:lnTo>
                    <a:lnTo>
                      <a:pt x="210" y="647"/>
                    </a:lnTo>
                    <a:lnTo>
                      <a:pt x="203" y="647"/>
                    </a:lnTo>
                    <a:lnTo>
                      <a:pt x="203" y="654"/>
                    </a:lnTo>
                    <a:lnTo>
                      <a:pt x="203" y="654"/>
                    </a:lnTo>
                    <a:lnTo>
                      <a:pt x="203" y="660"/>
                    </a:lnTo>
                    <a:lnTo>
                      <a:pt x="203" y="660"/>
                    </a:lnTo>
                    <a:lnTo>
                      <a:pt x="203" y="660"/>
                    </a:lnTo>
                    <a:lnTo>
                      <a:pt x="203" y="667"/>
                    </a:lnTo>
                    <a:lnTo>
                      <a:pt x="203" y="667"/>
                    </a:lnTo>
                    <a:lnTo>
                      <a:pt x="196" y="667"/>
                    </a:lnTo>
                    <a:lnTo>
                      <a:pt x="196" y="667"/>
                    </a:lnTo>
                    <a:lnTo>
                      <a:pt x="196" y="660"/>
                    </a:lnTo>
                    <a:lnTo>
                      <a:pt x="196" y="660"/>
                    </a:lnTo>
                    <a:lnTo>
                      <a:pt x="190" y="660"/>
                    </a:lnTo>
                    <a:lnTo>
                      <a:pt x="190" y="654"/>
                    </a:lnTo>
                    <a:lnTo>
                      <a:pt x="183" y="654"/>
                    </a:lnTo>
                    <a:lnTo>
                      <a:pt x="183" y="654"/>
                    </a:lnTo>
                    <a:lnTo>
                      <a:pt x="183" y="647"/>
                    </a:lnTo>
                    <a:lnTo>
                      <a:pt x="183" y="641"/>
                    </a:lnTo>
                    <a:lnTo>
                      <a:pt x="183" y="641"/>
                    </a:lnTo>
                    <a:lnTo>
                      <a:pt x="183" y="641"/>
                    </a:lnTo>
                    <a:lnTo>
                      <a:pt x="183" y="634"/>
                    </a:lnTo>
                    <a:lnTo>
                      <a:pt x="183" y="634"/>
                    </a:lnTo>
                    <a:lnTo>
                      <a:pt x="183" y="634"/>
                    </a:lnTo>
                    <a:lnTo>
                      <a:pt x="183" y="628"/>
                    </a:lnTo>
                    <a:lnTo>
                      <a:pt x="183" y="628"/>
                    </a:lnTo>
                    <a:lnTo>
                      <a:pt x="183" y="628"/>
                    </a:lnTo>
                    <a:lnTo>
                      <a:pt x="183" y="628"/>
                    </a:lnTo>
                    <a:lnTo>
                      <a:pt x="183" y="621"/>
                    </a:lnTo>
                    <a:lnTo>
                      <a:pt x="183" y="621"/>
                    </a:lnTo>
                    <a:lnTo>
                      <a:pt x="183" y="621"/>
                    </a:lnTo>
                    <a:lnTo>
                      <a:pt x="183" y="621"/>
                    </a:lnTo>
                    <a:lnTo>
                      <a:pt x="183" y="615"/>
                    </a:lnTo>
                    <a:lnTo>
                      <a:pt x="183" y="615"/>
                    </a:lnTo>
                    <a:lnTo>
                      <a:pt x="183" y="615"/>
                    </a:lnTo>
                    <a:lnTo>
                      <a:pt x="183" y="615"/>
                    </a:lnTo>
                    <a:lnTo>
                      <a:pt x="183" y="608"/>
                    </a:lnTo>
                    <a:lnTo>
                      <a:pt x="177" y="608"/>
                    </a:lnTo>
                    <a:lnTo>
                      <a:pt x="177" y="608"/>
                    </a:lnTo>
                    <a:lnTo>
                      <a:pt x="183" y="608"/>
                    </a:lnTo>
                    <a:lnTo>
                      <a:pt x="183" y="608"/>
                    </a:lnTo>
                    <a:lnTo>
                      <a:pt x="177" y="608"/>
                    </a:lnTo>
                    <a:lnTo>
                      <a:pt x="177" y="608"/>
                    </a:lnTo>
                    <a:lnTo>
                      <a:pt x="177" y="601"/>
                    </a:lnTo>
                    <a:lnTo>
                      <a:pt x="177" y="601"/>
                    </a:lnTo>
                    <a:lnTo>
                      <a:pt x="177" y="601"/>
                    </a:lnTo>
                    <a:lnTo>
                      <a:pt x="170" y="601"/>
                    </a:lnTo>
                    <a:lnTo>
                      <a:pt x="170" y="601"/>
                    </a:lnTo>
                    <a:lnTo>
                      <a:pt x="170" y="601"/>
                    </a:lnTo>
                    <a:lnTo>
                      <a:pt x="170" y="601"/>
                    </a:lnTo>
                    <a:lnTo>
                      <a:pt x="164" y="601"/>
                    </a:lnTo>
                    <a:lnTo>
                      <a:pt x="164" y="601"/>
                    </a:lnTo>
                    <a:lnTo>
                      <a:pt x="157" y="601"/>
                    </a:lnTo>
                    <a:lnTo>
                      <a:pt x="164" y="601"/>
                    </a:lnTo>
                    <a:lnTo>
                      <a:pt x="164" y="595"/>
                    </a:lnTo>
                    <a:lnTo>
                      <a:pt x="157" y="595"/>
                    </a:lnTo>
                    <a:lnTo>
                      <a:pt x="151" y="595"/>
                    </a:lnTo>
                    <a:lnTo>
                      <a:pt x="151" y="588"/>
                    </a:lnTo>
                    <a:lnTo>
                      <a:pt x="151" y="582"/>
                    </a:lnTo>
                    <a:lnTo>
                      <a:pt x="151" y="582"/>
                    </a:lnTo>
                    <a:lnTo>
                      <a:pt x="151" y="575"/>
                    </a:lnTo>
                    <a:lnTo>
                      <a:pt x="151" y="575"/>
                    </a:lnTo>
                    <a:lnTo>
                      <a:pt x="151" y="575"/>
                    </a:lnTo>
                    <a:lnTo>
                      <a:pt x="157" y="575"/>
                    </a:lnTo>
                    <a:lnTo>
                      <a:pt x="157" y="575"/>
                    </a:lnTo>
                    <a:lnTo>
                      <a:pt x="157" y="575"/>
                    </a:lnTo>
                    <a:lnTo>
                      <a:pt x="157" y="575"/>
                    </a:lnTo>
                    <a:lnTo>
                      <a:pt x="157" y="569"/>
                    </a:lnTo>
                    <a:lnTo>
                      <a:pt x="157" y="569"/>
                    </a:lnTo>
                    <a:lnTo>
                      <a:pt x="157" y="569"/>
                    </a:lnTo>
                    <a:lnTo>
                      <a:pt x="157" y="562"/>
                    </a:lnTo>
                    <a:lnTo>
                      <a:pt x="157" y="562"/>
                    </a:lnTo>
                    <a:lnTo>
                      <a:pt x="157" y="562"/>
                    </a:lnTo>
                    <a:lnTo>
                      <a:pt x="157" y="562"/>
                    </a:lnTo>
                    <a:lnTo>
                      <a:pt x="151" y="562"/>
                    </a:lnTo>
                    <a:lnTo>
                      <a:pt x="151" y="556"/>
                    </a:lnTo>
                    <a:lnTo>
                      <a:pt x="151" y="556"/>
                    </a:lnTo>
                    <a:lnTo>
                      <a:pt x="151" y="556"/>
                    </a:lnTo>
                    <a:lnTo>
                      <a:pt x="151" y="556"/>
                    </a:lnTo>
                    <a:lnTo>
                      <a:pt x="151" y="556"/>
                    </a:lnTo>
                    <a:lnTo>
                      <a:pt x="151" y="556"/>
                    </a:lnTo>
                    <a:lnTo>
                      <a:pt x="144" y="549"/>
                    </a:lnTo>
                    <a:lnTo>
                      <a:pt x="144" y="549"/>
                    </a:lnTo>
                    <a:lnTo>
                      <a:pt x="144" y="543"/>
                    </a:lnTo>
                    <a:lnTo>
                      <a:pt x="144" y="543"/>
                    </a:lnTo>
                    <a:lnTo>
                      <a:pt x="144" y="543"/>
                    </a:lnTo>
                    <a:lnTo>
                      <a:pt x="144" y="536"/>
                    </a:lnTo>
                    <a:lnTo>
                      <a:pt x="144" y="536"/>
                    </a:lnTo>
                    <a:lnTo>
                      <a:pt x="144" y="536"/>
                    </a:lnTo>
                    <a:lnTo>
                      <a:pt x="138" y="530"/>
                    </a:lnTo>
                    <a:lnTo>
                      <a:pt x="138" y="530"/>
                    </a:lnTo>
                    <a:lnTo>
                      <a:pt x="138" y="530"/>
                    </a:lnTo>
                    <a:lnTo>
                      <a:pt x="138" y="523"/>
                    </a:lnTo>
                    <a:lnTo>
                      <a:pt x="138" y="523"/>
                    </a:lnTo>
                    <a:lnTo>
                      <a:pt x="138" y="517"/>
                    </a:lnTo>
                    <a:lnTo>
                      <a:pt x="138" y="517"/>
                    </a:lnTo>
                    <a:lnTo>
                      <a:pt x="138" y="510"/>
                    </a:lnTo>
                    <a:lnTo>
                      <a:pt x="138" y="510"/>
                    </a:lnTo>
                    <a:lnTo>
                      <a:pt x="138" y="510"/>
                    </a:lnTo>
                    <a:lnTo>
                      <a:pt x="138" y="510"/>
                    </a:lnTo>
                    <a:lnTo>
                      <a:pt x="138" y="503"/>
                    </a:lnTo>
                    <a:lnTo>
                      <a:pt x="138" y="503"/>
                    </a:lnTo>
                    <a:lnTo>
                      <a:pt x="138" y="497"/>
                    </a:lnTo>
                    <a:lnTo>
                      <a:pt x="138" y="497"/>
                    </a:lnTo>
                    <a:lnTo>
                      <a:pt x="138" y="497"/>
                    </a:lnTo>
                    <a:lnTo>
                      <a:pt x="138" y="497"/>
                    </a:lnTo>
                    <a:lnTo>
                      <a:pt x="131" y="497"/>
                    </a:lnTo>
                    <a:lnTo>
                      <a:pt x="138" y="490"/>
                    </a:lnTo>
                    <a:lnTo>
                      <a:pt x="138" y="490"/>
                    </a:lnTo>
                    <a:lnTo>
                      <a:pt x="138" y="484"/>
                    </a:lnTo>
                    <a:lnTo>
                      <a:pt x="138" y="484"/>
                    </a:lnTo>
                    <a:lnTo>
                      <a:pt x="138" y="484"/>
                    </a:lnTo>
                    <a:lnTo>
                      <a:pt x="131" y="484"/>
                    </a:lnTo>
                    <a:lnTo>
                      <a:pt x="131" y="484"/>
                    </a:lnTo>
                    <a:lnTo>
                      <a:pt x="131" y="484"/>
                    </a:lnTo>
                    <a:lnTo>
                      <a:pt x="131" y="477"/>
                    </a:lnTo>
                    <a:lnTo>
                      <a:pt x="131" y="477"/>
                    </a:lnTo>
                    <a:lnTo>
                      <a:pt x="131" y="477"/>
                    </a:lnTo>
                    <a:lnTo>
                      <a:pt x="131" y="477"/>
                    </a:lnTo>
                    <a:lnTo>
                      <a:pt x="125" y="477"/>
                    </a:lnTo>
                    <a:lnTo>
                      <a:pt x="125" y="471"/>
                    </a:lnTo>
                    <a:lnTo>
                      <a:pt x="125" y="471"/>
                    </a:lnTo>
                    <a:lnTo>
                      <a:pt x="125" y="471"/>
                    </a:lnTo>
                    <a:lnTo>
                      <a:pt x="118" y="471"/>
                    </a:lnTo>
                    <a:lnTo>
                      <a:pt x="118" y="471"/>
                    </a:lnTo>
                    <a:lnTo>
                      <a:pt x="118" y="471"/>
                    </a:lnTo>
                    <a:lnTo>
                      <a:pt x="118" y="471"/>
                    </a:lnTo>
                    <a:lnTo>
                      <a:pt x="118" y="477"/>
                    </a:lnTo>
                    <a:lnTo>
                      <a:pt x="118" y="477"/>
                    </a:lnTo>
                    <a:lnTo>
                      <a:pt x="118" y="477"/>
                    </a:lnTo>
                    <a:lnTo>
                      <a:pt x="118" y="477"/>
                    </a:lnTo>
                    <a:lnTo>
                      <a:pt x="112" y="477"/>
                    </a:lnTo>
                    <a:lnTo>
                      <a:pt x="112" y="477"/>
                    </a:lnTo>
                    <a:lnTo>
                      <a:pt x="112" y="484"/>
                    </a:lnTo>
                    <a:lnTo>
                      <a:pt x="112" y="484"/>
                    </a:lnTo>
                    <a:lnTo>
                      <a:pt x="105" y="484"/>
                    </a:lnTo>
                    <a:lnTo>
                      <a:pt x="105" y="484"/>
                    </a:lnTo>
                    <a:lnTo>
                      <a:pt x="105" y="484"/>
                    </a:lnTo>
                    <a:lnTo>
                      <a:pt x="105" y="484"/>
                    </a:lnTo>
                    <a:lnTo>
                      <a:pt x="105" y="484"/>
                    </a:lnTo>
                    <a:lnTo>
                      <a:pt x="105" y="484"/>
                    </a:lnTo>
                    <a:lnTo>
                      <a:pt x="98" y="484"/>
                    </a:lnTo>
                    <a:lnTo>
                      <a:pt x="98" y="484"/>
                    </a:lnTo>
                    <a:lnTo>
                      <a:pt x="98" y="484"/>
                    </a:lnTo>
                    <a:lnTo>
                      <a:pt x="98" y="484"/>
                    </a:lnTo>
                    <a:lnTo>
                      <a:pt x="98" y="484"/>
                    </a:lnTo>
                    <a:lnTo>
                      <a:pt x="98" y="490"/>
                    </a:lnTo>
                    <a:lnTo>
                      <a:pt x="92" y="490"/>
                    </a:lnTo>
                    <a:lnTo>
                      <a:pt x="92" y="490"/>
                    </a:lnTo>
                    <a:lnTo>
                      <a:pt x="85" y="497"/>
                    </a:lnTo>
                    <a:lnTo>
                      <a:pt x="85" y="497"/>
                    </a:lnTo>
                    <a:lnTo>
                      <a:pt x="85" y="490"/>
                    </a:lnTo>
                    <a:lnTo>
                      <a:pt x="85" y="490"/>
                    </a:lnTo>
                    <a:lnTo>
                      <a:pt x="79" y="490"/>
                    </a:lnTo>
                    <a:lnTo>
                      <a:pt x="79" y="484"/>
                    </a:lnTo>
                    <a:lnTo>
                      <a:pt x="79" y="484"/>
                    </a:lnTo>
                    <a:lnTo>
                      <a:pt x="79" y="484"/>
                    </a:lnTo>
                    <a:lnTo>
                      <a:pt x="79" y="477"/>
                    </a:lnTo>
                    <a:lnTo>
                      <a:pt x="72" y="477"/>
                    </a:lnTo>
                    <a:lnTo>
                      <a:pt x="72" y="477"/>
                    </a:lnTo>
                    <a:lnTo>
                      <a:pt x="72" y="477"/>
                    </a:lnTo>
                    <a:lnTo>
                      <a:pt x="72" y="477"/>
                    </a:lnTo>
                    <a:lnTo>
                      <a:pt x="72" y="477"/>
                    </a:lnTo>
                    <a:lnTo>
                      <a:pt x="66" y="477"/>
                    </a:lnTo>
                    <a:lnTo>
                      <a:pt x="66" y="477"/>
                    </a:lnTo>
                    <a:lnTo>
                      <a:pt x="66" y="471"/>
                    </a:lnTo>
                    <a:lnTo>
                      <a:pt x="72" y="471"/>
                    </a:lnTo>
                    <a:lnTo>
                      <a:pt x="72" y="471"/>
                    </a:lnTo>
                    <a:lnTo>
                      <a:pt x="66" y="471"/>
                    </a:lnTo>
                    <a:lnTo>
                      <a:pt x="66" y="471"/>
                    </a:lnTo>
                    <a:lnTo>
                      <a:pt x="66" y="464"/>
                    </a:lnTo>
                    <a:lnTo>
                      <a:pt x="72" y="464"/>
                    </a:lnTo>
                    <a:lnTo>
                      <a:pt x="72" y="464"/>
                    </a:lnTo>
                    <a:lnTo>
                      <a:pt x="72" y="464"/>
                    </a:lnTo>
                    <a:lnTo>
                      <a:pt x="79" y="464"/>
                    </a:lnTo>
                    <a:lnTo>
                      <a:pt x="79" y="458"/>
                    </a:lnTo>
                    <a:lnTo>
                      <a:pt x="79" y="458"/>
                    </a:lnTo>
                    <a:lnTo>
                      <a:pt x="79" y="458"/>
                    </a:lnTo>
                    <a:lnTo>
                      <a:pt x="72" y="458"/>
                    </a:lnTo>
                    <a:lnTo>
                      <a:pt x="72" y="451"/>
                    </a:lnTo>
                    <a:lnTo>
                      <a:pt x="72" y="451"/>
                    </a:lnTo>
                    <a:lnTo>
                      <a:pt x="72" y="445"/>
                    </a:lnTo>
                    <a:lnTo>
                      <a:pt x="72" y="445"/>
                    </a:lnTo>
                    <a:lnTo>
                      <a:pt x="79" y="445"/>
                    </a:lnTo>
                    <a:lnTo>
                      <a:pt x="79" y="445"/>
                    </a:lnTo>
                    <a:lnTo>
                      <a:pt x="79" y="438"/>
                    </a:lnTo>
                    <a:lnTo>
                      <a:pt x="79" y="438"/>
                    </a:lnTo>
                    <a:lnTo>
                      <a:pt x="85" y="438"/>
                    </a:lnTo>
                    <a:lnTo>
                      <a:pt x="85" y="438"/>
                    </a:lnTo>
                    <a:lnTo>
                      <a:pt x="85" y="438"/>
                    </a:lnTo>
                    <a:lnTo>
                      <a:pt x="85" y="445"/>
                    </a:lnTo>
                    <a:lnTo>
                      <a:pt x="92" y="438"/>
                    </a:lnTo>
                    <a:lnTo>
                      <a:pt x="92" y="438"/>
                    </a:lnTo>
                    <a:lnTo>
                      <a:pt x="92" y="438"/>
                    </a:lnTo>
                    <a:lnTo>
                      <a:pt x="92" y="432"/>
                    </a:lnTo>
                    <a:lnTo>
                      <a:pt x="85" y="432"/>
                    </a:lnTo>
                    <a:lnTo>
                      <a:pt x="85" y="432"/>
                    </a:lnTo>
                    <a:lnTo>
                      <a:pt x="92" y="425"/>
                    </a:lnTo>
                    <a:lnTo>
                      <a:pt x="92" y="425"/>
                    </a:lnTo>
                    <a:lnTo>
                      <a:pt x="92" y="425"/>
                    </a:lnTo>
                    <a:lnTo>
                      <a:pt x="85" y="425"/>
                    </a:lnTo>
                    <a:lnTo>
                      <a:pt x="85" y="419"/>
                    </a:lnTo>
                    <a:lnTo>
                      <a:pt x="85" y="419"/>
                    </a:lnTo>
                    <a:lnTo>
                      <a:pt x="85" y="419"/>
                    </a:lnTo>
                    <a:lnTo>
                      <a:pt x="85" y="419"/>
                    </a:lnTo>
                    <a:lnTo>
                      <a:pt x="85" y="419"/>
                    </a:lnTo>
                    <a:lnTo>
                      <a:pt x="85" y="419"/>
                    </a:lnTo>
                    <a:lnTo>
                      <a:pt x="85" y="419"/>
                    </a:lnTo>
                    <a:lnTo>
                      <a:pt x="85" y="412"/>
                    </a:lnTo>
                    <a:lnTo>
                      <a:pt x="85" y="412"/>
                    </a:lnTo>
                    <a:lnTo>
                      <a:pt x="92" y="412"/>
                    </a:lnTo>
                    <a:lnTo>
                      <a:pt x="92" y="405"/>
                    </a:lnTo>
                    <a:lnTo>
                      <a:pt x="92" y="405"/>
                    </a:lnTo>
                    <a:lnTo>
                      <a:pt x="85" y="405"/>
                    </a:lnTo>
                    <a:lnTo>
                      <a:pt x="85" y="405"/>
                    </a:lnTo>
                    <a:lnTo>
                      <a:pt x="85" y="399"/>
                    </a:lnTo>
                    <a:lnTo>
                      <a:pt x="85" y="399"/>
                    </a:lnTo>
                    <a:lnTo>
                      <a:pt x="92" y="399"/>
                    </a:lnTo>
                    <a:lnTo>
                      <a:pt x="92" y="399"/>
                    </a:lnTo>
                    <a:lnTo>
                      <a:pt x="92" y="399"/>
                    </a:lnTo>
                    <a:lnTo>
                      <a:pt x="92" y="399"/>
                    </a:lnTo>
                    <a:lnTo>
                      <a:pt x="92" y="399"/>
                    </a:lnTo>
                    <a:lnTo>
                      <a:pt x="92" y="392"/>
                    </a:lnTo>
                    <a:lnTo>
                      <a:pt x="92" y="392"/>
                    </a:lnTo>
                    <a:lnTo>
                      <a:pt x="92" y="392"/>
                    </a:lnTo>
                    <a:lnTo>
                      <a:pt x="92" y="386"/>
                    </a:lnTo>
                    <a:lnTo>
                      <a:pt x="92" y="386"/>
                    </a:lnTo>
                    <a:lnTo>
                      <a:pt x="92" y="386"/>
                    </a:lnTo>
                    <a:lnTo>
                      <a:pt x="98" y="386"/>
                    </a:lnTo>
                    <a:lnTo>
                      <a:pt x="98" y="386"/>
                    </a:lnTo>
                    <a:lnTo>
                      <a:pt x="98" y="386"/>
                    </a:lnTo>
                    <a:lnTo>
                      <a:pt x="98" y="386"/>
                    </a:lnTo>
                    <a:lnTo>
                      <a:pt x="98" y="386"/>
                    </a:lnTo>
                    <a:lnTo>
                      <a:pt x="98" y="379"/>
                    </a:lnTo>
                    <a:lnTo>
                      <a:pt x="98" y="379"/>
                    </a:lnTo>
                    <a:lnTo>
                      <a:pt x="98" y="379"/>
                    </a:lnTo>
                    <a:lnTo>
                      <a:pt x="98" y="373"/>
                    </a:lnTo>
                    <a:lnTo>
                      <a:pt x="98" y="373"/>
                    </a:lnTo>
                    <a:lnTo>
                      <a:pt x="98" y="373"/>
                    </a:lnTo>
                    <a:lnTo>
                      <a:pt x="105" y="373"/>
                    </a:lnTo>
                    <a:lnTo>
                      <a:pt x="105" y="366"/>
                    </a:lnTo>
                    <a:lnTo>
                      <a:pt x="105" y="366"/>
                    </a:lnTo>
                    <a:lnTo>
                      <a:pt x="105" y="360"/>
                    </a:lnTo>
                    <a:lnTo>
                      <a:pt x="105" y="360"/>
                    </a:lnTo>
                    <a:lnTo>
                      <a:pt x="105" y="360"/>
                    </a:lnTo>
                    <a:lnTo>
                      <a:pt x="105" y="360"/>
                    </a:lnTo>
                    <a:lnTo>
                      <a:pt x="105" y="360"/>
                    </a:lnTo>
                    <a:lnTo>
                      <a:pt x="105" y="360"/>
                    </a:lnTo>
                    <a:lnTo>
                      <a:pt x="105" y="360"/>
                    </a:lnTo>
                    <a:lnTo>
                      <a:pt x="112" y="360"/>
                    </a:lnTo>
                    <a:lnTo>
                      <a:pt x="112" y="360"/>
                    </a:lnTo>
                    <a:lnTo>
                      <a:pt x="112" y="353"/>
                    </a:lnTo>
                    <a:lnTo>
                      <a:pt x="112" y="353"/>
                    </a:lnTo>
                    <a:lnTo>
                      <a:pt x="112" y="353"/>
                    </a:lnTo>
                    <a:lnTo>
                      <a:pt x="112" y="353"/>
                    </a:lnTo>
                    <a:lnTo>
                      <a:pt x="112" y="353"/>
                    </a:lnTo>
                    <a:lnTo>
                      <a:pt x="112" y="347"/>
                    </a:lnTo>
                    <a:lnTo>
                      <a:pt x="112" y="347"/>
                    </a:lnTo>
                    <a:lnTo>
                      <a:pt x="112" y="347"/>
                    </a:lnTo>
                    <a:lnTo>
                      <a:pt x="118" y="347"/>
                    </a:lnTo>
                    <a:lnTo>
                      <a:pt x="118" y="340"/>
                    </a:lnTo>
                    <a:lnTo>
                      <a:pt x="118" y="340"/>
                    </a:lnTo>
                    <a:lnTo>
                      <a:pt x="118" y="340"/>
                    </a:lnTo>
                    <a:lnTo>
                      <a:pt x="112" y="334"/>
                    </a:lnTo>
                    <a:lnTo>
                      <a:pt x="112" y="334"/>
                    </a:lnTo>
                    <a:lnTo>
                      <a:pt x="112" y="334"/>
                    </a:lnTo>
                    <a:lnTo>
                      <a:pt x="105" y="334"/>
                    </a:lnTo>
                    <a:lnTo>
                      <a:pt x="105" y="334"/>
                    </a:lnTo>
                    <a:lnTo>
                      <a:pt x="105" y="340"/>
                    </a:lnTo>
                    <a:lnTo>
                      <a:pt x="105" y="340"/>
                    </a:lnTo>
                    <a:lnTo>
                      <a:pt x="98" y="340"/>
                    </a:lnTo>
                    <a:lnTo>
                      <a:pt x="98" y="334"/>
                    </a:lnTo>
                    <a:lnTo>
                      <a:pt x="98" y="334"/>
                    </a:lnTo>
                    <a:lnTo>
                      <a:pt x="92" y="334"/>
                    </a:lnTo>
                    <a:lnTo>
                      <a:pt x="92" y="334"/>
                    </a:lnTo>
                    <a:lnTo>
                      <a:pt x="92" y="334"/>
                    </a:lnTo>
                    <a:lnTo>
                      <a:pt x="92" y="334"/>
                    </a:lnTo>
                    <a:lnTo>
                      <a:pt x="92" y="334"/>
                    </a:lnTo>
                    <a:lnTo>
                      <a:pt x="85" y="334"/>
                    </a:lnTo>
                    <a:lnTo>
                      <a:pt x="85" y="327"/>
                    </a:lnTo>
                    <a:lnTo>
                      <a:pt x="92" y="327"/>
                    </a:lnTo>
                    <a:lnTo>
                      <a:pt x="92" y="327"/>
                    </a:lnTo>
                    <a:lnTo>
                      <a:pt x="92" y="327"/>
                    </a:lnTo>
                    <a:lnTo>
                      <a:pt x="92" y="327"/>
                    </a:lnTo>
                    <a:lnTo>
                      <a:pt x="92" y="321"/>
                    </a:lnTo>
                    <a:lnTo>
                      <a:pt x="85" y="321"/>
                    </a:lnTo>
                    <a:lnTo>
                      <a:pt x="85" y="321"/>
                    </a:lnTo>
                    <a:lnTo>
                      <a:pt x="85" y="321"/>
                    </a:lnTo>
                    <a:lnTo>
                      <a:pt x="79" y="321"/>
                    </a:lnTo>
                    <a:lnTo>
                      <a:pt x="79" y="321"/>
                    </a:lnTo>
                    <a:lnTo>
                      <a:pt x="79" y="327"/>
                    </a:lnTo>
                    <a:lnTo>
                      <a:pt x="79" y="327"/>
                    </a:lnTo>
                    <a:lnTo>
                      <a:pt x="79" y="321"/>
                    </a:lnTo>
                    <a:lnTo>
                      <a:pt x="79" y="321"/>
                    </a:lnTo>
                    <a:lnTo>
                      <a:pt x="79" y="321"/>
                    </a:lnTo>
                    <a:lnTo>
                      <a:pt x="79" y="321"/>
                    </a:lnTo>
                    <a:lnTo>
                      <a:pt x="79" y="314"/>
                    </a:lnTo>
                    <a:lnTo>
                      <a:pt x="79" y="314"/>
                    </a:lnTo>
                    <a:lnTo>
                      <a:pt x="79" y="314"/>
                    </a:lnTo>
                    <a:lnTo>
                      <a:pt x="72" y="314"/>
                    </a:lnTo>
                    <a:lnTo>
                      <a:pt x="72" y="314"/>
                    </a:lnTo>
                    <a:lnTo>
                      <a:pt x="72" y="307"/>
                    </a:lnTo>
                    <a:lnTo>
                      <a:pt x="72" y="307"/>
                    </a:lnTo>
                    <a:lnTo>
                      <a:pt x="72" y="307"/>
                    </a:lnTo>
                    <a:lnTo>
                      <a:pt x="72" y="307"/>
                    </a:lnTo>
                    <a:lnTo>
                      <a:pt x="72" y="307"/>
                    </a:lnTo>
                    <a:lnTo>
                      <a:pt x="72" y="307"/>
                    </a:lnTo>
                    <a:lnTo>
                      <a:pt x="66" y="307"/>
                    </a:lnTo>
                    <a:lnTo>
                      <a:pt x="66" y="307"/>
                    </a:lnTo>
                    <a:lnTo>
                      <a:pt x="66" y="301"/>
                    </a:lnTo>
                    <a:lnTo>
                      <a:pt x="66" y="301"/>
                    </a:lnTo>
                    <a:lnTo>
                      <a:pt x="66" y="301"/>
                    </a:lnTo>
                    <a:lnTo>
                      <a:pt x="66" y="301"/>
                    </a:lnTo>
                    <a:lnTo>
                      <a:pt x="66" y="301"/>
                    </a:lnTo>
                    <a:lnTo>
                      <a:pt x="66" y="301"/>
                    </a:lnTo>
                    <a:lnTo>
                      <a:pt x="66" y="301"/>
                    </a:lnTo>
                    <a:lnTo>
                      <a:pt x="66" y="294"/>
                    </a:lnTo>
                    <a:lnTo>
                      <a:pt x="66" y="294"/>
                    </a:lnTo>
                    <a:lnTo>
                      <a:pt x="66" y="294"/>
                    </a:lnTo>
                    <a:lnTo>
                      <a:pt x="66" y="294"/>
                    </a:lnTo>
                    <a:lnTo>
                      <a:pt x="66" y="288"/>
                    </a:lnTo>
                    <a:lnTo>
                      <a:pt x="66" y="288"/>
                    </a:lnTo>
                    <a:lnTo>
                      <a:pt x="66" y="281"/>
                    </a:lnTo>
                    <a:lnTo>
                      <a:pt x="59" y="281"/>
                    </a:lnTo>
                    <a:lnTo>
                      <a:pt x="59" y="281"/>
                    </a:lnTo>
                    <a:lnTo>
                      <a:pt x="59" y="281"/>
                    </a:lnTo>
                    <a:lnTo>
                      <a:pt x="59" y="281"/>
                    </a:lnTo>
                    <a:lnTo>
                      <a:pt x="59" y="281"/>
                    </a:lnTo>
                    <a:lnTo>
                      <a:pt x="59" y="275"/>
                    </a:lnTo>
                    <a:lnTo>
                      <a:pt x="59" y="275"/>
                    </a:lnTo>
                    <a:lnTo>
                      <a:pt x="59" y="275"/>
                    </a:lnTo>
                    <a:lnTo>
                      <a:pt x="53" y="268"/>
                    </a:lnTo>
                    <a:lnTo>
                      <a:pt x="53" y="268"/>
                    </a:lnTo>
                    <a:lnTo>
                      <a:pt x="53" y="268"/>
                    </a:lnTo>
                    <a:lnTo>
                      <a:pt x="53" y="268"/>
                    </a:lnTo>
                    <a:lnTo>
                      <a:pt x="53" y="262"/>
                    </a:lnTo>
                    <a:lnTo>
                      <a:pt x="53" y="262"/>
                    </a:lnTo>
                    <a:lnTo>
                      <a:pt x="53" y="262"/>
                    </a:lnTo>
                    <a:lnTo>
                      <a:pt x="53" y="255"/>
                    </a:lnTo>
                    <a:lnTo>
                      <a:pt x="46" y="255"/>
                    </a:lnTo>
                    <a:lnTo>
                      <a:pt x="46" y="255"/>
                    </a:lnTo>
                    <a:lnTo>
                      <a:pt x="46" y="255"/>
                    </a:lnTo>
                    <a:lnTo>
                      <a:pt x="46" y="255"/>
                    </a:lnTo>
                    <a:lnTo>
                      <a:pt x="46" y="255"/>
                    </a:lnTo>
                    <a:lnTo>
                      <a:pt x="46" y="249"/>
                    </a:lnTo>
                    <a:lnTo>
                      <a:pt x="40" y="249"/>
                    </a:lnTo>
                    <a:lnTo>
                      <a:pt x="46" y="249"/>
                    </a:lnTo>
                    <a:lnTo>
                      <a:pt x="46" y="249"/>
                    </a:lnTo>
                    <a:lnTo>
                      <a:pt x="40" y="242"/>
                    </a:lnTo>
                    <a:lnTo>
                      <a:pt x="40" y="242"/>
                    </a:lnTo>
                    <a:lnTo>
                      <a:pt x="40" y="242"/>
                    </a:lnTo>
                    <a:lnTo>
                      <a:pt x="40" y="242"/>
                    </a:lnTo>
                    <a:lnTo>
                      <a:pt x="40" y="242"/>
                    </a:lnTo>
                    <a:lnTo>
                      <a:pt x="40" y="236"/>
                    </a:lnTo>
                    <a:lnTo>
                      <a:pt x="33" y="236"/>
                    </a:lnTo>
                    <a:lnTo>
                      <a:pt x="33" y="236"/>
                    </a:lnTo>
                    <a:lnTo>
                      <a:pt x="33" y="236"/>
                    </a:lnTo>
                    <a:lnTo>
                      <a:pt x="33" y="236"/>
                    </a:lnTo>
                    <a:lnTo>
                      <a:pt x="33" y="236"/>
                    </a:lnTo>
                    <a:lnTo>
                      <a:pt x="33" y="236"/>
                    </a:lnTo>
                    <a:lnTo>
                      <a:pt x="27" y="236"/>
                    </a:lnTo>
                    <a:lnTo>
                      <a:pt x="27" y="236"/>
                    </a:lnTo>
                    <a:lnTo>
                      <a:pt x="27" y="229"/>
                    </a:lnTo>
                    <a:lnTo>
                      <a:pt x="27" y="229"/>
                    </a:lnTo>
                    <a:lnTo>
                      <a:pt x="27" y="229"/>
                    </a:lnTo>
                    <a:lnTo>
                      <a:pt x="27" y="223"/>
                    </a:lnTo>
                    <a:lnTo>
                      <a:pt x="20" y="223"/>
                    </a:lnTo>
                    <a:lnTo>
                      <a:pt x="20" y="223"/>
                    </a:lnTo>
                    <a:lnTo>
                      <a:pt x="20" y="216"/>
                    </a:lnTo>
                    <a:lnTo>
                      <a:pt x="20" y="216"/>
                    </a:lnTo>
                    <a:lnTo>
                      <a:pt x="20" y="216"/>
                    </a:lnTo>
                    <a:lnTo>
                      <a:pt x="20" y="216"/>
                    </a:lnTo>
                    <a:lnTo>
                      <a:pt x="14" y="216"/>
                    </a:lnTo>
                    <a:lnTo>
                      <a:pt x="14" y="216"/>
                    </a:lnTo>
                    <a:lnTo>
                      <a:pt x="14" y="209"/>
                    </a:lnTo>
                    <a:lnTo>
                      <a:pt x="14" y="209"/>
                    </a:lnTo>
                    <a:lnTo>
                      <a:pt x="14" y="209"/>
                    </a:lnTo>
                    <a:lnTo>
                      <a:pt x="14" y="209"/>
                    </a:lnTo>
                    <a:lnTo>
                      <a:pt x="14" y="209"/>
                    </a:lnTo>
                    <a:lnTo>
                      <a:pt x="14" y="209"/>
                    </a:lnTo>
                    <a:lnTo>
                      <a:pt x="20" y="209"/>
                    </a:lnTo>
                    <a:lnTo>
                      <a:pt x="20" y="209"/>
                    </a:lnTo>
                    <a:lnTo>
                      <a:pt x="20" y="209"/>
                    </a:lnTo>
                    <a:lnTo>
                      <a:pt x="14" y="203"/>
                    </a:lnTo>
                    <a:lnTo>
                      <a:pt x="14" y="203"/>
                    </a:lnTo>
                    <a:lnTo>
                      <a:pt x="14" y="203"/>
                    </a:lnTo>
                    <a:lnTo>
                      <a:pt x="14" y="196"/>
                    </a:lnTo>
                    <a:lnTo>
                      <a:pt x="14" y="196"/>
                    </a:lnTo>
                    <a:lnTo>
                      <a:pt x="14" y="196"/>
                    </a:lnTo>
                    <a:lnTo>
                      <a:pt x="14" y="196"/>
                    </a:lnTo>
                    <a:lnTo>
                      <a:pt x="14" y="190"/>
                    </a:lnTo>
                    <a:lnTo>
                      <a:pt x="14" y="190"/>
                    </a:lnTo>
                    <a:lnTo>
                      <a:pt x="20" y="190"/>
                    </a:lnTo>
                    <a:lnTo>
                      <a:pt x="20" y="190"/>
                    </a:lnTo>
                    <a:lnTo>
                      <a:pt x="20" y="183"/>
                    </a:lnTo>
                    <a:lnTo>
                      <a:pt x="20" y="183"/>
                    </a:lnTo>
                    <a:lnTo>
                      <a:pt x="20" y="183"/>
                    </a:lnTo>
                    <a:lnTo>
                      <a:pt x="14" y="183"/>
                    </a:lnTo>
                    <a:lnTo>
                      <a:pt x="14" y="183"/>
                    </a:lnTo>
                    <a:lnTo>
                      <a:pt x="20" y="177"/>
                    </a:lnTo>
                    <a:lnTo>
                      <a:pt x="20" y="177"/>
                    </a:lnTo>
                    <a:lnTo>
                      <a:pt x="20" y="177"/>
                    </a:lnTo>
                    <a:lnTo>
                      <a:pt x="14" y="170"/>
                    </a:lnTo>
                    <a:lnTo>
                      <a:pt x="14" y="170"/>
                    </a:lnTo>
                    <a:lnTo>
                      <a:pt x="14" y="170"/>
                    </a:lnTo>
                    <a:lnTo>
                      <a:pt x="14" y="170"/>
                    </a:lnTo>
                    <a:lnTo>
                      <a:pt x="14" y="170"/>
                    </a:lnTo>
                    <a:lnTo>
                      <a:pt x="14" y="170"/>
                    </a:lnTo>
                    <a:lnTo>
                      <a:pt x="14" y="164"/>
                    </a:lnTo>
                    <a:lnTo>
                      <a:pt x="14" y="170"/>
                    </a:lnTo>
                    <a:lnTo>
                      <a:pt x="14" y="164"/>
                    </a:lnTo>
                    <a:lnTo>
                      <a:pt x="14" y="164"/>
                    </a:lnTo>
                    <a:lnTo>
                      <a:pt x="14" y="164"/>
                    </a:lnTo>
                    <a:lnTo>
                      <a:pt x="14" y="164"/>
                    </a:lnTo>
                    <a:lnTo>
                      <a:pt x="14" y="157"/>
                    </a:lnTo>
                    <a:lnTo>
                      <a:pt x="14" y="157"/>
                    </a:lnTo>
                    <a:lnTo>
                      <a:pt x="7" y="157"/>
                    </a:lnTo>
                    <a:lnTo>
                      <a:pt x="7" y="151"/>
                    </a:lnTo>
                    <a:lnTo>
                      <a:pt x="7" y="151"/>
                    </a:lnTo>
                    <a:lnTo>
                      <a:pt x="7" y="151"/>
                    </a:lnTo>
                    <a:lnTo>
                      <a:pt x="7" y="151"/>
                    </a:lnTo>
                    <a:lnTo>
                      <a:pt x="0" y="144"/>
                    </a:lnTo>
                    <a:lnTo>
                      <a:pt x="0" y="144"/>
                    </a:lnTo>
                    <a:lnTo>
                      <a:pt x="0" y="144"/>
                    </a:lnTo>
                    <a:lnTo>
                      <a:pt x="0" y="144"/>
                    </a:lnTo>
                    <a:lnTo>
                      <a:pt x="0" y="138"/>
                    </a:lnTo>
                    <a:lnTo>
                      <a:pt x="0" y="138"/>
                    </a:lnTo>
                    <a:lnTo>
                      <a:pt x="0" y="138"/>
                    </a:lnTo>
                    <a:lnTo>
                      <a:pt x="0" y="131"/>
                    </a:lnTo>
                    <a:lnTo>
                      <a:pt x="0" y="131"/>
                    </a:lnTo>
                    <a:lnTo>
                      <a:pt x="0" y="131"/>
                    </a:lnTo>
                    <a:lnTo>
                      <a:pt x="0" y="125"/>
                    </a:lnTo>
                    <a:lnTo>
                      <a:pt x="0" y="125"/>
                    </a:lnTo>
                    <a:lnTo>
                      <a:pt x="0" y="118"/>
                    </a:lnTo>
                    <a:lnTo>
                      <a:pt x="0" y="111"/>
                    </a:lnTo>
                    <a:lnTo>
                      <a:pt x="7" y="98"/>
                    </a:lnTo>
                    <a:lnTo>
                      <a:pt x="7" y="98"/>
                    </a:lnTo>
                    <a:lnTo>
                      <a:pt x="7" y="92"/>
                    </a:lnTo>
                    <a:lnTo>
                      <a:pt x="7" y="92"/>
                    </a:lnTo>
                    <a:lnTo>
                      <a:pt x="7" y="79"/>
                    </a:lnTo>
                    <a:lnTo>
                      <a:pt x="14" y="66"/>
                    </a:lnTo>
                    <a:lnTo>
                      <a:pt x="27"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userDrawn="1"/>
            </p:nvSpPr>
            <p:spPr bwMode="auto">
              <a:xfrm>
                <a:off x="1660" y="1128"/>
                <a:ext cx="744" cy="497"/>
              </a:xfrm>
              <a:custGeom>
                <a:avLst/>
                <a:gdLst>
                  <a:gd name="T0" fmla="*/ 98 w 744"/>
                  <a:gd name="T1" fmla="*/ 7 h 497"/>
                  <a:gd name="T2" fmla="*/ 163 w 744"/>
                  <a:gd name="T3" fmla="*/ 13 h 497"/>
                  <a:gd name="T4" fmla="*/ 215 w 744"/>
                  <a:gd name="T5" fmla="*/ 13 h 497"/>
                  <a:gd name="T6" fmla="*/ 261 w 744"/>
                  <a:gd name="T7" fmla="*/ 20 h 497"/>
                  <a:gd name="T8" fmla="*/ 320 w 744"/>
                  <a:gd name="T9" fmla="*/ 20 h 497"/>
                  <a:gd name="T10" fmla="*/ 385 w 744"/>
                  <a:gd name="T11" fmla="*/ 26 h 497"/>
                  <a:gd name="T12" fmla="*/ 437 w 744"/>
                  <a:gd name="T13" fmla="*/ 26 h 497"/>
                  <a:gd name="T14" fmla="*/ 496 w 744"/>
                  <a:gd name="T15" fmla="*/ 26 h 497"/>
                  <a:gd name="T16" fmla="*/ 620 w 744"/>
                  <a:gd name="T17" fmla="*/ 33 h 497"/>
                  <a:gd name="T18" fmla="*/ 712 w 744"/>
                  <a:gd name="T19" fmla="*/ 33 h 497"/>
                  <a:gd name="T20" fmla="*/ 731 w 744"/>
                  <a:gd name="T21" fmla="*/ 39 h 497"/>
                  <a:gd name="T22" fmla="*/ 725 w 744"/>
                  <a:gd name="T23" fmla="*/ 59 h 497"/>
                  <a:gd name="T24" fmla="*/ 705 w 744"/>
                  <a:gd name="T25" fmla="*/ 72 h 497"/>
                  <a:gd name="T26" fmla="*/ 712 w 744"/>
                  <a:gd name="T27" fmla="*/ 92 h 497"/>
                  <a:gd name="T28" fmla="*/ 725 w 744"/>
                  <a:gd name="T29" fmla="*/ 105 h 497"/>
                  <a:gd name="T30" fmla="*/ 738 w 744"/>
                  <a:gd name="T31" fmla="*/ 118 h 497"/>
                  <a:gd name="T32" fmla="*/ 744 w 744"/>
                  <a:gd name="T33" fmla="*/ 177 h 497"/>
                  <a:gd name="T34" fmla="*/ 738 w 744"/>
                  <a:gd name="T35" fmla="*/ 235 h 497"/>
                  <a:gd name="T36" fmla="*/ 738 w 744"/>
                  <a:gd name="T37" fmla="*/ 294 h 497"/>
                  <a:gd name="T38" fmla="*/ 725 w 744"/>
                  <a:gd name="T39" fmla="*/ 360 h 497"/>
                  <a:gd name="T40" fmla="*/ 731 w 744"/>
                  <a:gd name="T41" fmla="*/ 373 h 497"/>
                  <a:gd name="T42" fmla="*/ 731 w 744"/>
                  <a:gd name="T43" fmla="*/ 386 h 497"/>
                  <a:gd name="T44" fmla="*/ 731 w 744"/>
                  <a:gd name="T45" fmla="*/ 399 h 497"/>
                  <a:gd name="T46" fmla="*/ 738 w 744"/>
                  <a:gd name="T47" fmla="*/ 405 h 497"/>
                  <a:gd name="T48" fmla="*/ 738 w 744"/>
                  <a:gd name="T49" fmla="*/ 418 h 497"/>
                  <a:gd name="T50" fmla="*/ 738 w 744"/>
                  <a:gd name="T51" fmla="*/ 425 h 497"/>
                  <a:gd name="T52" fmla="*/ 731 w 744"/>
                  <a:gd name="T53" fmla="*/ 438 h 497"/>
                  <a:gd name="T54" fmla="*/ 731 w 744"/>
                  <a:gd name="T55" fmla="*/ 445 h 497"/>
                  <a:gd name="T56" fmla="*/ 725 w 744"/>
                  <a:gd name="T57" fmla="*/ 458 h 497"/>
                  <a:gd name="T58" fmla="*/ 725 w 744"/>
                  <a:gd name="T59" fmla="*/ 464 h 497"/>
                  <a:gd name="T60" fmla="*/ 731 w 744"/>
                  <a:gd name="T61" fmla="*/ 471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71 h 497"/>
                  <a:gd name="T74" fmla="*/ 686 w 744"/>
                  <a:gd name="T75" fmla="*/ 464 h 497"/>
                  <a:gd name="T76" fmla="*/ 673 w 744"/>
                  <a:gd name="T77" fmla="*/ 458 h 497"/>
                  <a:gd name="T78" fmla="*/ 659 w 744"/>
                  <a:gd name="T79" fmla="*/ 451 h 497"/>
                  <a:gd name="T80" fmla="*/ 646 w 744"/>
                  <a:gd name="T81" fmla="*/ 445 h 497"/>
                  <a:gd name="T82" fmla="*/ 627 w 744"/>
                  <a:gd name="T83" fmla="*/ 445 h 497"/>
                  <a:gd name="T84" fmla="*/ 607 w 744"/>
                  <a:gd name="T85" fmla="*/ 445 h 497"/>
                  <a:gd name="T86" fmla="*/ 594 w 744"/>
                  <a:gd name="T87" fmla="*/ 458 h 497"/>
                  <a:gd name="T88" fmla="*/ 581 w 744"/>
                  <a:gd name="T89" fmla="*/ 458 h 497"/>
                  <a:gd name="T90" fmla="*/ 568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92 w 744"/>
                  <a:gd name="T103" fmla="*/ 418 h 497"/>
                  <a:gd name="T104" fmla="*/ 307 w 744"/>
                  <a:gd name="T105" fmla="*/ 418 h 497"/>
                  <a:gd name="T106" fmla="*/ 228 w 744"/>
                  <a:gd name="T107" fmla="*/ 412 h 497"/>
                  <a:gd name="T108" fmla="*/ 117 w 744"/>
                  <a:gd name="T109" fmla="*/ 405 h 497"/>
                  <a:gd name="T110" fmla="*/ 32 w 744"/>
                  <a:gd name="T111" fmla="*/ 399 h 497"/>
                  <a:gd name="T112" fmla="*/ 6 w 744"/>
                  <a:gd name="T113" fmla="*/ 320 h 497"/>
                  <a:gd name="T114" fmla="*/ 19 w 744"/>
                  <a:gd name="T115" fmla="*/ 144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lnTo>
                      <a:pt x="117" y="405"/>
                    </a:lnTo>
                    <a:close/>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59" y="1736"/>
                <a:ext cx="777" cy="614"/>
              </a:xfrm>
              <a:custGeom>
                <a:avLst/>
                <a:gdLst>
                  <a:gd name="T0" fmla="*/ 65 w 777"/>
                  <a:gd name="T1" fmla="*/ 52 h 614"/>
                  <a:gd name="T2" fmla="*/ 58 w 777"/>
                  <a:gd name="T3" fmla="*/ 111 h 614"/>
                  <a:gd name="T4" fmla="*/ 39 w 777"/>
                  <a:gd name="T5" fmla="*/ 255 h 614"/>
                  <a:gd name="T6" fmla="*/ 26 w 777"/>
                  <a:gd name="T7" fmla="*/ 320 h 614"/>
                  <a:gd name="T8" fmla="*/ 19 w 777"/>
                  <a:gd name="T9" fmla="*/ 385 h 614"/>
                  <a:gd name="T10" fmla="*/ 19 w 777"/>
                  <a:gd name="T11" fmla="*/ 418 h 614"/>
                  <a:gd name="T12" fmla="*/ 13 w 777"/>
                  <a:gd name="T13" fmla="*/ 438 h 614"/>
                  <a:gd name="T14" fmla="*/ 13 w 777"/>
                  <a:gd name="T15" fmla="*/ 457 h 614"/>
                  <a:gd name="T16" fmla="*/ 6 w 777"/>
                  <a:gd name="T17" fmla="*/ 503 h 614"/>
                  <a:gd name="T18" fmla="*/ 0 w 777"/>
                  <a:gd name="T19" fmla="*/ 523 h 614"/>
                  <a:gd name="T20" fmla="*/ 71 w 777"/>
                  <a:gd name="T21" fmla="*/ 549 h 614"/>
                  <a:gd name="T22" fmla="*/ 91 w 777"/>
                  <a:gd name="T23" fmla="*/ 549 h 614"/>
                  <a:gd name="T24" fmla="*/ 137 w 777"/>
                  <a:gd name="T25" fmla="*/ 555 h 614"/>
                  <a:gd name="T26" fmla="*/ 163 w 777"/>
                  <a:gd name="T27" fmla="*/ 562 h 614"/>
                  <a:gd name="T28" fmla="*/ 196 w 777"/>
                  <a:gd name="T29" fmla="*/ 562 h 614"/>
                  <a:gd name="T30" fmla="*/ 248 w 777"/>
                  <a:gd name="T31" fmla="*/ 568 h 614"/>
                  <a:gd name="T32" fmla="*/ 274 w 777"/>
                  <a:gd name="T33" fmla="*/ 568 h 614"/>
                  <a:gd name="T34" fmla="*/ 320 w 777"/>
                  <a:gd name="T35" fmla="*/ 575 h 614"/>
                  <a:gd name="T36" fmla="*/ 378 w 777"/>
                  <a:gd name="T37" fmla="*/ 581 h 614"/>
                  <a:gd name="T38" fmla="*/ 418 w 777"/>
                  <a:gd name="T39" fmla="*/ 588 h 614"/>
                  <a:gd name="T40" fmla="*/ 476 w 777"/>
                  <a:gd name="T41" fmla="*/ 594 h 614"/>
                  <a:gd name="T42" fmla="*/ 509 w 777"/>
                  <a:gd name="T43" fmla="*/ 594 h 614"/>
                  <a:gd name="T44" fmla="*/ 601 w 777"/>
                  <a:gd name="T45" fmla="*/ 601 h 614"/>
                  <a:gd name="T46" fmla="*/ 640 w 777"/>
                  <a:gd name="T47" fmla="*/ 607 h 614"/>
                  <a:gd name="T48" fmla="*/ 666 w 777"/>
                  <a:gd name="T49" fmla="*/ 607 h 614"/>
                  <a:gd name="T50" fmla="*/ 718 w 777"/>
                  <a:gd name="T51" fmla="*/ 607 h 614"/>
                  <a:gd name="T52" fmla="*/ 744 w 777"/>
                  <a:gd name="T53" fmla="*/ 594 h 614"/>
                  <a:gd name="T54" fmla="*/ 744 w 777"/>
                  <a:gd name="T55" fmla="*/ 568 h 614"/>
                  <a:gd name="T56" fmla="*/ 744 w 777"/>
                  <a:gd name="T57" fmla="*/ 555 h 614"/>
                  <a:gd name="T58" fmla="*/ 744 w 777"/>
                  <a:gd name="T59" fmla="*/ 529 h 614"/>
                  <a:gd name="T60" fmla="*/ 744 w 777"/>
                  <a:gd name="T61" fmla="*/ 503 h 614"/>
                  <a:gd name="T62" fmla="*/ 751 w 777"/>
                  <a:gd name="T63" fmla="*/ 464 h 614"/>
                  <a:gd name="T64" fmla="*/ 751 w 777"/>
                  <a:gd name="T65" fmla="*/ 431 h 614"/>
                  <a:gd name="T66" fmla="*/ 751 w 777"/>
                  <a:gd name="T67" fmla="*/ 411 h 614"/>
                  <a:gd name="T68" fmla="*/ 757 w 777"/>
                  <a:gd name="T69" fmla="*/ 392 h 614"/>
                  <a:gd name="T70" fmla="*/ 757 w 777"/>
                  <a:gd name="T71" fmla="*/ 372 h 614"/>
                  <a:gd name="T72" fmla="*/ 757 w 777"/>
                  <a:gd name="T73" fmla="*/ 294 h 614"/>
                  <a:gd name="T74" fmla="*/ 764 w 777"/>
                  <a:gd name="T75" fmla="*/ 255 h 614"/>
                  <a:gd name="T76" fmla="*/ 764 w 777"/>
                  <a:gd name="T77" fmla="*/ 196 h 614"/>
                  <a:gd name="T78" fmla="*/ 764 w 777"/>
                  <a:gd name="T79" fmla="*/ 176 h 614"/>
                  <a:gd name="T80" fmla="*/ 770 w 777"/>
                  <a:gd name="T81" fmla="*/ 131 h 614"/>
                  <a:gd name="T82" fmla="*/ 764 w 777"/>
                  <a:gd name="T83" fmla="*/ 72 h 614"/>
                  <a:gd name="T84" fmla="*/ 751 w 777"/>
                  <a:gd name="T85" fmla="*/ 72 h 614"/>
                  <a:gd name="T86" fmla="*/ 725 w 777"/>
                  <a:gd name="T87" fmla="*/ 65 h 614"/>
                  <a:gd name="T88" fmla="*/ 705 w 777"/>
                  <a:gd name="T89" fmla="*/ 65 h 614"/>
                  <a:gd name="T90" fmla="*/ 692 w 777"/>
                  <a:gd name="T91" fmla="*/ 65 h 614"/>
                  <a:gd name="T92" fmla="*/ 679 w 777"/>
                  <a:gd name="T93" fmla="*/ 65 h 614"/>
                  <a:gd name="T94" fmla="*/ 640 w 777"/>
                  <a:gd name="T95" fmla="*/ 65 h 614"/>
                  <a:gd name="T96" fmla="*/ 620 w 777"/>
                  <a:gd name="T97" fmla="*/ 59 h 614"/>
                  <a:gd name="T98" fmla="*/ 588 w 777"/>
                  <a:gd name="T99" fmla="*/ 59 h 614"/>
                  <a:gd name="T100" fmla="*/ 568 w 777"/>
                  <a:gd name="T101" fmla="*/ 59 h 614"/>
                  <a:gd name="T102" fmla="*/ 522 w 777"/>
                  <a:gd name="T103" fmla="*/ 52 h 614"/>
                  <a:gd name="T104" fmla="*/ 483 w 777"/>
                  <a:gd name="T105" fmla="*/ 46 h 614"/>
                  <a:gd name="T106" fmla="*/ 405 w 777"/>
                  <a:gd name="T107" fmla="*/ 39 h 614"/>
                  <a:gd name="T108" fmla="*/ 346 w 777"/>
                  <a:gd name="T109" fmla="*/ 33 h 614"/>
                  <a:gd name="T110" fmla="*/ 280 w 777"/>
                  <a:gd name="T111" fmla="*/ 26 h 614"/>
                  <a:gd name="T112" fmla="*/ 228 w 777"/>
                  <a:gd name="T113" fmla="*/ 19 h 614"/>
                  <a:gd name="T114" fmla="*/ 156 w 777"/>
                  <a:gd name="T115" fmla="*/ 13 h 614"/>
                  <a:gd name="T116" fmla="*/ 117 w 777"/>
                  <a:gd name="T117" fmla="*/ 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71" y="13"/>
                    </a:moveTo>
                    <a:lnTo>
                      <a:pt x="71" y="19"/>
                    </a:lnTo>
                    <a:lnTo>
                      <a:pt x="71" y="26"/>
                    </a:lnTo>
                    <a:lnTo>
                      <a:pt x="71" y="33"/>
                    </a:lnTo>
                    <a:lnTo>
                      <a:pt x="71" y="39"/>
                    </a:lnTo>
                    <a:lnTo>
                      <a:pt x="65" y="46"/>
                    </a:lnTo>
                    <a:lnTo>
                      <a:pt x="65" y="52"/>
                    </a:lnTo>
                    <a:lnTo>
                      <a:pt x="65" y="65"/>
                    </a:lnTo>
                    <a:lnTo>
                      <a:pt x="65" y="65"/>
                    </a:lnTo>
                    <a:lnTo>
                      <a:pt x="65" y="65"/>
                    </a:lnTo>
                    <a:lnTo>
                      <a:pt x="65" y="72"/>
                    </a:lnTo>
                    <a:lnTo>
                      <a:pt x="65" y="72"/>
                    </a:lnTo>
                    <a:lnTo>
                      <a:pt x="58" y="104"/>
                    </a:lnTo>
                    <a:lnTo>
                      <a:pt x="58" y="111"/>
                    </a:lnTo>
                    <a:lnTo>
                      <a:pt x="58" y="117"/>
                    </a:lnTo>
                    <a:lnTo>
                      <a:pt x="58" y="124"/>
                    </a:lnTo>
                    <a:lnTo>
                      <a:pt x="52" y="150"/>
                    </a:lnTo>
                    <a:lnTo>
                      <a:pt x="45" y="183"/>
                    </a:lnTo>
                    <a:lnTo>
                      <a:pt x="45" y="202"/>
                    </a:lnTo>
                    <a:lnTo>
                      <a:pt x="45" y="222"/>
                    </a:lnTo>
                    <a:lnTo>
                      <a:pt x="39" y="255"/>
                    </a:lnTo>
                    <a:lnTo>
                      <a:pt x="39" y="255"/>
                    </a:lnTo>
                    <a:lnTo>
                      <a:pt x="39" y="268"/>
                    </a:lnTo>
                    <a:lnTo>
                      <a:pt x="32" y="287"/>
                    </a:lnTo>
                    <a:lnTo>
                      <a:pt x="32" y="287"/>
                    </a:lnTo>
                    <a:lnTo>
                      <a:pt x="32" y="294"/>
                    </a:lnTo>
                    <a:lnTo>
                      <a:pt x="32" y="307"/>
                    </a:lnTo>
                    <a:lnTo>
                      <a:pt x="26" y="320"/>
                    </a:lnTo>
                    <a:lnTo>
                      <a:pt x="26" y="333"/>
                    </a:lnTo>
                    <a:lnTo>
                      <a:pt x="19" y="359"/>
                    </a:lnTo>
                    <a:lnTo>
                      <a:pt x="19" y="366"/>
                    </a:lnTo>
                    <a:lnTo>
                      <a:pt x="19" y="372"/>
                    </a:lnTo>
                    <a:lnTo>
                      <a:pt x="19" y="372"/>
                    </a:lnTo>
                    <a:lnTo>
                      <a:pt x="19" y="379"/>
                    </a:lnTo>
                    <a:lnTo>
                      <a:pt x="19" y="385"/>
                    </a:lnTo>
                    <a:lnTo>
                      <a:pt x="19" y="385"/>
                    </a:lnTo>
                    <a:lnTo>
                      <a:pt x="19" y="405"/>
                    </a:lnTo>
                    <a:lnTo>
                      <a:pt x="19" y="405"/>
                    </a:lnTo>
                    <a:lnTo>
                      <a:pt x="19" y="411"/>
                    </a:lnTo>
                    <a:lnTo>
                      <a:pt x="19" y="418"/>
                    </a:lnTo>
                    <a:lnTo>
                      <a:pt x="19" y="418"/>
                    </a:lnTo>
                    <a:lnTo>
                      <a:pt x="19" y="418"/>
                    </a:lnTo>
                    <a:lnTo>
                      <a:pt x="13" y="418"/>
                    </a:lnTo>
                    <a:lnTo>
                      <a:pt x="13" y="425"/>
                    </a:lnTo>
                    <a:lnTo>
                      <a:pt x="13" y="425"/>
                    </a:lnTo>
                    <a:lnTo>
                      <a:pt x="13" y="425"/>
                    </a:lnTo>
                    <a:lnTo>
                      <a:pt x="13" y="431"/>
                    </a:lnTo>
                    <a:lnTo>
                      <a:pt x="13" y="431"/>
                    </a:lnTo>
                    <a:lnTo>
                      <a:pt x="13" y="438"/>
                    </a:lnTo>
                    <a:lnTo>
                      <a:pt x="13" y="438"/>
                    </a:lnTo>
                    <a:lnTo>
                      <a:pt x="13" y="444"/>
                    </a:lnTo>
                    <a:lnTo>
                      <a:pt x="13" y="444"/>
                    </a:lnTo>
                    <a:lnTo>
                      <a:pt x="13" y="444"/>
                    </a:lnTo>
                    <a:lnTo>
                      <a:pt x="13" y="451"/>
                    </a:lnTo>
                    <a:lnTo>
                      <a:pt x="13" y="451"/>
                    </a:lnTo>
                    <a:lnTo>
                      <a:pt x="13" y="457"/>
                    </a:lnTo>
                    <a:lnTo>
                      <a:pt x="13" y="457"/>
                    </a:lnTo>
                    <a:lnTo>
                      <a:pt x="13" y="464"/>
                    </a:lnTo>
                    <a:lnTo>
                      <a:pt x="6" y="470"/>
                    </a:lnTo>
                    <a:lnTo>
                      <a:pt x="6" y="470"/>
                    </a:lnTo>
                    <a:lnTo>
                      <a:pt x="6" y="483"/>
                    </a:lnTo>
                    <a:lnTo>
                      <a:pt x="6" y="503"/>
                    </a:lnTo>
                    <a:lnTo>
                      <a:pt x="6" y="503"/>
                    </a:lnTo>
                    <a:lnTo>
                      <a:pt x="0" y="509"/>
                    </a:lnTo>
                    <a:lnTo>
                      <a:pt x="0" y="509"/>
                    </a:lnTo>
                    <a:lnTo>
                      <a:pt x="0" y="509"/>
                    </a:lnTo>
                    <a:lnTo>
                      <a:pt x="0" y="523"/>
                    </a:lnTo>
                    <a:lnTo>
                      <a:pt x="0" y="523"/>
                    </a:lnTo>
                    <a:lnTo>
                      <a:pt x="0" y="523"/>
                    </a:lnTo>
                    <a:lnTo>
                      <a:pt x="0" y="523"/>
                    </a:lnTo>
                    <a:lnTo>
                      <a:pt x="0" y="529"/>
                    </a:lnTo>
                    <a:lnTo>
                      <a:pt x="0" y="536"/>
                    </a:lnTo>
                    <a:lnTo>
                      <a:pt x="6" y="536"/>
                    </a:lnTo>
                    <a:lnTo>
                      <a:pt x="32" y="542"/>
                    </a:lnTo>
                    <a:lnTo>
                      <a:pt x="45" y="542"/>
                    </a:lnTo>
                    <a:lnTo>
                      <a:pt x="58" y="542"/>
                    </a:lnTo>
                    <a:lnTo>
                      <a:pt x="71" y="549"/>
                    </a:lnTo>
                    <a:lnTo>
                      <a:pt x="71" y="549"/>
                    </a:lnTo>
                    <a:lnTo>
                      <a:pt x="71" y="549"/>
                    </a:lnTo>
                    <a:lnTo>
                      <a:pt x="71" y="549"/>
                    </a:lnTo>
                    <a:lnTo>
                      <a:pt x="78" y="549"/>
                    </a:lnTo>
                    <a:lnTo>
                      <a:pt x="85" y="549"/>
                    </a:lnTo>
                    <a:lnTo>
                      <a:pt x="91" y="549"/>
                    </a:lnTo>
                    <a:lnTo>
                      <a:pt x="91" y="549"/>
                    </a:lnTo>
                    <a:lnTo>
                      <a:pt x="104" y="549"/>
                    </a:lnTo>
                    <a:lnTo>
                      <a:pt x="111" y="549"/>
                    </a:lnTo>
                    <a:lnTo>
                      <a:pt x="124" y="555"/>
                    </a:lnTo>
                    <a:lnTo>
                      <a:pt x="124" y="555"/>
                    </a:lnTo>
                    <a:lnTo>
                      <a:pt x="124" y="555"/>
                    </a:lnTo>
                    <a:lnTo>
                      <a:pt x="130" y="555"/>
                    </a:lnTo>
                    <a:lnTo>
                      <a:pt x="137" y="555"/>
                    </a:lnTo>
                    <a:lnTo>
                      <a:pt x="137" y="555"/>
                    </a:lnTo>
                    <a:lnTo>
                      <a:pt x="143" y="555"/>
                    </a:lnTo>
                    <a:lnTo>
                      <a:pt x="150" y="555"/>
                    </a:lnTo>
                    <a:lnTo>
                      <a:pt x="150" y="555"/>
                    </a:lnTo>
                    <a:lnTo>
                      <a:pt x="156" y="555"/>
                    </a:lnTo>
                    <a:lnTo>
                      <a:pt x="163" y="562"/>
                    </a:lnTo>
                    <a:lnTo>
                      <a:pt x="163" y="562"/>
                    </a:lnTo>
                    <a:lnTo>
                      <a:pt x="169" y="562"/>
                    </a:lnTo>
                    <a:lnTo>
                      <a:pt x="169" y="562"/>
                    </a:lnTo>
                    <a:lnTo>
                      <a:pt x="176" y="562"/>
                    </a:lnTo>
                    <a:lnTo>
                      <a:pt x="189" y="562"/>
                    </a:lnTo>
                    <a:lnTo>
                      <a:pt x="196" y="562"/>
                    </a:lnTo>
                    <a:lnTo>
                      <a:pt x="196" y="562"/>
                    </a:lnTo>
                    <a:lnTo>
                      <a:pt x="196" y="562"/>
                    </a:lnTo>
                    <a:lnTo>
                      <a:pt x="209" y="562"/>
                    </a:lnTo>
                    <a:lnTo>
                      <a:pt x="215" y="562"/>
                    </a:lnTo>
                    <a:lnTo>
                      <a:pt x="228" y="568"/>
                    </a:lnTo>
                    <a:lnTo>
                      <a:pt x="228" y="568"/>
                    </a:lnTo>
                    <a:lnTo>
                      <a:pt x="241" y="568"/>
                    </a:lnTo>
                    <a:lnTo>
                      <a:pt x="248" y="568"/>
                    </a:lnTo>
                    <a:lnTo>
                      <a:pt x="248" y="568"/>
                    </a:lnTo>
                    <a:lnTo>
                      <a:pt x="254" y="568"/>
                    </a:lnTo>
                    <a:lnTo>
                      <a:pt x="254" y="568"/>
                    </a:lnTo>
                    <a:lnTo>
                      <a:pt x="254" y="568"/>
                    </a:lnTo>
                    <a:lnTo>
                      <a:pt x="267" y="568"/>
                    </a:lnTo>
                    <a:lnTo>
                      <a:pt x="267" y="568"/>
                    </a:lnTo>
                    <a:lnTo>
                      <a:pt x="267" y="568"/>
                    </a:lnTo>
                    <a:lnTo>
                      <a:pt x="274" y="568"/>
                    </a:lnTo>
                    <a:lnTo>
                      <a:pt x="287" y="575"/>
                    </a:lnTo>
                    <a:lnTo>
                      <a:pt x="287" y="575"/>
                    </a:lnTo>
                    <a:lnTo>
                      <a:pt x="294" y="575"/>
                    </a:lnTo>
                    <a:lnTo>
                      <a:pt x="300" y="575"/>
                    </a:lnTo>
                    <a:lnTo>
                      <a:pt x="313" y="575"/>
                    </a:lnTo>
                    <a:lnTo>
                      <a:pt x="320" y="575"/>
                    </a:lnTo>
                    <a:lnTo>
                      <a:pt x="320" y="575"/>
                    </a:lnTo>
                    <a:lnTo>
                      <a:pt x="352" y="581"/>
                    </a:lnTo>
                    <a:lnTo>
                      <a:pt x="352" y="581"/>
                    </a:lnTo>
                    <a:lnTo>
                      <a:pt x="359" y="581"/>
                    </a:lnTo>
                    <a:lnTo>
                      <a:pt x="359" y="581"/>
                    </a:lnTo>
                    <a:lnTo>
                      <a:pt x="372" y="581"/>
                    </a:lnTo>
                    <a:lnTo>
                      <a:pt x="372" y="581"/>
                    </a:lnTo>
                    <a:lnTo>
                      <a:pt x="378" y="581"/>
                    </a:lnTo>
                    <a:lnTo>
                      <a:pt x="378" y="581"/>
                    </a:lnTo>
                    <a:lnTo>
                      <a:pt x="385" y="581"/>
                    </a:lnTo>
                    <a:lnTo>
                      <a:pt x="398" y="588"/>
                    </a:lnTo>
                    <a:lnTo>
                      <a:pt x="405" y="588"/>
                    </a:lnTo>
                    <a:lnTo>
                      <a:pt x="411" y="588"/>
                    </a:lnTo>
                    <a:lnTo>
                      <a:pt x="411" y="588"/>
                    </a:lnTo>
                    <a:lnTo>
                      <a:pt x="418" y="588"/>
                    </a:lnTo>
                    <a:lnTo>
                      <a:pt x="424" y="588"/>
                    </a:lnTo>
                    <a:lnTo>
                      <a:pt x="424" y="588"/>
                    </a:lnTo>
                    <a:lnTo>
                      <a:pt x="444" y="588"/>
                    </a:lnTo>
                    <a:lnTo>
                      <a:pt x="463" y="588"/>
                    </a:lnTo>
                    <a:lnTo>
                      <a:pt x="463" y="588"/>
                    </a:lnTo>
                    <a:lnTo>
                      <a:pt x="476" y="594"/>
                    </a:lnTo>
                    <a:lnTo>
                      <a:pt x="476" y="594"/>
                    </a:lnTo>
                    <a:lnTo>
                      <a:pt x="490" y="594"/>
                    </a:lnTo>
                    <a:lnTo>
                      <a:pt x="490" y="594"/>
                    </a:lnTo>
                    <a:lnTo>
                      <a:pt x="496" y="594"/>
                    </a:lnTo>
                    <a:lnTo>
                      <a:pt x="496" y="594"/>
                    </a:lnTo>
                    <a:lnTo>
                      <a:pt x="496" y="594"/>
                    </a:lnTo>
                    <a:lnTo>
                      <a:pt x="503" y="594"/>
                    </a:lnTo>
                    <a:lnTo>
                      <a:pt x="509" y="594"/>
                    </a:lnTo>
                    <a:lnTo>
                      <a:pt x="509" y="594"/>
                    </a:lnTo>
                    <a:lnTo>
                      <a:pt x="529" y="594"/>
                    </a:lnTo>
                    <a:lnTo>
                      <a:pt x="535" y="594"/>
                    </a:lnTo>
                    <a:lnTo>
                      <a:pt x="561" y="601"/>
                    </a:lnTo>
                    <a:lnTo>
                      <a:pt x="588" y="601"/>
                    </a:lnTo>
                    <a:lnTo>
                      <a:pt x="594" y="601"/>
                    </a:lnTo>
                    <a:lnTo>
                      <a:pt x="601" y="601"/>
                    </a:lnTo>
                    <a:lnTo>
                      <a:pt x="614" y="601"/>
                    </a:lnTo>
                    <a:lnTo>
                      <a:pt x="614" y="601"/>
                    </a:lnTo>
                    <a:lnTo>
                      <a:pt x="620" y="601"/>
                    </a:lnTo>
                    <a:lnTo>
                      <a:pt x="627" y="601"/>
                    </a:lnTo>
                    <a:lnTo>
                      <a:pt x="627" y="601"/>
                    </a:lnTo>
                    <a:lnTo>
                      <a:pt x="640" y="607"/>
                    </a:lnTo>
                    <a:lnTo>
                      <a:pt x="640" y="607"/>
                    </a:lnTo>
                    <a:lnTo>
                      <a:pt x="640" y="607"/>
                    </a:lnTo>
                    <a:lnTo>
                      <a:pt x="653" y="607"/>
                    </a:lnTo>
                    <a:lnTo>
                      <a:pt x="653" y="607"/>
                    </a:lnTo>
                    <a:lnTo>
                      <a:pt x="659" y="607"/>
                    </a:lnTo>
                    <a:lnTo>
                      <a:pt x="659" y="607"/>
                    </a:lnTo>
                    <a:lnTo>
                      <a:pt x="659" y="607"/>
                    </a:lnTo>
                    <a:lnTo>
                      <a:pt x="666" y="607"/>
                    </a:lnTo>
                    <a:lnTo>
                      <a:pt x="666" y="607"/>
                    </a:lnTo>
                    <a:lnTo>
                      <a:pt x="672" y="607"/>
                    </a:lnTo>
                    <a:lnTo>
                      <a:pt x="692" y="607"/>
                    </a:lnTo>
                    <a:lnTo>
                      <a:pt x="705" y="607"/>
                    </a:lnTo>
                    <a:lnTo>
                      <a:pt x="718" y="607"/>
                    </a:lnTo>
                    <a:lnTo>
                      <a:pt x="718" y="607"/>
                    </a:lnTo>
                    <a:lnTo>
                      <a:pt x="718" y="607"/>
                    </a:lnTo>
                    <a:lnTo>
                      <a:pt x="725" y="614"/>
                    </a:lnTo>
                    <a:lnTo>
                      <a:pt x="725" y="614"/>
                    </a:lnTo>
                    <a:lnTo>
                      <a:pt x="738" y="614"/>
                    </a:lnTo>
                    <a:lnTo>
                      <a:pt x="738" y="607"/>
                    </a:lnTo>
                    <a:lnTo>
                      <a:pt x="738" y="607"/>
                    </a:lnTo>
                    <a:lnTo>
                      <a:pt x="744" y="594"/>
                    </a:lnTo>
                    <a:lnTo>
                      <a:pt x="744" y="594"/>
                    </a:lnTo>
                    <a:lnTo>
                      <a:pt x="744" y="594"/>
                    </a:lnTo>
                    <a:lnTo>
                      <a:pt x="744" y="594"/>
                    </a:lnTo>
                    <a:lnTo>
                      <a:pt x="744" y="581"/>
                    </a:lnTo>
                    <a:lnTo>
                      <a:pt x="744" y="575"/>
                    </a:lnTo>
                    <a:lnTo>
                      <a:pt x="744" y="575"/>
                    </a:lnTo>
                    <a:lnTo>
                      <a:pt x="744" y="568"/>
                    </a:lnTo>
                    <a:lnTo>
                      <a:pt x="744" y="568"/>
                    </a:lnTo>
                    <a:lnTo>
                      <a:pt x="744" y="568"/>
                    </a:lnTo>
                    <a:lnTo>
                      <a:pt x="744" y="562"/>
                    </a:lnTo>
                    <a:lnTo>
                      <a:pt x="744" y="562"/>
                    </a:lnTo>
                    <a:lnTo>
                      <a:pt x="744" y="562"/>
                    </a:lnTo>
                    <a:lnTo>
                      <a:pt x="744" y="562"/>
                    </a:lnTo>
                    <a:lnTo>
                      <a:pt x="744" y="555"/>
                    </a:lnTo>
                    <a:lnTo>
                      <a:pt x="744" y="555"/>
                    </a:lnTo>
                    <a:lnTo>
                      <a:pt x="744" y="549"/>
                    </a:lnTo>
                    <a:lnTo>
                      <a:pt x="744" y="542"/>
                    </a:lnTo>
                    <a:lnTo>
                      <a:pt x="744" y="542"/>
                    </a:lnTo>
                    <a:lnTo>
                      <a:pt x="744" y="536"/>
                    </a:lnTo>
                    <a:lnTo>
                      <a:pt x="744" y="536"/>
                    </a:lnTo>
                    <a:lnTo>
                      <a:pt x="744" y="529"/>
                    </a:lnTo>
                    <a:lnTo>
                      <a:pt x="744" y="529"/>
                    </a:lnTo>
                    <a:lnTo>
                      <a:pt x="744" y="523"/>
                    </a:lnTo>
                    <a:lnTo>
                      <a:pt x="744" y="523"/>
                    </a:lnTo>
                    <a:lnTo>
                      <a:pt x="744" y="523"/>
                    </a:lnTo>
                    <a:lnTo>
                      <a:pt x="744" y="523"/>
                    </a:lnTo>
                    <a:lnTo>
                      <a:pt x="744" y="509"/>
                    </a:lnTo>
                    <a:lnTo>
                      <a:pt x="744" y="509"/>
                    </a:lnTo>
                    <a:lnTo>
                      <a:pt x="744" y="503"/>
                    </a:lnTo>
                    <a:lnTo>
                      <a:pt x="744" y="503"/>
                    </a:lnTo>
                    <a:lnTo>
                      <a:pt x="744" y="496"/>
                    </a:lnTo>
                    <a:lnTo>
                      <a:pt x="744" y="496"/>
                    </a:lnTo>
                    <a:lnTo>
                      <a:pt x="744" y="483"/>
                    </a:lnTo>
                    <a:lnTo>
                      <a:pt x="751" y="470"/>
                    </a:lnTo>
                    <a:lnTo>
                      <a:pt x="751" y="470"/>
                    </a:lnTo>
                    <a:lnTo>
                      <a:pt x="751" y="464"/>
                    </a:lnTo>
                    <a:lnTo>
                      <a:pt x="751" y="457"/>
                    </a:lnTo>
                    <a:lnTo>
                      <a:pt x="751" y="457"/>
                    </a:lnTo>
                    <a:lnTo>
                      <a:pt x="751" y="444"/>
                    </a:lnTo>
                    <a:lnTo>
                      <a:pt x="751" y="444"/>
                    </a:lnTo>
                    <a:lnTo>
                      <a:pt x="751" y="438"/>
                    </a:lnTo>
                    <a:lnTo>
                      <a:pt x="751" y="438"/>
                    </a:lnTo>
                    <a:lnTo>
                      <a:pt x="751" y="431"/>
                    </a:lnTo>
                    <a:lnTo>
                      <a:pt x="751" y="425"/>
                    </a:lnTo>
                    <a:lnTo>
                      <a:pt x="751" y="425"/>
                    </a:lnTo>
                    <a:lnTo>
                      <a:pt x="751" y="425"/>
                    </a:lnTo>
                    <a:lnTo>
                      <a:pt x="751" y="418"/>
                    </a:lnTo>
                    <a:lnTo>
                      <a:pt x="751" y="418"/>
                    </a:lnTo>
                    <a:lnTo>
                      <a:pt x="751" y="418"/>
                    </a:lnTo>
                    <a:lnTo>
                      <a:pt x="751" y="411"/>
                    </a:lnTo>
                    <a:lnTo>
                      <a:pt x="751" y="411"/>
                    </a:lnTo>
                    <a:lnTo>
                      <a:pt x="751" y="405"/>
                    </a:lnTo>
                    <a:lnTo>
                      <a:pt x="751" y="405"/>
                    </a:lnTo>
                    <a:lnTo>
                      <a:pt x="751" y="405"/>
                    </a:lnTo>
                    <a:lnTo>
                      <a:pt x="751" y="398"/>
                    </a:lnTo>
                    <a:lnTo>
                      <a:pt x="757" y="398"/>
                    </a:lnTo>
                    <a:lnTo>
                      <a:pt x="757" y="392"/>
                    </a:lnTo>
                    <a:lnTo>
                      <a:pt x="757" y="385"/>
                    </a:lnTo>
                    <a:lnTo>
                      <a:pt x="757" y="385"/>
                    </a:lnTo>
                    <a:lnTo>
                      <a:pt x="757" y="379"/>
                    </a:lnTo>
                    <a:lnTo>
                      <a:pt x="757" y="372"/>
                    </a:lnTo>
                    <a:lnTo>
                      <a:pt x="757" y="372"/>
                    </a:lnTo>
                    <a:lnTo>
                      <a:pt x="757" y="372"/>
                    </a:lnTo>
                    <a:lnTo>
                      <a:pt x="757" y="372"/>
                    </a:lnTo>
                    <a:lnTo>
                      <a:pt x="757" y="366"/>
                    </a:lnTo>
                    <a:lnTo>
                      <a:pt x="757" y="366"/>
                    </a:lnTo>
                    <a:lnTo>
                      <a:pt x="757" y="333"/>
                    </a:lnTo>
                    <a:lnTo>
                      <a:pt x="757" y="327"/>
                    </a:lnTo>
                    <a:lnTo>
                      <a:pt x="757" y="320"/>
                    </a:lnTo>
                    <a:lnTo>
                      <a:pt x="757" y="300"/>
                    </a:lnTo>
                    <a:lnTo>
                      <a:pt x="757" y="294"/>
                    </a:lnTo>
                    <a:lnTo>
                      <a:pt x="757" y="287"/>
                    </a:lnTo>
                    <a:lnTo>
                      <a:pt x="757" y="287"/>
                    </a:lnTo>
                    <a:lnTo>
                      <a:pt x="764" y="274"/>
                    </a:lnTo>
                    <a:lnTo>
                      <a:pt x="764" y="268"/>
                    </a:lnTo>
                    <a:lnTo>
                      <a:pt x="764" y="268"/>
                    </a:lnTo>
                    <a:lnTo>
                      <a:pt x="764" y="261"/>
                    </a:lnTo>
                    <a:lnTo>
                      <a:pt x="764" y="255"/>
                    </a:lnTo>
                    <a:lnTo>
                      <a:pt x="764" y="255"/>
                    </a:lnTo>
                    <a:lnTo>
                      <a:pt x="764" y="248"/>
                    </a:lnTo>
                    <a:lnTo>
                      <a:pt x="764" y="229"/>
                    </a:lnTo>
                    <a:lnTo>
                      <a:pt x="764" y="229"/>
                    </a:lnTo>
                    <a:lnTo>
                      <a:pt x="764" y="209"/>
                    </a:lnTo>
                    <a:lnTo>
                      <a:pt x="764" y="209"/>
                    </a:lnTo>
                    <a:lnTo>
                      <a:pt x="764" y="196"/>
                    </a:lnTo>
                    <a:lnTo>
                      <a:pt x="764" y="189"/>
                    </a:lnTo>
                    <a:lnTo>
                      <a:pt x="764" y="183"/>
                    </a:lnTo>
                    <a:lnTo>
                      <a:pt x="764" y="183"/>
                    </a:lnTo>
                    <a:lnTo>
                      <a:pt x="764" y="176"/>
                    </a:lnTo>
                    <a:lnTo>
                      <a:pt x="764" y="176"/>
                    </a:lnTo>
                    <a:lnTo>
                      <a:pt x="764" y="176"/>
                    </a:lnTo>
                    <a:lnTo>
                      <a:pt x="764" y="176"/>
                    </a:lnTo>
                    <a:lnTo>
                      <a:pt x="770" y="163"/>
                    </a:lnTo>
                    <a:lnTo>
                      <a:pt x="770" y="157"/>
                    </a:lnTo>
                    <a:lnTo>
                      <a:pt x="770" y="157"/>
                    </a:lnTo>
                    <a:lnTo>
                      <a:pt x="770" y="150"/>
                    </a:lnTo>
                    <a:lnTo>
                      <a:pt x="770" y="150"/>
                    </a:lnTo>
                    <a:lnTo>
                      <a:pt x="770" y="137"/>
                    </a:lnTo>
                    <a:lnTo>
                      <a:pt x="770" y="131"/>
                    </a:lnTo>
                    <a:lnTo>
                      <a:pt x="770" y="124"/>
                    </a:lnTo>
                    <a:lnTo>
                      <a:pt x="770" y="111"/>
                    </a:lnTo>
                    <a:lnTo>
                      <a:pt x="770" y="104"/>
                    </a:lnTo>
                    <a:lnTo>
                      <a:pt x="777" y="72"/>
                    </a:lnTo>
                    <a:lnTo>
                      <a:pt x="770" y="72"/>
                    </a:lnTo>
                    <a:lnTo>
                      <a:pt x="770" y="72"/>
                    </a:lnTo>
                    <a:lnTo>
                      <a:pt x="764" y="72"/>
                    </a:lnTo>
                    <a:lnTo>
                      <a:pt x="764" y="72"/>
                    </a:lnTo>
                    <a:lnTo>
                      <a:pt x="757" y="72"/>
                    </a:lnTo>
                    <a:lnTo>
                      <a:pt x="757" y="72"/>
                    </a:lnTo>
                    <a:lnTo>
                      <a:pt x="757" y="72"/>
                    </a:lnTo>
                    <a:lnTo>
                      <a:pt x="757" y="72"/>
                    </a:lnTo>
                    <a:lnTo>
                      <a:pt x="751" y="72"/>
                    </a:lnTo>
                    <a:lnTo>
                      <a:pt x="751" y="72"/>
                    </a:lnTo>
                    <a:lnTo>
                      <a:pt x="751" y="72"/>
                    </a:lnTo>
                    <a:lnTo>
                      <a:pt x="744" y="72"/>
                    </a:lnTo>
                    <a:lnTo>
                      <a:pt x="738" y="72"/>
                    </a:lnTo>
                    <a:lnTo>
                      <a:pt x="738" y="72"/>
                    </a:lnTo>
                    <a:lnTo>
                      <a:pt x="731" y="72"/>
                    </a:lnTo>
                    <a:lnTo>
                      <a:pt x="731" y="65"/>
                    </a:lnTo>
                    <a:lnTo>
                      <a:pt x="725" y="65"/>
                    </a:lnTo>
                    <a:lnTo>
                      <a:pt x="725" y="65"/>
                    </a:lnTo>
                    <a:lnTo>
                      <a:pt x="718" y="65"/>
                    </a:lnTo>
                    <a:lnTo>
                      <a:pt x="718" y="65"/>
                    </a:lnTo>
                    <a:lnTo>
                      <a:pt x="712" y="65"/>
                    </a:lnTo>
                    <a:lnTo>
                      <a:pt x="705" y="65"/>
                    </a:lnTo>
                    <a:lnTo>
                      <a:pt x="705" y="65"/>
                    </a:lnTo>
                    <a:lnTo>
                      <a:pt x="705" y="65"/>
                    </a:lnTo>
                    <a:lnTo>
                      <a:pt x="699" y="65"/>
                    </a:lnTo>
                    <a:lnTo>
                      <a:pt x="699" y="65"/>
                    </a:lnTo>
                    <a:lnTo>
                      <a:pt x="699" y="65"/>
                    </a:lnTo>
                    <a:lnTo>
                      <a:pt x="692" y="65"/>
                    </a:lnTo>
                    <a:lnTo>
                      <a:pt x="692" y="65"/>
                    </a:lnTo>
                    <a:lnTo>
                      <a:pt x="692" y="65"/>
                    </a:lnTo>
                    <a:lnTo>
                      <a:pt x="692" y="65"/>
                    </a:lnTo>
                    <a:lnTo>
                      <a:pt x="686" y="65"/>
                    </a:lnTo>
                    <a:lnTo>
                      <a:pt x="686" y="65"/>
                    </a:lnTo>
                    <a:lnTo>
                      <a:pt x="686" y="65"/>
                    </a:lnTo>
                    <a:lnTo>
                      <a:pt x="679" y="65"/>
                    </a:lnTo>
                    <a:lnTo>
                      <a:pt x="679" y="65"/>
                    </a:lnTo>
                    <a:lnTo>
                      <a:pt x="679" y="65"/>
                    </a:lnTo>
                    <a:lnTo>
                      <a:pt x="679" y="65"/>
                    </a:lnTo>
                    <a:lnTo>
                      <a:pt x="672" y="65"/>
                    </a:lnTo>
                    <a:lnTo>
                      <a:pt x="672" y="65"/>
                    </a:lnTo>
                    <a:lnTo>
                      <a:pt x="672" y="65"/>
                    </a:lnTo>
                    <a:lnTo>
                      <a:pt x="672" y="65"/>
                    </a:lnTo>
                    <a:lnTo>
                      <a:pt x="666" y="65"/>
                    </a:lnTo>
                    <a:lnTo>
                      <a:pt x="640" y="65"/>
                    </a:lnTo>
                    <a:lnTo>
                      <a:pt x="640" y="65"/>
                    </a:lnTo>
                    <a:lnTo>
                      <a:pt x="640" y="65"/>
                    </a:lnTo>
                    <a:lnTo>
                      <a:pt x="633" y="65"/>
                    </a:lnTo>
                    <a:lnTo>
                      <a:pt x="633" y="59"/>
                    </a:lnTo>
                    <a:lnTo>
                      <a:pt x="633" y="59"/>
                    </a:lnTo>
                    <a:lnTo>
                      <a:pt x="627" y="59"/>
                    </a:lnTo>
                    <a:lnTo>
                      <a:pt x="627" y="59"/>
                    </a:lnTo>
                    <a:lnTo>
                      <a:pt x="620" y="59"/>
                    </a:lnTo>
                    <a:lnTo>
                      <a:pt x="601" y="59"/>
                    </a:lnTo>
                    <a:lnTo>
                      <a:pt x="601" y="59"/>
                    </a:lnTo>
                    <a:lnTo>
                      <a:pt x="601" y="59"/>
                    </a:lnTo>
                    <a:lnTo>
                      <a:pt x="594" y="59"/>
                    </a:lnTo>
                    <a:lnTo>
                      <a:pt x="588" y="59"/>
                    </a:lnTo>
                    <a:lnTo>
                      <a:pt x="588" y="59"/>
                    </a:lnTo>
                    <a:lnTo>
                      <a:pt x="588" y="59"/>
                    </a:lnTo>
                    <a:lnTo>
                      <a:pt x="581" y="59"/>
                    </a:lnTo>
                    <a:lnTo>
                      <a:pt x="581" y="59"/>
                    </a:lnTo>
                    <a:lnTo>
                      <a:pt x="574" y="59"/>
                    </a:lnTo>
                    <a:lnTo>
                      <a:pt x="574" y="59"/>
                    </a:lnTo>
                    <a:lnTo>
                      <a:pt x="574" y="59"/>
                    </a:lnTo>
                    <a:lnTo>
                      <a:pt x="574" y="59"/>
                    </a:lnTo>
                    <a:lnTo>
                      <a:pt x="568" y="59"/>
                    </a:lnTo>
                    <a:lnTo>
                      <a:pt x="568" y="59"/>
                    </a:lnTo>
                    <a:lnTo>
                      <a:pt x="568" y="52"/>
                    </a:lnTo>
                    <a:lnTo>
                      <a:pt x="555" y="52"/>
                    </a:lnTo>
                    <a:lnTo>
                      <a:pt x="542" y="52"/>
                    </a:lnTo>
                    <a:lnTo>
                      <a:pt x="529" y="52"/>
                    </a:lnTo>
                    <a:lnTo>
                      <a:pt x="529" y="52"/>
                    </a:lnTo>
                    <a:lnTo>
                      <a:pt x="522" y="52"/>
                    </a:lnTo>
                    <a:lnTo>
                      <a:pt x="516" y="52"/>
                    </a:lnTo>
                    <a:lnTo>
                      <a:pt x="516" y="52"/>
                    </a:lnTo>
                    <a:lnTo>
                      <a:pt x="509" y="52"/>
                    </a:lnTo>
                    <a:lnTo>
                      <a:pt x="509" y="52"/>
                    </a:lnTo>
                    <a:lnTo>
                      <a:pt x="496" y="52"/>
                    </a:lnTo>
                    <a:lnTo>
                      <a:pt x="490" y="52"/>
                    </a:lnTo>
                    <a:lnTo>
                      <a:pt x="483" y="46"/>
                    </a:lnTo>
                    <a:lnTo>
                      <a:pt x="476" y="46"/>
                    </a:lnTo>
                    <a:lnTo>
                      <a:pt x="463" y="46"/>
                    </a:lnTo>
                    <a:lnTo>
                      <a:pt x="450" y="46"/>
                    </a:lnTo>
                    <a:lnTo>
                      <a:pt x="437" y="46"/>
                    </a:lnTo>
                    <a:lnTo>
                      <a:pt x="424" y="46"/>
                    </a:lnTo>
                    <a:lnTo>
                      <a:pt x="418" y="46"/>
                    </a:lnTo>
                    <a:lnTo>
                      <a:pt x="405" y="39"/>
                    </a:lnTo>
                    <a:lnTo>
                      <a:pt x="405" y="39"/>
                    </a:lnTo>
                    <a:lnTo>
                      <a:pt x="405" y="39"/>
                    </a:lnTo>
                    <a:lnTo>
                      <a:pt x="372" y="39"/>
                    </a:lnTo>
                    <a:lnTo>
                      <a:pt x="365" y="39"/>
                    </a:lnTo>
                    <a:lnTo>
                      <a:pt x="359" y="33"/>
                    </a:lnTo>
                    <a:lnTo>
                      <a:pt x="352" y="33"/>
                    </a:lnTo>
                    <a:lnTo>
                      <a:pt x="346" y="33"/>
                    </a:lnTo>
                    <a:lnTo>
                      <a:pt x="339" y="33"/>
                    </a:lnTo>
                    <a:lnTo>
                      <a:pt x="333" y="33"/>
                    </a:lnTo>
                    <a:lnTo>
                      <a:pt x="333" y="33"/>
                    </a:lnTo>
                    <a:lnTo>
                      <a:pt x="333" y="33"/>
                    </a:lnTo>
                    <a:lnTo>
                      <a:pt x="294" y="26"/>
                    </a:lnTo>
                    <a:lnTo>
                      <a:pt x="294" y="26"/>
                    </a:lnTo>
                    <a:lnTo>
                      <a:pt x="280" y="26"/>
                    </a:lnTo>
                    <a:lnTo>
                      <a:pt x="267" y="26"/>
                    </a:lnTo>
                    <a:lnTo>
                      <a:pt x="261" y="26"/>
                    </a:lnTo>
                    <a:lnTo>
                      <a:pt x="254" y="26"/>
                    </a:lnTo>
                    <a:lnTo>
                      <a:pt x="248" y="26"/>
                    </a:lnTo>
                    <a:lnTo>
                      <a:pt x="248" y="26"/>
                    </a:lnTo>
                    <a:lnTo>
                      <a:pt x="241" y="19"/>
                    </a:lnTo>
                    <a:lnTo>
                      <a:pt x="228" y="19"/>
                    </a:lnTo>
                    <a:lnTo>
                      <a:pt x="215" y="19"/>
                    </a:lnTo>
                    <a:lnTo>
                      <a:pt x="215" y="19"/>
                    </a:lnTo>
                    <a:lnTo>
                      <a:pt x="209" y="19"/>
                    </a:lnTo>
                    <a:lnTo>
                      <a:pt x="182" y="13"/>
                    </a:lnTo>
                    <a:lnTo>
                      <a:pt x="176" y="13"/>
                    </a:lnTo>
                    <a:lnTo>
                      <a:pt x="169" y="13"/>
                    </a:lnTo>
                    <a:lnTo>
                      <a:pt x="156" y="13"/>
                    </a:lnTo>
                    <a:lnTo>
                      <a:pt x="156" y="13"/>
                    </a:lnTo>
                    <a:lnTo>
                      <a:pt x="150" y="13"/>
                    </a:lnTo>
                    <a:lnTo>
                      <a:pt x="150" y="13"/>
                    </a:lnTo>
                    <a:lnTo>
                      <a:pt x="130" y="6"/>
                    </a:lnTo>
                    <a:lnTo>
                      <a:pt x="124" y="6"/>
                    </a:lnTo>
                    <a:lnTo>
                      <a:pt x="124" y="6"/>
                    </a:lnTo>
                    <a:lnTo>
                      <a:pt x="117" y="6"/>
                    </a:lnTo>
                    <a:lnTo>
                      <a:pt x="117" y="6"/>
                    </a:lnTo>
                    <a:lnTo>
                      <a:pt x="104" y="6"/>
                    </a:lnTo>
                    <a:lnTo>
                      <a:pt x="98" y="6"/>
                    </a:lnTo>
                    <a:lnTo>
                      <a:pt x="91" y="6"/>
                    </a:lnTo>
                    <a:lnTo>
                      <a:pt x="71" y="0"/>
                    </a:lnTo>
                    <a:lnTo>
                      <a:pt x="71" y="1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59" y="1736"/>
                <a:ext cx="777" cy="614"/>
              </a:xfrm>
              <a:custGeom>
                <a:avLst/>
                <a:gdLst>
                  <a:gd name="T0" fmla="*/ 280 w 777"/>
                  <a:gd name="T1" fmla="*/ 26 h 614"/>
                  <a:gd name="T2" fmla="*/ 346 w 777"/>
                  <a:gd name="T3" fmla="*/ 33 h 614"/>
                  <a:gd name="T4" fmla="*/ 405 w 777"/>
                  <a:gd name="T5" fmla="*/ 39 h 614"/>
                  <a:gd name="T6" fmla="*/ 483 w 777"/>
                  <a:gd name="T7" fmla="*/ 46 h 614"/>
                  <a:gd name="T8" fmla="*/ 522 w 777"/>
                  <a:gd name="T9" fmla="*/ 52 h 614"/>
                  <a:gd name="T10" fmla="*/ 568 w 777"/>
                  <a:gd name="T11" fmla="*/ 59 h 614"/>
                  <a:gd name="T12" fmla="*/ 588 w 777"/>
                  <a:gd name="T13" fmla="*/ 59 h 614"/>
                  <a:gd name="T14" fmla="*/ 620 w 777"/>
                  <a:gd name="T15" fmla="*/ 59 h 614"/>
                  <a:gd name="T16" fmla="*/ 640 w 777"/>
                  <a:gd name="T17" fmla="*/ 65 h 614"/>
                  <a:gd name="T18" fmla="*/ 679 w 777"/>
                  <a:gd name="T19" fmla="*/ 65 h 614"/>
                  <a:gd name="T20" fmla="*/ 692 w 777"/>
                  <a:gd name="T21" fmla="*/ 65 h 614"/>
                  <a:gd name="T22" fmla="*/ 705 w 777"/>
                  <a:gd name="T23" fmla="*/ 65 h 614"/>
                  <a:gd name="T24" fmla="*/ 725 w 777"/>
                  <a:gd name="T25" fmla="*/ 65 h 614"/>
                  <a:gd name="T26" fmla="*/ 751 w 777"/>
                  <a:gd name="T27" fmla="*/ 72 h 614"/>
                  <a:gd name="T28" fmla="*/ 764 w 777"/>
                  <a:gd name="T29" fmla="*/ 72 h 614"/>
                  <a:gd name="T30" fmla="*/ 770 w 777"/>
                  <a:gd name="T31" fmla="*/ 131 h 614"/>
                  <a:gd name="T32" fmla="*/ 764 w 777"/>
                  <a:gd name="T33" fmla="*/ 176 h 614"/>
                  <a:gd name="T34" fmla="*/ 764 w 777"/>
                  <a:gd name="T35" fmla="*/ 196 h 614"/>
                  <a:gd name="T36" fmla="*/ 764 w 777"/>
                  <a:gd name="T37" fmla="*/ 255 h 614"/>
                  <a:gd name="T38" fmla="*/ 757 w 777"/>
                  <a:gd name="T39" fmla="*/ 294 h 614"/>
                  <a:gd name="T40" fmla="*/ 757 w 777"/>
                  <a:gd name="T41" fmla="*/ 372 h 614"/>
                  <a:gd name="T42" fmla="*/ 757 w 777"/>
                  <a:gd name="T43" fmla="*/ 392 h 614"/>
                  <a:gd name="T44" fmla="*/ 751 w 777"/>
                  <a:gd name="T45" fmla="*/ 411 h 614"/>
                  <a:gd name="T46" fmla="*/ 751 w 777"/>
                  <a:gd name="T47" fmla="*/ 431 h 614"/>
                  <a:gd name="T48" fmla="*/ 751 w 777"/>
                  <a:gd name="T49" fmla="*/ 464 h 614"/>
                  <a:gd name="T50" fmla="*/ 744 w 777"/>
                  <a:gd name="T51" fmla="*/ 503 h 614"/>
                  <a:gd name="T52" fmla="*/ 744 w 777"/>
                  <a:gd name="T53" fmla="*/ 529 h 614"/>
                  <a:gd name="T54" fmla="*/ 744 w 777"/>
                  <a:gd name="T55" fmla="*/ 555 h 614"/>
                  <a:gd name="T56" fmla="*/ 744 w 777"/>
                  <a:gd name="T57" fmla="*/ 568 h 614"/>
                  <a:gd name="T58" fmla="*/ 744 w 777"/>
                  <a:gd name="T59" fmla="*/ 594 h 614"/>
                  <a:gd name="T60" fmla="*/ 718 w 777"/>
                  <a:gd name="T61" fmla="*/ 607 h 614"/>
                  <a:gd name="T62" fmla="*/ 666 w 777"/>
                  <a:gd name="T63" fmla="*/ 607 h 614"/>
                  <a:gd name="T64" fmla="*/ 640 w 777"/>
                  <a:gd name="T65" fmla="*/ 607 h 614"/>
                  <a:gd name="T66" fmla="*/ 601 w 777"/>
                  <a:gd name="T67" fmla="*/ 601 h 614"/>
                  <a:gd name="T68" fmla="*/ 509 w 777"/>
                  <a:gd name="T69" fmla="*/ 594 h 614"/>
                  <a:gd name="T70" fmla="*/ 476 w 777"/>
                  <a:gd name="T71" fmla="*/ 594 h 614"/>
                  <a:gd name="T72" fmla="*/ 418 w 777"/>
                  <a:gd name="T73" fmla="*/ 588 h 614"/>
                  <a:gd name="T74" fmla="*/ 378 w 777"/>
                  <a:gd name="T75" fmla="*/ 581 h 614"/>
                  <a:gd name="T76" fmla="*/ 320 w 777"/>
                  <a:gd name="T77" fmla="*/ 575 h 614"/>
                  <a:gd name="T78" fmla="*/ 274 w 777"/>
                  <a:gd name="T79" fmla="*/ 568 h 614"/>
                  <a:gd name="T80" fmla="*/ 248 w 777"/>
                  <a:gd name="T81" fmla="*/ 568 h 614"/>
                  <a:gd name="T82" fmla="*/ 196 w 777"/>
                  <a:gd name="T83" fmla="*/ 562 h 614"/>
                  <a:gd name="T84" fmla="*/ 163 w 777"/>
                  <a:gd name="T85" fmla="*/ 562 h 614"/>
                  <a:gd name="T86" fmla="*/ 137 w 777"/>
                  <a:gd name="T87" fmla="*/ 555 h 614"/>
                  <a:gd name="T88" fmla="*/ 91 w 777"/>
                  <a:gd name="T89" fmla="*/ 549 h 614"/>
                  <a:gd name="T90" fmla="*/ 71 w 777"/>
                  <a:gd name="T91" fmla="*/ 549 h 614"/>
                  <a:gd name="T92" fmla="*/ 0 w 777"/>
                  <a:gd name="T93" fmla="*/ 523 h 614"/>
                  <a:gd name="T94" fmla="*/ 6 w 777"/>
                  <a:gd name="T95" fmla="*/ 503 h 614"/>
                  <a:gd name="T96" fmla="*/ 13 w 777"/>
                  <a:gd name="T97" fmla="*/ 457 h 614"/>
                  <a:gd name="T98" fmla="*/ 13 w 777"/>
                  <a:gd name="T99" fmla="*/ 438 h 614"/>
                  <a:gd name="T100" fmla="*/ 19 w 777"/>
                  <a:gd name="T101" fmla="*/ 418 h 614"/>
                  <a:gd name="T102" fmla="*/ 19 w 777"/>
                  <a:gd name="T103" fmla="*/ 385 h 614"/>
                  <a:gd name="T104" fmla="*/ 26 w 777"/>
                  <a:gd name="T105" fmla="*/ 320 h 614"/>
                  <a:gd name="T106" fmla="*/ 39 w 777"/>
                  <a:gd name="T107" fmla="*/ 255 h 614"/>
                  <a:gd name="T108" fmla="*/ 58 w 777"/>
                  <a:gd name="T109" fmla="*/ 111 h 614"/>
                  <a:gd name="T110" fmla="*/ 65 w 777"/>
                  <a:gd name="T111" fmla="*/ 52 h 614"/>
                  <a:gd name="T112" fmla="*/ 71 w 777"/>
                  <a:gd name="T113" fmla="*/ 0 h 614"/>
                  <a:gd name="T114" fmla="*/ 124 w 777"/>
                  <a:gd name="T115" fmla="*/ 6 h 614"/>
                  <a:gd name="T116" fmla="*/ 176 w 777"/>
                  <a:gd name="T117" fmla="*/ 1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241" y="19"/>
                    </a:moveTo>
                    <a:lnTo>
                      <a:pt x="248" y="26"/>
                    </a:lnTo>
                    <a:lnTo>
                      <a:pt x="248" y="26"/>
                    </a:lnTo>
                    <a:lnTo>
                      <a:pt x="254" y="26"/>
                    </a:lnTo>
                    <a:lnTo>
                      <a:pt x="261" y="26"/>
                    </a:lnTo>
                    <a:lnTo>
                      <a:pt x="267" y="26"/>
                    </a:lnTo>
                    <a:lnTo>
                      <a:pt x="280" y="26"/>
                    </a:lnTo>
                    <a:lnTo>
                      <a:pt x="294" y="26"/>
                    </a:lnTo>
                    <a:lnTo>
                      <a:pt x="294" y="26"/>
                    </a:lnTo>
                    <a:lnTo>
                      <a:pt x="333" y="33"/>
                    </a:lnTo>
                    <a:lnTo>
                      <a:pt x="333" y="33"/>
                    </a:lnTo>
                    <a:lnTo>
                      <a:pt x="333" y="33"/>
                    </a:lnTo>
                    <a:lnTo>
                      <a:pt x="339" y="33"/>
                    </a:lnTo>
                    <a:lnTo>
                      <a:pt x="346" y="33"/>
                    </a:lnTo>
                    <a:lnTo>
                      <a:pt x="352" y="33"/>
                    </a:lnTo>
                    <a:lnTo>
                      <a:pt x="359" y="33"/>
                    </a:lnTo>
                    <a:lnTo>
                      <a:pt x="365" y="39"/>
                    </a:lnTo>
                    <a:lnTo>
                      <a:pt x="372" y="39"/>
                    </a:lnTo>
                    <a:lnTo>
                      <a:pt x="405" y="39"/>
                    </a:lnTo>
                    <a:lnTo>
                      <a:pt x="405" y="39"/>
                    </a:lnTo>
                    <a:lnTo>
                      <a:pt x="405" y="39"/>
                    </a:lnTo>
                    <a:lnTo>
                      <a:pt x="418" y="46"/>
                    </a:lnTo>
                    <a:lnTo>
                      <a:pt x="424" y="46"/>
                    </a:lnTo>
                    <a:lnTo>
                      <a:pt x="437" y="46"/>
                    </a:lnTo>
                    <a:lnTo>
                      <a:pt x="450" y="46"/>
                    </a:lnTo>
                    <a:lnTo>
                      <a:pt x="463" y="46"/>
                    </a:lnTo>
                    <a:lnTo>
                      <a:pt x="476" y="46"/>
                    </a:lnTo>
                    <a:lnTo>
                      <a:pt x="483" y="46"/>
                    </a:lnTo>
                    <a:lnTo>
                      <a:pt x="490" y="52"/>
                    </a:lnTo>
                    <a:lnTo>
                      <a:pt x="496" y="52"/>
                    </a:lnTo>
                    <a:lnTo>
                      <a:pt x="509" y="52"/>
                    </a:lnTo>
                    <a:lnTo>
                      <a:pt x="509" y="52"/>
                    </a:lnTo>
                    <a:lnTo>
                      <a:pt x="516" y="52"/>
                    </a:lnTo>
                    <a:lnTo>
                      <a:pt x="516" y="52"/>
                    </a:lnTo>
                    <a:lnTo>
                      <a:pt x="522" y="52"/>
                    </a:lnTo>
                    <a:lnTo>
                      <a:pt x="529" y="52"/>
                    </a:lnTo>
                    <a:lnTo>
                      <a:pt x="529" y="52"/>
                    </a:lnTo>
                    <a:lnTo>
                      <a:pt x="542" y="52"/>
                    </a:lnTo>
                    <a:lnTo>
                      <a:pt x="555" y="52"/>
                    </a:lnTo>
                    <a:lnTo>
                      <a:pt x="568" y="52"/>
                    </a:lnTo>
                    <a:lnTo>
                      <a:pt x="568" y="59"/>
                    </a:lnTo>
                    <a:lnTo>
                      <a:pt x="568" y="59"/>
                    </a:lnTo>
                    <a:lnTo>
                      <a:pt x="574" y="59"/>
                    </a:lnTo>
                    <a:lnTo>
                      <a:pt x="574" y="59"/>
                    </a:lnTo>
                    <a:lnTo>
                      <a:pt x="574" y="59"/>
                    </a:lnTo>
                    <a:lnTo>
                      <a:pt x="574" y="59"/>
                    </a:lnTo>
                    <a:lnTo>
                      <a:pt x="581" y="59"/>
                    </a:lnTo>
                    <a:lnTo>
                      <a:pt x="581" y="59"/>
                    </a:lnTo>
                    <a:lnTo>
                      <a:pt x="588" y="59"/>
                    </a:lnTo>
                    <a:lnTo>
                      <a:pt x="588" y="59"/>
                    </a:lnTo>
                    <a:lnTo>
                      <a:pt x="588" y="59"/>
                    </a:lnTo>
                    <a:lnTo>
                      <a:pt x="594" y="59"/>
                    </a:lnTo>
                    <a:lnTo>
                      <a:pt x="601" y="59"/>
                    </a:lnTo>
                    <a:lnTo>
                      <a:pt x="601" y="59"/>
                    </a:lnTo>
                    <a:lnTo>
                      <a:pt x="601" y="59"/>
                    </a:lnTo>
                    <a:lnTo>
                      <a:pt x="620" y="59"/>
                    </a:lnTo>
                    <a:lnTo>
                      <a:pt x="627" y="59"/>
                    </a:lnTo>
                    <a:lnTo>
                      <a:pt x="627" y="59"/>
                    </a:lnTo>
                    <a:lnTo>
                      <a:pt x="633" y="59"/>
                    </a:lnTo>
                    <a:lnTo>
                      <a:pt x="633" y="59"/>
                    </a:lnTo>
                    <a:lnTo>
                      <a:pt x="633" y="65"/>
                    </a:lnTo>
                    <a:lnTo>
                      <a:pt x="640" y="65"/>
                    </a:lnTo>
                    <a:lnTo>
                      <a:pt x="640" y="65"/>
                    </a:lnTo>
                    <a:lnTo>
                      <a:pt x="640" y="65"/>
                    </a:lnTo>
                    <a:lnTo>
                      <a:pt x="666" y="65"/>
                    </a:lnTo>
                    <a:lnTo>
                      <a:pt x="672" y="65"/>
                    </a:lnTo>
                    <a:lnTo>
                      <a:pt x="672" y="65"/>
                    </a:lnTo>
                    <a:lnTo>
                      <a:pt x="672" y="65"/>
                    </a:lnTo>
                    <a:lnTo>
                      <a:pt x="672" y="65"/>
                    </a:lnTo>
                    <a:lnTo>
                      <a:pt x="679" y="65"/>
                    </a:lnTo>
                    <a:lnTo>
                      <a:pt x="679" y="65"/>
                    </a:lnTo>
                    <a:lnTo>
                      <a:pt x="679" y="65"/>
                    </a:lnTo>
                    <a:lnTo>
                      <a:pt x="679" y="65"/>
                    </a:lnTo>
                    <a:lnTo>
                      <a:pt x="686" y="65"/>
                    </a:lnTo>
                    <a:lnTo>
                      <a:pt x="686" y="65"/>
                    </a:lnTo>
                    <a:lnTo>
                      <a:pt x="686" y="65"/>
                    </a:lnTo>
                    <a:lnTo>
                      <a:pt x="692" y="65"/>
                    </a:lnTo>
                    <a:lnTo>
                      <a:pt x="692" y="65"/>
                    </a:lnTo>
                    <a:lnTo>
                      <a:pt x="692" y="65"/>
                    </a:lnTo>
                    <a:lnTo>
                      <a:pt x="692" y="65"/>
                    </a:lnTo>
                    <a:lnTo>
                      <a:pt x="699" y="65"/>
                    </a:lnTo>
                    <a:lnTo>
                      <a:pt x="699" y="65"/>
                    </a:lnTo>
                    <a:lnTo>
                      <a:pt x="699" y="65"/>
                    </a:lnTo>
                    <a:lnTo>
                      <a:pt x="705" y="65"/>
                    </a:lnTo>
                    <a:lnTo>
                      <a:pt x="705" y="65"/>
                    </a:lnTo>
                    <a:lnTo>
                      <a:pt x="705" y="65"/>
                    </a:lnTo>
                    <a:lnTo>
                      <a:pt x="712" y="65"/>
                    </a:lnTo>
                    <a:lnTo>
                      <a:pt x="718" y="65"/>
                    </a:lnTo>
                    <a:lnTo>
                      <a:pt x="718" y="65"/>
                    </a:lnTo>
                    <a:lnTo>
                      <a:pt x="725" y="65"/>
                    </a:lnTo>
                    <a:lnTo>
                      <a:pt x="725" y="65"/>
                    </a:lnTo>
                    <a:lnTo>
                      <a:pt x="731" y="65"/>
                    </a:lnTo>
                    <a:lnTo>
                      <a:pt x="731" y="72"/>
                    </a:lnTo>
                    <a:lnTo>
                      <a:pt x="738" y="72"/>
                    </a:lnTo>
                    <a:lnTo>
                      <a:pt x="738" y="72"/>
                    </a:lnTo>
                    <a:lnTo>
                      <a:pt x="744" y="72"/>
                    </a:lnTo>
                    <a:lnTo>
                      <a:pt x="751" y="72"/>
                    </a:lnTo>
                    <a:lnTo>
                      <a:pt x="751" y="72"/>
                    </a:lnTo>
                    <a:lnTo>
                      <a:pt x="751" y="72"/>
                    </a:lnTo>
                    <a:lnTo>
                      <a:pt x="757" y="72"/>
                    </a:lnTo>
                    <a:lnTo>
                      <a:pt x="757" y="72"/>
                    </a:lnTo>
                    <a:lnTo>
                      <a:pt x="757" y="72"/>
                    </a:lnTo>
                    <a:lnTo>
                      <a:pt x="757" y="72"/>
                    </a:lnTo>
                    <a:lnTo>
                      <a:pt x="764" y="72"/>
                    </a:lnTo>
                    <a:lnTo>
                      <a:pt x="764" y="72"/>
                    </a:lnTo>
                    <a:lnTo>
                      <a:pt x="770" y="72"/>
                    </a:lnTo>
                    <a:lnTo>
                      <a:pt x="770" y="72"/>
                    </a:lnTo>
                    <a:lnTo>
                      <a:pt x="777" y="72"/>
                    </a:lnTo>
                    <a:lnTo>
                      <a:pt x="770" y="104"/>
                    </a:lnTo>
                    <a:lnTo>
                      <a:pt x="770" y="111"/>
                    </a:lnTo>
                    <a:lnTo>
                      <a:pt x="770" y="124"/>
                    </a:lnTo>
                    <a:lnTo>
                      <a:pt x="770" y="131"/>
                    </a:lnTo>
                    <a:lnTo>
                      <a:pt x="770" y="137"/>
                    </a:lnTo>
                    <a:lnTo>
                      <a:pt x="770" y="150"/>
                    </a:lnTo>
                    <a:lnTo>
                      <a:pt x="770" y="150"/>
                    </a:lnTo>
                    <a:lnTo>
                      <a:pt x="770" y="157"/>
                    </a:lnTo>
                    <a:lnTo>
                      <a:pt x="770" y="157"/>
                    </a:lnTo>
                    <a:lnTo>
                      <a:pt x="770" y="163"/>
                    </a:lnTo>
                    <a:lnTo>
                      <a:pt x="764" y="176"/>
                    </a:lnTo>
                    <a:lnTo>
                      <a:pt x="764" y="176"/>
                    </a:lnTo>
                    <a:lnTo>
                      <a:pt x="764" y="176"/>
                    </a:lnTo>
                    <a:lnTo>
                      <a:pt x="764" y="176"/>
                    </a:lnTo>
                    <a:lnTo>
                      <a:pt x="764" y="183"/>
                    </a:lnTo>
                    <a:lnTo>
                      <a:pt x="764" y="183"/>
                    </a:lnTo>
                    <a:lnTo>
                      <a:pt x="764" y="189"/>
                    </a:lnTo>
                    <a:lnTo>
                      <a:pt x="764" y="196"/>
                    </a:lnTo>
                    <a:lnTo>
                      <a:pt x="764" y="209"/>
                    </a:lnTo>
                    <a:lnTo>
                      <a:pt x="764" y="209"/>
                    </a:lnTo>
                    <a:lnTo>
                      <a:pt x="764" y="229"/>
                    </a:lnTo>
                    <a:lnTo>
                      <a:pt x="764" y="229"/>
                    </a:lnTo>
                    <a:lnTo>
                      <a:pt x="764" y="248"/>
                    </a:lnTo>
                    <a:lnTo>
                      <a:pt x="764" y="255"/>
                    </a:lnTo>
                    <a:lnTo>
                      <a:pt x="764" y="255"/>
                    </a:lnTo>
                    <a:lnTo>
                      <a:pt x="764" y="261"/>
                    </a:lnTo>
                    <a:lnTo>
                      <a:pt x="764" y="268"/>
                    </a:lnTo>
                    <a:lnTo>
                      <a:pt x="764" y="268"/>
                    </a:lnTo>
                    <a:lnTo>
                      <a:pt x="764" y="274"/>
                    </a:lnTo>
                    <a:lnTo>
                      <a:pt x="757" y="287"/>
                    </a:lnTo>
                    <a:lnTo>
                      <a:pt x="757" y="287"/>
                    </a:lnTo>
                    <a:lnTo>
                      <a:pt x="757" y="294"/>
                    </a:lnTo>
                    <a:lnTo>
                      <a:pt x="757" y="300"/>
                    </a:lnTo>
                    <a:lnTo>
                      <a:pt x="757" y="320"/>
                    </a:lnTo>
                    <a:lnTo>
                      <a:pt x="757" y="327"/>
                    </a:lnTo>
                    <a:lnTo>
                      <a:pt x="757" y="333"/>
                    </a:lnTo>
                    <a:lnTo>
                      <a:pt x="757" y="366"/>
                    </a:lnTo>
                    <a:lnTo>
                      <a:pt x="757" y="366"/>
                    </a:lnTo>
                    <a:lnTo>
                      <a:pt x="757" y="372"/>
                    </a:lnTo>
                    <a:lnTo>
                      <a:pt x="757" y="372"/>
                    </a:lnTo>
                    <a:lnTo>
                      <a:pt x="757" y="372"/>
                    </a:lnTo>
                    <a:lnTo>
                      <a:pt x="757" y="372"/>
                    </a:lnTo>
                    <a:lnTo>
                      <a:pt x="757" y="379"/>
                    </a:lnTo>
                    <a:lnTo>
                      <a:pt x="757" y="385"/>
                    </a:lnTo>
                    <a:lnTo>
                      <a:pt x="757" y="385"/>
                    </a:lnTo>
                    <a:lnTo>
                      <a:pt x="757" y="392"/>
                    </a:lnTo>
                    <a:lnTo>
                      <a:pt x="757" y="398"/>
                    </a:lnTo>
                    <a:lnTo>
                      <a:pt x="751" y="398"/>
                    </a:lnTo>
                    <a:lnTo>
                      <a:pt x="751" y="405"/>
                    </a:lnTo>
                    <a:lnTo>
                      <a:pt x="751" y="405"/>
                    </a:lnTo>
                    <a:lnTo>
                      <a:pt x="751" y="405"/>
                    </a:lnTo>
                    <a:lnTo>
                      <a:pt x="751" y="411"/>
                    </a:lnTo>
                    <a:lnTo>
                      <a:pt x="751" y="411"/>
                    </a:lnTo>
                    <a:lnTo>
                      <a:pt x="751" y="418"/>
                    </a:lnTo>
                    <a:lnTo>
                      <a:pt x="751" y="418"/>
                    </a:lnTo>
                    <a:lnTo>
                      <a:pt x="751" y="418"/>
                    </a:lnTo>
                    <a:lnTo>
                      <a:pt x="751" y="425"/>
                    </a:lnTo>
                    <a:lnTo>
                      <a:pt x="751" y="425"/>
                    </a:lnTo>
                    <a:lnTo>
                      <a:pt x="751" y="425"/>
                    </a:lnTo>
                    <a:lnTo>
                      <a:pt x="751" y="431"/>
                    </a:lnTo>
                    <a:lnTo>
                      <a:pt x="751" y="438"/>
                    </a:lnTo>
                    <a:lnTo>
                      <a:pt x="751" y="438"/>
                    </a:lnTo>
                    <a:lnTo>
                      <a:pt x="751" y="444"/>
                    </a:lnTo>
                    <a:lnTo>
                      <a:pt x="751" y="444"/>
                    </a:lnTo>
                    <a:lnTo>
                      <a:pt x="751" y="457"/>
                    </a:lnTo>
                    <a:lnTo>
                      <a:pt x="751" y="457"/>
                    </a:lnTo>
                    <a:lnTo>
                      <a:pt x="751" y="464"/>
                    </a:lnTo>
                    <a:lnTo>
                      <a:pt x="751" y="470"/>
                    </a:lnTo>
                    <a:lnTo>
                      <a:pt x="751" y="470"/>
                    </a:lnTo>
                    <a:lnTo>
                      <a:pt x="744" y="483"/>
                    </a:lnTo>
                    <a:lnTo>
                      <a:pt x="744" y="496"/>
                    </a:lnTo>
                    <a:lnTo>
                      <a:pt x="744" y="496"/>
                    </a:lnTo>
                    <a:lnTo>
                      <a:pt x="744" y="503"/>
                    </a:lnTo>
                    <a:lnTo>
                      <a:pt x="744" y="503"/>
                    </a:lnTo>
                    <a:lnTo>
                      <a:pt x="744" y="509"/>
                    </a:lnTo>
                    <a:lnTo>
                      <a:pt x="744" y="509"/>
                    </a:lnTo>
                    <a:lnTo>
                      <a:pt x="744" y="523"/>
                    </a:lnTo>
                    <a:lnTo>
                      <a:pt x="744" y="523"/>
                    </a:lnTo>
                    <a:lnTo>
                      <a:pt x="744" y="523"/>
                    </a:lnTo>
                    <a:lnTo>
                      <a:pt x="744" y="523"/>
                    </a:lnTo>
                    <a:lnTo>
                      <a:pt x="744" y="529"/>
                    </a:lnTo>
                    <a:lnTo>
                      <a:pt x="744" y="529"/>
                    </a:lnTo>
                    <a:lnTo>
                      <a:pt x="744" y="536"/>
                    </a:lnTo>
                    <a:lnTo>
                      <a:pt x="744" y="536"/>
                    </a:lnTo>
                    <a:lnTo>
                      <a:pt x="744" y="542"/>
                    </a:lnTo>
                    <a:lnTo>
                      <a:pt x="744" y="542"/>
                    </a:lnTo>
                    <a:lnTo>
                      <a:pt x="744" y="549"/>
                    </a:lnTo>
                    <a:lnTo>
                      <a:pt x="744" y="555"/>
                    </a:lnTo>
                    <a:lnTo>
                      <a:pt x="744" y="555"/>
                    </a:lnTo>
                    <a:lnTo>
                      <a:pt x="744" y="562"/>
                    </a:lnTo>
                    <a:lnTo>
                      <a:pt x="744" y="562"/>
                    </a:lnTo>
                    <a:lnTo>
                      <a:pt x="744" y="562"/>
                    </a:lnTo>
                    <a:lnTo>
                      <a:pt x="744" y="562"/>
                    </a:lnTo>
                    <a:lnTo>
                      <a:pt x="744" y="568"/>
                    </a:lnTo>
                    <a:lnTo>
                      <a:pt x="744" y="568"/>
                    </a:lnTo>
                    <a:lnTo>
                      <a:pt x="744" y="568"/>
                    </a:lnTo>
                    <a:lnTo>
                      <a:pt x="744" y="575"/>
                    </a:lnTo>
                    <a:lnTo>
                      <a:pt x="744" y="575"/>
                    </a:lnTo>
                    <a:lnTo>
                      <a:pt x="744" y="581"/>
                    </a:lnTo>
                    <a:lnTo>
                      <a:pt x="744" y="594"/>
                    </a:lnTo>
                    <a:lnTo>
                      <a:pt x="744" y="594"/>
                    </a:lnTo>
                    <a:lnTo>
                      <a:pt x="744" y="594"/>
                    </a:lnTo>
                    <a:lnTo>
                      <a:pt x="744" y="594"/>
                    </a:lnTo>
                    <a:lnTo>
                      <a:pt x="738" y="607"/>
                    </a:lnTo>
                    <a:lnTo>
                      <a:pt x="738" y="607"/>
                    </a:lnTo>
                    <a:lnTo>
                      <a:pt x="738" y="614"/>
                    </a:lnTo>
                    <a:lnTo>
                      <a:pt x="725" y="614"/>
                    </a:lnTo>
                    <a:lnTo>
                      <a:pt x="725" y="614"/>
                    </a:lnTo>
                    <a:lnTo>
                      <a:pt x="718" y="607"/>
                    </a:lnTo>
                    <a:lnTo>
                      <a:pt x="718" y="607"/>
                    </a:lnTo>
                    <a:lnTo>
                      <a:pt x="718" y="607"/>
                    </a:lnTo>
                    <a:lnTo>
                      <a:pt x="705" y="607"/>
                    </a:lnTo>
                    <a:lnTo>
                      <a:pt x="692" y="607"/>
                    </a:lnTo>
                    <a:lnTo>
                      <a:pt x="672" y="607"/>
                    </a:lnTo>
                    <a:lnTo>
                      <a:pt x="666" y="607"/>
                    </a:lnTo>
                    <a:lnTo>
                      <a:pt x="666" y="607"/>
                    </a:lnTo>
                    <a:lnTo>
                      <a:pt x="659" y="607"/>
                    </a:lnTo>
                    <a:lnTo>
                      <a:pt x="659" y="607"/>
                    </a:lnTo>
                    <a:lnTo>
                      <a:pt x="659" y="607"/>
                    </a:lnTo>
                    <a:lnTo>
                      <a:pt x="653" y="607"/>
                    </a:lnTo>
                    <a:lnTo>
                      <a:pt x="653" y="607"/>
                    </a:lnTo>
                    <a:lnTo>
                      <a:pt x="640" y="607"/>
                    </a:lnTo>
                    <a:lnTo>
                      <a:pt x="640" y="607"/>
                    </a:lnTo>
                    <a:lnTo>
                      <a:pt x="640" y="607"/>
                    </a:lnTo>
                    <a:lnTo>
                      <a:pt x="627" y="601"/>
                    </a:lnTo>
                    <a:lnTo>
                      <a:pt x="627" y="601"/>
                    </a:lnTo>
                    <a:lnTo>
                      <a:pt x="620" y="601"/>
                    </a:lnTo>
                    <a:lnTo>
                      <a:pt x="614" y="601"/>
                    </a:lnTo>
                    <a:lnTo>
                      <a:pt x="614" y="601"/>
                    </a:lnTo>
                    <a:lnTo>
                      <a:pt x="601" y="601"/>
                    </a:lnTo>
                    <a:lnTo>
                      <a:pt x="594" y="601"/>
                    </a:lnTo>
                    <a:lnTo>
                      <a:pt x="588" y="601"/>
                    </a:lnTo>
                    <a:lnTo>
                      <a:pt x="561" y="601"/>
                    </a:lnTo>
                    <a:lnTo>
                      <a:pt x="535" y="594"/>
                    </a:lnTo>
                    <a:lnTo>
                      <a:pt x="529" y="594"/>
                    </a:lnTo>
                    <a:lnTo>
                      <a:pt x="509" y="594"/>
                    </a:lnTo>
                    <a:lnTo>
                      <a:pt x="509" y="594"/>
                    </a:lnTo>
                    <a:lnTo>
                      <a:pt x="503" y="594"/>
                    </a:lnTo>
                    <a:lnTo>
                      <a:pt x="496" y="594"/>
                    </a:lnTo>
                    <a:lnTo>
                      <a:pt x="496" y="594"/>
                    </a:lnTo>
                    <a:lnTo>
                      <a:pt x="496" y="594"/>
                    </a:lnTo>
                    <a:lnTo>
                      <a:pt x="490" y="594"/>
                    </a:lnTo>
                    <a:lnTo>
                      <a:pt x="490" y="594"/>
                    </a:lnTo>
                    <a:lnTo>
                      <a:pt x="476" y="594"/>
                    </a:lnTo>
                    <a:lnTo>
                      <a:pt x="476" y="594"/>
                    </a:lnTo>
                    <a:lnTo>
                      <a:pt x="463" y="588"/>
                    </a:lnTo>
                    <a:lnTo>
                      <a:pt x="463" y="588"/>
                    </a:lnTo>
                    <a:lnTo>
                      <a:pt x="444" y="588"/>
                    </a:lnTo>
                    <a:lnTo>
                      <a:pt x="424" y="588"/>
                    </a:lnTo>
                    <a:lnTo>
                      <a:pt x="424" y="588"/>
                    </a:lnTo>
                    <a:lnTo>
                      <a:pt x="418" y="588"/>
                    </a:lnTo>
                    <a:lnTo>
                      <a:pt x="411" y="588"/>
                    </a:lnTo>
                    <a:lnTo>
                      <a:pt x="411" y="588"/>
                    </a:lnTo>
                    <a:lnTo>
                      <a:pt x="405" y="588"/>
                    </a:lnTo>
                    <a:lnTo>
                      <a:pt x="398" y="588"/>
                    </a:lnTo>
                    <a:lnTo>
                      <a:pt x="385" y="581"/>
                    </a:lnTo>
                    <a:lnTo>
                      <a:pt x="378" y="581"/>
                    </a:lnTo>
                    <a:lnTo>
                      <a:pt x="378" y="581"/>
                    </a:lnTo>
                    <a:lnTo>
                      <a:pt x="372" y="581"/>
                    </a:lnTo>
                    <a:lnTo>
                      <a:pt x="372" y="581"/>
                    </a:lnTo>
                    <a:lnTo>
                      <a:pt x="359" y="581"/>
                    </a:lnTo>
                    <a:lnTo>
                      <a:pt x="359" y="581"/>
                    </a:lnTo>
                    <a:lnTo>
                      <a:pt x="352" y="581"/>
                    </a:lnTo>
                    <a:lnTo>
                      <a:pt x="352" y="581"/>
                    </a:lnTo>
                    <a:lnTo>
                      <a:pt x="320" y="575"/>
                    </a:lnTo>
                    <a:lnTo>
                      <a:pt x="320" y="575"/>
                    </a:lnTo>
                    <a:lnTo>
                      <a:pt x="313" y="575"/>
                    </a:lnTo>
                    <a:lnTo>
                      <a:pt x="300" y="575"/>
                    </a:lnTo>
                    <a:lnTo>
                      <a:pt x="294" y="575"/>
                    </a:lnTo>
                    <a:lnTo>
                      <a:pt x="287" y="575"/>
                    </a:lnTo>
                    <a:lnTo>
                      <a:pt x="287" y="575"/>
                    </a:lnTo>
                    <a:lnTo>
                      <a:pt x="274" y="568"/>
                    </a:lnTo>
                    <a:lnTo>
                      <a:pt x="267" y="568"/>
                    </a:lnTo>
                    <a:lnTo>
                      <a:pt x="267" y="568"/>
                    </a:lnTo>
                    <a:lnTo>
                      <a:pt x="267" y="568"/>
                    </a:lnTo>
                    <a:lnTo>
                      <a:pt x="254" y="568"/>
                    </a:lnTo>
                    <a:lnTo>
                      <a:pt x="254" y="568"/>
                    </a:lnTo>
                    <a:lnTo>
                      <a:pt x="254" y="568"/>
                    </a:lnTo>
                    <a:lnTo>
                      <a:pt x="248" y="568"/>
                    </a:lnTo>
                    <a:lnTo>
                      <a:pt x="248" y="568"/>
                    </a:lnTo>
                    <a:lnTo>
                      <a:pt x="241" y="568"/>
                    </a:lnTo>
                    <a:lnTo>
                      <a:pt x="228" y="568"/>
                    </a:lnTo>
                    <a:lnTo>
                      <a:pt x="228" y="568"/>
                    </a:lnTo>
                    <a:lnTo>
                      <a:pt x="215" y="562"/>
                    </a:lnTo>
                    <a:lnTo>
                      <a:pt x="209" y="562"/>
                    </a:lnTo>
                    <a:lnTo>
                      <a:pt x="196" y="562"/>
                    </a:lnTo>
                    <a:lnTo>
                      <a:pt x="196" y="562"/>
                    </a:lnTo>
                    <a:lnTo>
                      <a:pt x="196" y="562"/>
                    </a:lnTo>
                    <a:lnTo>
                      <a:pt x="189" y="562"/>
                    </a:lnTo>
                    <a:lnTo>
                      <a:pt x="176" y="562"/>
                    </a:lnTo>
                    <a:lnTo>
                      <a:pt x="169" y="562"/>
                    </a:lnTo>
                    <a:lnTo>
                      <a:pt x="169" y="562"/>
                    </a:lnTo>
                    <a:lnTo>
                      <a:pt x="163" y="562"/>
                    </a:lnTo>
                    <a:lnTo>
                      <a:pt x="163" y="562"/>
                    </a:lnTo>
                    <a:lnTo>
                      <a:pt x="156" y="555"/>
                    </a:lnTo>
                    <a:lnTo>
                      <a:pt x="150" y="555"/>
                    </a:lnTo>
                    <a:lnTo>
                      <a:pt x="150" y="555"/>
                    </a:lnTo>
                    <a:lnTo>
                      <a:pt x="143" y="555"/>
                    </a:lnTo>
                    <a:lnTo>
                      <a:pt x="137" y="555"/>
                    </a:lnTo>
                    <a:lnTo>
                      <a:pt x="137" y="555"/>
                    </a:lnTo>
                    <a:lnTo>
                      <a:pt x="130" y="555"/>
                    </a:lnTo>
                    <a:lnTo>
                      <a:pt x="124" y="555"/>
                    </a:lnTo>
                    <a:lnTo>
                      <a:pt x="124" y="555"/>
                    </a:lnTo>
                    <a:lnTo>
                      <a:pt x="124" y="555"/>
                    </a:lnTo>
                    <a:lnTo>
                      <a:pt x="111" y="549"/>
                    </a:lnTo>
                    <a:lnTo>
                      <a:pt x="104" y="549"/>
                    </a:lnTo>
                    <a:lnTo>
                      <a:pt x="91" y="549"/>
                    </a:lnTo>
                    <a:lnTo>
                      <a:pt x="91" y="549"/>
                    </a:lnTo>
                    <a:lnTo>
                      <a:pt x="85" y="549"/>
                    </a:lnTo>
                    <a:lnTo>
                      <a:pt x="78" y="549"/>
                    </a:lnTo>
                    <a:lnTo>
                      <a:pt x="71" y="549"/>
                    </a:lnTo>
                    <a:lnTo>
                      <a:pt x="71" y="549"/>
                    </a:lnTo>
                    <a:lnTo>
                      <a:pt x="71" y="549"/>
                    </a:lnTo>
                    <a:lnTo>
                      <a:pt x="71" y="549"/>
                    </a:lnTo>
                    <a:lnTo>
                      <a:pt x="58" y="542"/>
                    </a:lnTo>
                    <a:lnTo>
                      <a:pt x="45" y="542"/>
                    </a:lnTo>
                    <a:lnTo>
                      <a:pt x="32" y="542"/>
                    </a:lnTo>
                    <a:lnTo>
                      <a:pt x="6" y="536"/>
                    </a:lnTo>
                    <a:lnTo>
                      <a:pt x="0" y="536"/>
                    </a:lnTo>
                    <a:lnTo>
                      <a:pt x="0" y="529"/>
                    </a:lnTo>
                    <a:lnTo>
                      <a:pt x="0" y="523"/>
                    </a:lnTo>
                    <a:lnTo>
                      <a:pt x="0" y="523"/>
                    </a:lnTo>
                    <a:lnTo>
                      <a:pt x="0" y="523"/>
                    </a:lnTo>
                    <a:lnTo>
                      <a:pt x="0" y="523"/>
                    </a:lnTo>
                    <a:lnTo>
                      <a:pt x="0" y="509"/>
                    </a:lnTo>
                    <a:lnTo>
                      <a:pt x="0" y="509"/>
                    </a:lnTo>
                    <a:lnTo>
                      <a:pt x="0" y="509"/>
                    </a:lnTo>
                    <a:lnTo>
                      <a:pt x="6" y="503"/>
                    </a:lnTo>
                    <a:lnTo>
                      <a:pt x="6" y="503"/>
                    </a:lnTo>
                    <a:lnTo>
                      <a:pt x="6" y="483"/>
                    </a:lnTo>
                    <a:lnTo>
                      <a:pt x="6" y="470"/>
                    </a:lnTo>
                    <a:lnTo>
                      <a:pt x="6" y="470"/>
                    </a:lnTo>
                    <a:lnTo>
                      <a:pt x="13" y="464"/>
                    </a:lnTo>
                    <a:lnTo>
                      <a:pt x="13" y="457"/>
                    </a:lnTo>
                    <a:lnTo>
                      <a:pt x="13" y="457"/>
                    </a:lnTo>
                    <a:lnTo>
                      <a:pt x="13" y="451"/>
                    </a:lnTo>
                    <a:lnTo>
                      <a:pt x="13" y="451"/>
                    </a:lnTo>
                    <a:lnTo>
                      <a:pt x="13" y="444"/>
                    </a:lnTo>
                    <a:lnTo>
                      <a:pt x="13" y="444"/>
                    </a:lnTo>
                    <a:lnTo>
                      <a:pt x="13" y="444"/>
                    </a:lnTo>
                    <a:lnTo>
                      <a:pt x="13" y="438"/>
                    </a:lnTo>
                    <a:lnTo>
                      <a:pt x="13" y="438"/>
                    </a:lnTo>
                    <a:lnTo>
                      <a:pt x="13" y="431"/>
                    </a:lnTo>
                    <a:lnTo>
                      <a:pt x="13" y="431"/>
                    </a:lnTo>
                    <a:lnTo>
                      <a:pt x="13" y="425"/>
                    </a:lnTo>
                    <a:lnTo>
                      <a:pt x="13" y="425"/>
                    </a:lnTo>
                    <a:lnTo>
                      <a:pt x="13" y="425"/>
                    </a:lnTo>
                    <a:lnTo>
                      <a:pt x="13" y="418"/>
                    </a:lnTo>
                    <a:lnTo>
                      <a:pt x="19" y="418"/>
                    </a:lnTo>
                    <a:lnTo>
                      <a:pt x="19" y="418"/>
                    </a:lnTo>
                    <a:lnTo>
                      <a:pt x="19" y="418"/>
                    </a:lnTo>
                    <a:lnTo>
                      <a:pt x="19" y="411"/>
                    </a:lnTo>
                    <a:lnTo>
                      <a:pt x="19" y="405"/>
                    </a:lnTo>
                    <a:lnTo>
                      <a:pt x="19" y="405"/>
                    </a:lnTo>
                    <a:lnTo>
                      <a:pt x="19" y="385"/>
                    </a:lnTo>
                    <a:lnTo>
                      <a:pt x="19" y="385"/>
                    </a:lnTo>
                    <a:lnTo>
                      <a:pt x="19" y="379"/>
                    </a:lnTo>
                    <a:lnTo>
                      <a:pt x="19" y="372"/>
                    </a:lnTo>
                    <a:lnTo>
                      <a:pt x="19" y="372"/>
                    </a:lnTo>
                    <a:lnTo>
                      <a:pt x="19" y="366"/>
                    </a:lnTo>
                    <a:lnTo>
                      <a:pt x="19" y="359"/>
                    </a:lnTo>
                    <a:lnTo>
                      <a:pt x="26" y="333"/>
                    </a:lnTo>
                    <a:lnTo>
                      <a:pt x="26" y="320"/>
                    </a:lnTo>
                    <a:lnTo>
                      <a:pt x="32" y="307"/>
                    </a:lnTo>
                    <a:lnTo>
                      <a:pt x="32" y="294"/>
                    </a:lnTo>
                    <a:lnTo>
                      <a:pt x="32" y="287"/>
                    </a:lnTo>
                    <a:lnTo>
                      <a:pt x="32" y="287"/>
                    </a:lnTo>
                    <a:lnTo>
                      <a:pt x="39" y="268"/>
                    </a:lnTo>
                    <a:lnTo>
                      <a:pt x="39" y="255"/>
                    </a:lnTo>
                    <a:lnTo>
                      <a:pt x="39" y="255"/>
                    </a:lnTo>
                    <a:lnTo>
                      <a:pt x="45" y="222"/>
                    </a:lnTo>
                    <a:lnTo>
                      <a:pt x="45" y="202"/>
                    </a:lnTo>
                    <a:lnTo>
                      <a:pt x="45" y="183"/>
                    </a:lnTo>
                    <a:lnTo>
                      <a:pt x="52" y="150"/>
                    </a:lnTo>
                    <a:lnTo>
                      <a:pt x="58" y="124"/>
                    </a:lnTo>
                    <a:lnTo>
                      <a:pt x="58" y="117"/>
                    </a:lnTo>
                    <a:lnTo>
                      <a:pt x="58" y="111"/>
                    </a:lnTo>
                    <a:lnTo>
                      <a:pt x="58" y="104"/>
                    </a:lnTo>
                    <a:lnTo>
                      <a:pt x="65" y="72"/>
                    </a:lnTo>
                    <a:lnTo>
                      <a:pt x="65" y="72"/>
                    </a:lnTo>
                    <a:lnTo>
                      <a:pt x="65" y="65"/>
                    </a:lnTo>
                    <a:lnTo>
                      <a:pt x="65" y="65"/>
                    </a:lnTo>
                    <a:lnTo>
                      <a:pt x="65" y="65"/>
                    </a:lnTo>
                    <a:lnTo>
                      <a:pt x="65" y="52"/>
                    </a:lnTo>
                    <a:lnTo>
                      <a:pt x="65" y="46"/>
                    </a:lnTo>
                    <a:lnTo>
                      <a:pt x="71" y="39"/>
                    </a:lnTo>
                    <a:lnTo>
                      <a:pt x="71" y="33"/>
                    </a:lnTo>
                    <a:lnTo>
                      <a:pt x="71" y="26"/>
                    </a:lnTo>
                    <a:lnTo>
                      <a:pt x="71" y="19"/>
                    </a:lnTo>
                    <a:lnTo>
                      <a:pt x="71" y="13"/>
                    </a:lnTo>
                    <a:lnTo>
                      <a:pt x="71" y="0"/>
                    </a:lnTo>
                    <a:lnTo>
                      <a:pt x="91" y="6"/>
                    </a:lnTo>
                    <a:lnTo>
                      <a:pt x="98" y="6"/>
                    </a:lnTo>
                    <a:lnTo>
                      <a:pt x="104" y="6"/>
                    </a:lnTo>
                    <a:lnTo>
                      <a:pt x="117" y="6"/>
                    </a:lnTo>
                    <a:lnTo>
                      <a:pt x="117" y="6"/>
                    </a:lnTo>
                    <a:lnTo>
                      <a:pt x="124" y="6"/>
                    </a:lnTo>
                    <a:lnTo>
                      <a:pt x="124" y="6"/>
                    </a:lnTo>
                    <a:lnTo>
                      <a:pt x="130" y="6"/>
                    </a:lnTo>
                    <a:lnTo>
                      <a:pt x="150" y="13"/>
                    </a:lnTo>
                    <a:lnTo>
                      <a:pt x="150" y="13"/>
                    </a:lnTo>
                    <a:lnTo>
                      <a:pt x="156" y="13"/>
                    </a:lnTo>
                    <a:lnTo>
                      <a:pt x="156" y="13"/>
                    </a:lnTo>
                    <a:lnTo>
                      <a:pt x="169" y="13"/>
                    </a:lnTo>
                    <a:lnTo>
                      <a:pt x="176" y="13"/>
                    </a:lnTo>
                    <a:lnTo>
                      <a:pt x="182" y="13"/>
                    </a:lnTo>
                    <a:lnTo>
                      <a:pt x="209" y="19"/>
                    </a:lnTo>
                    <a:lnTo>
                      <a:pt x="215" y="19"/>
                    </a:lnTo>
                    <a:lnTo>
                      <a:pt x="215" y="19"/>
                    </a:lnTo>
                    <a:lnTo>
                      <a:pt x="228" y="19"/>
                    </a:lnTo>
                    <a:lnTo>
                      <a:pt x="241" y="19"/>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2"/>
            <a:stretch>
              <a:fillRect/>
            </a:stretch>
          </p:blipFill>
          <p:spPr>
            <a:xfrm>
              <a:off x="2240261" y="1822000"/>
              <a:ext cx="629886" cy="1746504"/>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Electric and Gas Utilities</a:t>
            </a:r>
          </a:p>
        </p:txBody>
      </p:sp>
      <p:sp>
        <p:nvSpPr>
          <p:cNvPr id="2" name="TextBox 1"/>
          <p:cNvSpPr txBox="1"/>
          <p:nvPr userDrawn="1"/>
        </p:nvSpPr>
        <p:spPr>
          <a:xfrm>
            <a:off x="438912" y="3781426"/>
            <a:ext cx="3790188" cy="2149474"/>
          </a:xfrm>
          <a:prstGeom prst="rect">
            <a:avLst/>
          </a:prstGeom>
          <a:noFill/>
        </p:spPr>
        <p:txBody>
          <a:bodyPr wrap="square" lIns="91440" rtlCol="0">
            <a:noAutofit/>
          </a:bodyPr>
          <a:lstStyle/>
          <a:p>
            <a:pPr fontAlgn="base">
              <a:spcBef>
                <a:spcPct val="20000"/>
              </a:spcBef>
              <a:spcAft>
                <a:spcPct val="0"/>
              </a:spcAft>
              <a:buClr>
                <a:srgbClr val="ED833E"/>
              </a:buClr>
              <a:buFont typeface="Arial" pitchFamily="34" charset="0"/>
              <a:buNone/>
              <a:defRPr/>
            </a:pPr>
            <a:r>
              <a:rPr lang="en-US" altLang="en-US" sz="1400" b="1" dirty="0">
                <a:solidFill>
                  <a:srgbClr val="ED833E"/>
                </a:solidFill>
                <a:latin typeface="Arial" pitchFamily="34" charset="0"/>
                <a:cs typeface="Arial" pitchFamily="34" charset="0"/>
              </a:rPr>
              <a:t>    Electric Utilities*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Generates, transmits and distributes electricity to approximately 206,000 customers and distributes natural gas to 36,000 customers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Operations include Black Hills Power (SD, WY and MT), Cheyenne Light (WY) and Colorado Electric (CO)</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Includes 841 MW of generation and 8,565 miles of transmission and distribution lines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East-West interconnection located near Rapid City, SD optimizes the off-system sale of power and improves system reliability (1 of only 7 east-west ties)</a:t>
            </a:r>
            <a:endParaRPr lang="en-US" sz="1100" dirty="0">
              <a:latin typeface="Arial"/>
              <a:cs typeface="Arial"/>
            </a:endParaRPr>
          </a:p>
        </p:txBody>
      </p:sp>
      <p:sp>
        <p:nvSpPr>
          <p:cNvPr id="9" name="TextBox 8"/>
          <p:cNvSpPr txBox="1"/>
          <p:nvPr userDrawn="1"/>
        </p:nvSpPr>
        <p:spPr>
          <a:xfrm>
            <a:off x="4617720" y="3781235"/>
            <a:ext cx="3897630" cy="1832165"/>
          </a:xfrm>
          <a:prstGeom prst="rect">
            <a:avLst/>
          </a:prstGeom>
          <a:noFill/>
        </p:spPr>
        <p:txBody>
          <a:bodyPr wrap="square" rtlCol="0">
            <a:noAutofit/>
          </a:bodyPr>
          <a:lstStyle/>
          <a:p>
            <a:pPr fontAlgn="base">
              <a:spcBef>
                <a:spcPct val="20000"/>
              </a:spcBef>
              <a:spcAft>
                <a:spcPct val="0"/>
              </a:spcAft>
              <a:buClr>
                <a:srgbClr val="ED833E"/>
              </a:buClr>
              <a:buFont typeface="Arial" pitchFamily="34" charset="0"/>
              <a:buNone/>
              <a:defRPr/>
            </a:pPr>
            <a:r>
              <a:rPr lang="en-US" altLang="en-US" sz="1400" b="1" dirty="0">
                <a:solidFill>
                  <a:srgbClr val="ED833E"/>
                </a:solidFill>
                <a:latin typeface="Arial" pitchFamily="34" charset="0"/>
                <a:cs typeface="Arial" pitchFamily="34" charset="0"/>
              </a:rPr>
              <a:t>    Natural Gas Utilities*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Distributes natural gas to approximately 543,000 customers in CO, IA, KS, NE and WY</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Includes 604 miles of intrastate gas transmission </a:t>
            </a:r>
            <a:r>
              <a:rPr lang="en-US" sz="1100" b="0" baseline="0" dirty="0">
                <a:solidFill>
                  <a:srgbClr val="000000"/>
                </a:solidFill>
                <a:latin typeface="Arial" charset="0"/>
                <a:cs typeface="Arial" charset="0"/>
              </a:rPr>
              <a:t> </a:t>
            </a:r>
            <a:r>
              <a:rPr lang="en-US" sz="1100" b="0" dirty="0">
                <a:solidFill>
                  <a:srgbClr val="000000"/>
                </a:solidFill>
                <a:latin typeface="Arial" charset="0"/>
                <a:cs typeface="Arial" charset="0"/>
              </a:rPr>
              <a:t>pipelines and 20,413 miles of gas distribution mains </a:t>
            </a:r>
            <a:br>
              <a:rPr lang="en-US" sz="1100" b="0" dirty="0">
                <a:solidFill>
                  <a:srgbClr val="000000"/>
                </a:solidFill>
                <a:latin typeface="Arial" charset="0"/>
                <a:cs typeface="Arial" charset="0"/>
              </a:rPr>
            </a:br>
            <a:r>
              <a:rPr lang="en-US" sz="1100" b="0" dirty="0">
                <a:solidFill>
                  <a:srgbClr val="000000"/>
                </a:solidFill>
                <a:latin typeface="Arial" charset="0"/>
                <a:cs typeface="Arial" charset="0"/>
              </a:rPr>
              <a:t>and service lines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Provides contract appliance repair service to approximately 62,000 customers through </a:t>
            </a:r>
            <a:br>
              <a:rPr lang="en-US" sz="1100" b="0" dirty="0">
                <a:solidFill>
                  <a:srgbClr val="000000"/>
                </a:solidFill>
                <a:latin typeface="Arial" charset="0"/>
                <a:cs typeface="Arial" charset="0"/>
              </a:rPr>
            </a:br>
            <a:r>
              <a:rPr lang="en-US" sz="1100" b="0" dirty="0">
                <a:solidFill>
                  <a:srgbClr val="000000"/>
                </a:solidFill>
                <a:latin typeface="Arial" charset="0"/>
                <a:cs typeface="Arial" charset="0"/>
              </a:rPr>
              <a:t>Service Guard Program in CO, IA, KS and NE.</a:t>
            </a:r>
          </a:p>
        </p:txBody>
      </p:sp>
      <p:sp>
        <p:nvSpPr>
          <p:cNvPr id="10" name="Text Box 43"/>
          <p:cNvSpPr txBox="1">
            <a:spLocks noChangeArrowheads="1"/>
          </p:cNvSpPr>
          <p:nvPr userDrawn="1"/>
        </p:nvSpPr>
        <p:spPr bwMode="auto">
          <a:xfrm>
            <a:off x="542925" y="6094298"/>
            <a:ext cx="3276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403225" indent="-169863" algn="l" defTabSz="914400">
              <a:spcBef>
                <a:spcPct val="20000"/>
              </a:spcBef>
            </a:pPr>
            <a:r>
              <a:rPr lang="en-US" sz="800" b="0" dirty="0">
                <a:solidFill>
                  <a:srgbClr val="000000"/>
                </a:solidFill>
                <a:latin typeface="Arial" charset="0"/>
                <a:cs typeface="Arial" charset="0"/>
              </a:rPr>
              <a:t>*	Information from 2014 Form 10-K, unless otherwise noted</a:t>
            </a:r>
          </a:p>
        </p:txBody>
      </p:sp>
      <p:grpSp>
        <p:nvGrpSpPr>
          <p:cNvPr id="41" name="Group 40"/>
          <p:cNvGrpSpPr/>
          <p:nvPr userDrawn="1"/>
        </p:nvGrpSpPr>
        <p:grpSpPr>
          <a:xfrm>
            <a:off x="4458839" y="1481098"/>
            <a:ext cx="3648377" cy="2090625"/>
            <a:chOff x="4458839" y="1481098"/>
            <a:chExt cx="3648377" cy="2090625"/>
          </a:xfrm>
        </p:grpSpPr>
        <p:grpSp>
          <p:nvGrpSpPr>
            <p:cNvPr id="28" name="Group 16"/>
            <p:cNvGrpSpPr>
              <a:grpSpLocks noChangeAspect="1"/>
            </p:cNvGrpSpPr>
            <p:nvPr userDrawn="1"/>
          </p:nvGrpSpPr>
          <p:grpSpPr bwMode="auto">
            <a:xfrm>
              <a:off x="4458839" y="1481098"/>
              <a:ext cx="3648377" cy="2090625"/>
              <a:chOff x="2097" y="980"/>
              <a:chExt cx="2232" cy="1279"/>
            </a:xfrm>
          </p:grpSpPr>
          <p:sp>
            <p:nvSpPr>
              <p:cNvPr id="29" name="AutoShape 15"/>
              <p:cNvSpPr>
                <a:spLocks noChangeAspect="1" noChangeArrowheads="1" noTextEdit="1"/>
              </p:cNvSpPr>
              <p:nvPr userDrawn="1"/>
            </p:nvSpPr>
            <p:spPr bwMode="auto">
              <a:xfrm>
                <a:off x="2097" y="980"/>
                <a:ext cx="2232"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lnTo>
                      <a:pt x="561" y="3"/>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6"/>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userDrawn="1"/>
          </p:nvPicPr>
          <p:blipFill>
            <a:blip r:embed="rId3"/>
            <a:stretch>
              <a:fillRect/>
            </a:stretch>
          </p:blipFill>
          <p:spPr>
            <a:xfrm>
              <a:off x="5337994" y="1585344"/>
              <a:ext cx="2710068" cy="1966985"/>
            </a:xfrm>
            <a:prstGeom prst="rect">
              <a:avLst/>
            </a:prstGeom>
          </p:spPr>
        </p:pic>
      </p:grpSp>
    </p:spTree>
    <p:extLst>
      <p:ext uri="{BB962C8B-B14F-4D97-AF65-F5344CB8AC3E}">
        <p14:creationId xmlns:p14="http://schemas.microsoft.com/office/powerpoint/2010/main" val="25718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D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South Dakota Operations</a:t>
            </a:r>
          </a:p>
        </p:txBody>
      </p:sp>
      <p:sp>
        <p:nvSpPr>
          <p:cNvPr id="9" name="TextBox 8"/>
          <p:cNvSpPr txBox="1"/>
          <p:nvPr userDrawn="1"/>
        </p:nvSpPr>
        <p:spPr>
          <a:xfrm>
            <a:off x="4645152" y="1147572"/>
            <a:ext cx="4119595" cy="215760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67,000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590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3,068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130 MW of 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23 communities served</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1016953584"/>
              </p:ext>
            </p:extLst>
          </p:nvPr>
        </p:nvGraphicFramePr>
        <p:xfrm>
          <a:off x="4645152" y="3349244"/>
          <a:ext cx="3971926" cy="2280920"/>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Keystone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Lead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Whitewood</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userDrawn="1"/>
        </p:nvPicPr>
        <p:blipFill>
          <a:blip r:embed="rId2"/>
          <a:stretch>
            <a:fillRect/>
          </a:stretch>
        </p:blipFill>
        <p:spPr>
          <a:xfrm>
            <a:off x="825500" y="3508375"/>
            <a:ext cx="2855685" cy="805960"/>
          </a:xfrm>
          <a:prstGeom prst="rect">
            <a:avLst/>
          </a:prstGeom>
        </p:spPr>
      </p:pic>
      <p:grpSp>
        <p:nvGrpSpPr>
          <p:cNvPr id="13" name="Group 12"/>
          <p:cNvGrpSpPr/>
          <p:nvPr userDrawn="1"/>
        </p:nvGrpSpPr>
        <p:grpSpPr>
          <a:xfrm>
            <a:off x="511979" y="1212605"/>
            <a:ext cx="3724805" cy="2464045"/>
            <a:chOff x="511979" y="1212605"/>
            <a:chExt cx="3724805" cy="2464045"/>
          </a:xfrm>
        </p:grpSpPr>
        <p:grpSp>
          <p:nvGrpSpPr>
            <p:cNvPr id="10" name="Group 4"/>
            <p:cNvGrpSpPr>
              <a:grpSpLocks noChangeAspect="1"/>
            </p:cNvGrpSpPr>
            <p:nvPr userDrawn="1"/>
          </p:nvGrpSpPr>
          <p:grpSpPr bwMode="auto">
            <a:xfrm>
              <a:off x="517525" y="1212605"/>
              <a:ext cx="3719259" cy="2464045"/>
              <a:chOff x="1597" y="1310"/>
              <a:chExt cx="2566" cy="1700"/>
            </a:xfrm>
          </p:grpSpPr>
          <p:sp>
            <p:nvSpPr>
              <p:cNvPr id="11"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511979" y="1542276"/>
              <a:ext cx="1423582" cy="1646889"/>
            </a:xfrm>
            <a:prstGeom prst="rect">
              <a:avLst/>
            </a:prstGeom>
          </p:spPr>
        </p:pic>
      </p:grpSp>
    </p:spTree>
    <p:extLst>
      <p:ext uri="{BB962C8B-B14F-4D97-AF65-F5344CB8AC3E}">
        <p14:creationId xmlns:p14="http://schemas.microsoft.com/office/powerpoint/2010/main" val="137652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HP">
    <p:spTree>
      <p:nvGrpSpPr>
        <p:cNvPr id="1" name=""/>
        <p:cNvGrpSpPr/>
        <p:nvPr/>
      </p:nvGrpSpPr>
      <p:grpSpPr>
        <a:xfrm>
          <a:off x="0" y="0"/>
          <a:ext cx="0" cy="0"/>
          <a:chOff x="0" y="0"/>
          <a:chExt cx="0" cy="0"/>
        </a:xfrm>
      </p:grpSpPr>
      <p:sp>
        <p:nvSpPr>
          <p:cNvPr id="13" name="Rectangle 5"/>
          <p:cNvSpPr>
            <a:spLocks/>
          </p:cNvSpPr>
          <p:nvPr userDrawn="1"/>
        </p:nvSpPr>
        <p:spPr bwMode="auto">
          <a:xfrm>
            <a:off x="924464" y="3695153"/>
            <a:ext cx="3720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Rockwell" pitchFamily="18" charset="0"/>
                <a:ea typeface="ＭＳ Ｐゴシック" pitchFamily="34" charset="-128"/>
              </a:defRPr>
            </a:lvl1pPr>
            <a:lvl2pPr marL="742950" indent="-285750" eaLnBrk="0" hangingPunct="0">
              <a:defRPr>
                <a:solidFill>
                  <a:schemeClr val="tx1"/>
                </a:solidFill>
                <a:latin typeface="Rockwell" pitchFamily="18" charset="0"/>
                <a:ea typeface="ＭＳ Ｐゴシック" pitchFamily="34" charset="-128"/>
              </a:defRPr>
            </a:lvl2pPr>
            <a:lvl3pPr marL="1143000" indent="-228600" eaLnBrk="0" hangingPunct="0">
              <a:defRPr>
                <a:solidFill>
                  <a:schemeClr val="tx1"/>
                </a:solidFill>
                <a:latin typeface="Rockwell" pitchFamily="18" charset="0"/>
                <a:ea typeface="ＭＳ Ｐゴシック" pitchFamily="34" charset="-128"/>
              </a:defRPr>
            </a:lvl3pPr>
            <a:lvl4pPr marL="1600200" indent="-228600" eaLnBrk="0" hangingPunct="0">
              <a:defRPr>
                <a:solidFill>
                  <a:schemeClr val="tx1"/>
                </a:solidFill>
                <a:latin typeface="Rockwell" pitchFamily="18" charset="0"/>
                <a:ea typeface="ＭＳ Ｐゴシック" pitchFamily="34" charset="-128"/>
              </a:defRPr>
            </a:lvl4pPr>
            <a:lvl5pPr marL="2057400" indent="-228600" eaLnBrk="0" hangingPunct="0">
              <a:defRPr>
                <a:solidFill>
                  <a:schemeClr val="tx1"/>
                </a:solidFill>
                <a:latin typeface="Rockwell"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Rockwell"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Rockwell"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Rockwell"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Rockwell" pitchFamily="18" charset="0"/>
                <a:ea typeface="ＭＳ Ｐゴシック" pitchFamily="34" charset="-128"/>
              </a:defRPr>
            </a:lvl9pPr>
          </a:lstStyle>
          <a:p>
            <a:pPr fontAlgn="base">
              <a:spcBef>
                <a:spcPts val="0"/>
              </a:spcBef>
              <a:spcAft>
                <a:spcPts val="200"/>
              </a:spcAft>
              <a:buClr>
                <a:srgbClr val="ED833E"/>
              </a:buClr>
              <a:buFont typeface="Arial" pitchFamily="34" charset="0"/>
              <a:buNone/>
              <a:defRPr/>
            </a:pPr>
            <a:r>
              <a:rPr lang="en-US" altLang="en-US" sz="1800" b="0" baseline="0" dirty="0">
                <a:solidFill>
                  <a:schemeClr val="tx1"/>
                </a:solidFill>
                <a:latin typeface="Arial"/>
                <a:cs typeface="Arial"/>
              </a:rPr>
              <a:t>Power Generation</a:t>
            </a:r>
          </a:p>
          <a:p>
            <a:pPr marL="0" indent="0" rtl="0">
              <a:lnSpc>
                <a:spcPct val="140000"/>
              </a:lnSpc>
              <a:spcAft>
                <a:spcPts val="400"/>
              </a:spcAft>
              <a:buFont typeface="Arial"/>
              <a:buNone/>
            </a:pPr>
            <a:r>
              <a:rPr lang="en-US" sz="1200" b="0" i="0" u="none" strike="noStrike" kern="1200" baseline="0" dirty="0">
                <a:solidFill>
                  <a:schemeClr val="tx1">
                    <a:lumMod val="65000"/>
                    <a:lumOff val="35000"/>
                  </a:schemeClr>
                </a:solidFill>
                <a:latin typeface="Arial"/>
                <a:ea typeface="ＭＳ Ｐゴシック" pitchFamily="34" charset="-128"/>
                <a:cs typeface="Arial"/>
              </a:rPr>
              <a:t>We own generating facilities in: </a:t>
            </a:r>
          </a:p>
          <a:p>
            <a:pPr marL="171450" indent="-171450" rtl="0">
              <a:lnSpc>
                <a:spcPct val="100000"/>
              </a:lnSpc>
              <a:spcAft>
                <a:spcPts val="200"/>
              </a:spcAft>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Gillette: 260 MW of coal-fired generation</a:t>
            </a:r>
          </a:p>
          <a:p>
            <a:pPr marL="171450" indent="-171450" rtl="0">
              <a:lnSpc>
                <a:spcPct val="100000"/>
              </a:lnSpc>
              <a:spcAft>
                <a:spcPts val="200"/>
              </a:spcAft>
              <a:buFont typeface="Arial" panose="020B0604020202020204" pitchFamily="34" charset="0"/>
              <a:buChar char="•"/>
            </a:pPr>
            <a:r>
              <a:rPr lang="en-US" sz="1200" b="0" i="0" u="none" strike="noStrike" kern="1200" spc="-20" baseline="0" dirty="0">
                <a:solidFill>
                  <a:schemeClr val="tx1">
                    <a:lumMod val="65000"/>
                    <a:lumOff val="35000"/>
                  </a:schemeClr>
                </a:solidFill>
                <a:latin typeface="Arial"/>
                <a:ea typeface="ＭＳ Ｐゴシック" pitchFamily="34" charset="-128"/>
                <a:cs typeface="Arial"/>
              </a:rPr>
              <a:t>Cheyenne: 55 MW of natural gas-fired generation</a:t>
            </a:r>
          </a:p>
          <a:p>
            <a:pPr marL="171450" indent="-171450" rtl="0">
              <a:lnSpc>
                <a:spcPct val="100000"/>
              </a:lnSpc>
              <a:spcAft>
                <a:spcPts val="200"/>
              </a:spcAft>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Rapid City: 130 MW of natural gas-fired and </a:t>
            </a:r>
            <a:br>
              <a:rPr lang="en-US" sz="1200" b="0" i="0" u="none" strike="noStrike" kern="1200" baseline="0" dirty="0">
                <a:solidFill>
                  <a:schemeClr val="tx1">
                    <a:lumMod val="65000"/>
                    <a:lumOff val="35000"/>
                  </a:schemeClr>
                </a:solidFill>
                <a:latin typeface="Arial"/>
                <a:ea typeface="ＭＳ Ｐゴシック" pitchFamily="34" charset="-128"/>
                <a:cs typeface="Arial"/>
              </a:rPr>
            </a:br>
            <a:r>
              <a:rPr lang="en-US" sz="1200" b="0" i="0" u="none" strike="noStrike" kern="1200" baseline="0" dirty="0">
                <a:solidFill>
                  <a:schemeClr val="tx1">
                    <a:lumMod val="65000"/>
                    <a:lumOff val="35000"/>
                  </a:schemeClr>
                </a:solidFill>
                <a:latin typeface="Arial"/>
                <a:ea typeface="ＭＳ Ｐゴシック" pitchFamily="34" charset="-128"/>
                <a:cs typeface="Arial"/>
              </a:rPr>
              <a:t>oil-fired generation</a:t>
            </a:r>
          </a:p>
        </p:txBody>
      </p:sp>
      <p:pic>
        <p:nvPicPr>
          <p:cNvPr id="14" name="Picture 13"/>
          <p:cNvPicPr>
            <a:picLocks noChangeAspect="1"/>
          </p:cNvPicPr>
          <p:nvPr userDrawn="1"/>
        </p:nvPicPr>
        <p:blipFill>
          <a:blip r:embed="rId2"/>
          <a:stretch>
            <a:fillRect/>
          </a:stretch>
        </p:blipFill>
        <p:spPr>
          <a:xfrm>
            <a:off x="832262" y="3733634"/>
            <a:ext cx="114300" cy="247650"/>
          </a:xfrm>
          <a:prstGeom prst="rect">
            <a:avLst/>
          </a:prstGeom>
        </p:spPr>
      </p:pic>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Black Hills Power</a:t>
            </a:r>
          </a:p>
        </p:txBody>
      </p:sp>
      <p:sp>
        <p:nvSpPr>
          <p:cNvPr id="9" name="TextBox 8"/>
          <p:cNvSpPr txBox="1"/>
          <p:nvPr userDrawn="1"/>
        </p:nvSpPr>
        <p:spPr>
          <a:xfrm>
            <a:off x="4645152" y="1004697"/>
            <a:ext cx="4119595" cy="2414778"/>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70,000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270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3,605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445 MW of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31 communities served</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a:solidFill>
                  <a:schemeClr val="tx1">
                    <a:lumMod val="65000"/>
                    <a:lumOff val="35000"/>
                  </a:schemeClr>
                </a:solidFill>
                <a:latin typeface="Arial"/>
                <a:ea typeface="ＭＳ Ｐゴシック" pitchFamily="34" charset="-128"/>
                <a:cs typeface="Arial"/>
              </a:rPr>
              <a:t>4 customer service locations</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a:solidFill>
                  <a:schemeClr val="tx1">
                    <a:lumMod val="65000"/>
                    <a:lumOff val="35000"/>
                  </a:schemeClr>
                </a:solidFill>
                <a:latin typeface="Arial"/>
                <a:ea typeface="ＭＳ Ｐゴシック" pitchFamily="34" charset="-128"/>
                <a:cs typeface="Arial"/>
              </a:rPr>
              <a:t>7 operation locations</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681036550"/>
              </p:ext>
            </p:extLst>
          </p:nvPr>
        </p:nvGraphicFramePr>
        <p:xfrm>
          <a:off x="4645152" y="3688969"/>
          <a:ext cx="3971926" cy="2489200"/>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Keystone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Lead</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Newcastle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Upton</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Whitewood</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grpSp>
        <p:nvGrpSpPr>
          <p:cNvPr id="10" name="Group 9"/>
          <p:cNvGrpSpPr/>
          <p:nvPr userDrawn="1"/>
        </p:nvGrpSpPr>
        <p:grpSpPr>
          <a:xfrm>
            <a:off x="-48519" y="1161805"/>
            <a:ext cx="4263923" cy="2194158"/>
            <a:chOff x="-48519" y="1161805"/>
            <a:chExt cx="4263923" cy="2194158"/>
          </a:xfrm>
        </p:grpSpPr>
        <p:grpSp>
          <p:nvGrpSpPr>
            <p:cNvPr id="11" name="Group 4"/>
            <p:cNvGrpSpPr>
              <a:grpSpLocks noChangeAspect="1"/>
            </p:cNvGrpSpPr>
            <p:nvPr userDrawn="1"/>
          </p:nvGrpSpPr>
          <p:grpSpPr bwMode="auto">
            <a:xfrm>
              <a:off x="1138342" y="1161805"/>
              <a:ext cx="3077062" cy="2038583"/>
              <a:chOff x="1597" y="1310"/>
              <a:chExt cx="2566" cy="1700"/>
            </a:xfrm>
          </p:grpSpPr>
          <p:sp>
            <p:nvSpPr>
              <p:cNvPr id="12"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118764" y="3023114"/>
              <a:ext cx="837862" cy="332849"/>
            </a:xfrm>
            <a:prstGeom prst="rect">
              <a:avLst/>
            </a:prstGeom>
          </p:spPr>
        </p:pic>
        <p:pic>
          <p:nvPicPr>
            <p:cNvPr id="2" name="Picture 1"/>
            <p:cNvPicPr>
              <a:picLocks noChangeAspect="1"/>
            </p:cNvPicPr>
            <p:nvPr userDrawn="1"/>
          </p:nvPicPr>
          <p:blipFill>
            <a:blip r:embed="rId4"/>
            <a:stretch>
              <a:fillRect/>
            </a:stretch>
          </p:blipFill>
          <p:spPr>
            <a:xfrm>
              <a:off x="-48519" y="1197879"/>
              <a:ext cx="2231321" cy="1607014"/>
            </a:xfrm>
            <a:prstGeom prst="rect">
              <a:avLst/>
            </a:prstGeom>
          </p:spPr>
        </p:pic>
      </p:grpSp>
    </p:spTree>
    <p:extLst>
      <p:ext uri="{BB962C8B-B14F-4D97-AF65-F5344CB8AC3E}">
        <p14:creationId xmlns:p14="http://schemas.microsoft.com/office/powerpoint/2010/main" val="303846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yo.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Wyoming Operations</a:t>
            </a:r>
          </a:p>
        </p:txBody>
      </p:sp>
      <p:sp>
        <p:nvSpPr>
          <p:cNvPr id="9" name="TextBox 8"/>
          <p:cNvSpPr txBox="1"/>
          <p:nvPr userDrawn="1"/>
        </p:nvSpPr>
        <p:spPr>
          <a:xfrm>
            <a:off x="4645152" y="1147572"/>
            <a:ext cx="4119595" cy="267195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41,000 electric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36,00 natural gas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309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1,773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1,655 total miles of natural gas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555 MW of regulated and non-regulated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10 communities served</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4232997595"/>
              </p:ext>
            </p:extLst>
          </p:nvPr>
        </p:nvGraphicFramePr>
        <p:xfrm>
          <a:off x="4645152" y="4419219"/>
          <a:ext cx="3971926" cy="1612552"/>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Burns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Carpenter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Cheyenne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Newcastle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Osage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Pine Bluffs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Upton</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userDrawn="1"/>
        </p:nvPicPr>
        <p:blipFill>
          <a:blip r:embed="rId2"/>
          <a:stretch>
            <a:fillRect/>
          </a:stretch>
        </p:blipFill>
        <p:spPr>
          <a:xfrm>
            <a:off x="1088819" y="4132072"/>
            <a:ext cx="3156981" cy="1908175"/>
          </a:xfrm>
          <a:prstGeom prst="rect">
            <a:avLst/>
          </a:prstGeom>
        </p:spPr>
      </p:pic>
      <p:grpSp>
        <p:nvGrpSpPr>
          <p:cNvPr id="13" name="Group 12"/>
          <p:cNvGrpSpPr/>
          <p:nvPr userDrawn="1"/>
        </p:nvGrpSpPr>
        <p:grpSpPr>
          <a:xfrm>
            <a:off x="769155" y="1167598"/>
            <a:ext cx="3455121" cy="2793538"/>
            <a:chOff x="769155" y="1167598"/>
            <a:chExt cx="3455121" cy="2793538"/>
          </a:xfrm>
        </p:grpSpPr>
        <p:grpSp>
          <p:nvGrpSpPr>
            <p:cNvPr id="10" name="Group 4"/>
            <p:cNvGrpSpPr>
              <a:grpSpLocks noChangeAspect="1"/>
            </p:cNvGrpSpPr>
            <p:nvPr userDrawn="1"/>
          </p:nvGrpSpPr>
          <p:grpSpPr bwMode="auto">
            <a:xfrm>
              <a:off x="769155" y="1167598"/>
              <a:ext cx="3421845" cy="2793538"/>
              <a:chOff x="1615" y="1108"/>
              <a:chExt cx="2530" cy="2104"/>
            </a:xfrm>
          </p:grpSpPr>
          <p:sp>
            <p:nvSpPr>
              <p:cNvPr id="11" name="AutoShape 3"/>
              <p:cNvSpPr>
                <a:spLocks noChangeAspect="1" noChangeArrowheads="1" noTextEdit="1"/>
              </p:cNvSpPr>
              <p:nvPr userDrawn="1"/>
            </p:nvSpPr>
            <p:spPr bwMode="auto">
              <a:xfrm>
                <a:off x="1615" y="1108"/>
                <a:ext cx="2530"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userDrawn="1"/>
            </p:nvSpPr>
            <p:spPr bwMode="auto">
              <a:xfrm>
                <a:off x="1615" y="1108"/>
                <a:ext cx="2530" cy="2104"/>
              </a:xfrm>
              <a:custGeom>
                <a:avLst/>
                <a:gdLst>
                  <a:gd name="T0" fmla="*/ 263 w 2530"/>
                  <a:gd name="T1" fmla="*/ 121 h 2104"/>
                  <a:gd name="T2" fmla="*/ 242 w 2530"/>
                  <a:gd name="T3" fmla="*/ 291 h 2104"/>
                  <a:gd name="T4" fmla="*/ 213 w 2530"/>
                  <a:gd name="T5" fmla="*/ 441 h 2104"/>
                  <a:gd name="T6" fmla="*/ 192 w 2530"/>
                  <a:gd name="T7" fmla="*/ 576 h 2104"/>
                  <a:gd name="T8" fmla="*/ 156 w 2530"/>
                  <a:gd name="T9" fmla="*/ 817 h 2104"/>
                  <a:gd name="T10" fmla="*/ 142 w 2530"/>
                  <a:gd name="T11" fmla="*/ 896 h 2104"/>
                  <a:gd name="T12" fmla="*/ 114 w 2530"/>
                  <a:gd name="T13" fmla="*/ 1095 h 2104"/>
                  <a:gd name="T14" fmla="*/ 78 w 2530"/>
                  <a:gd name="T15" fmla="*/ 1294 h 2104"/>
                  <a:gd name="T16" fmla="*/ 14 w 2530"/>
                  <a:gd name="T17" fmla="*/ 1699 h 2104"/>
                  <a:gd name="T18" fmla="*/ 128 w 2530"/>
                  <a:gd name="T19" fmla="*/ 1841 h 2104"/>
                  <a:gd name="T20" fmla="*/ 270 w 2530"/>
                  <a:gd name="T21" fmla="*/ 1855 h 2104"/>
                  <a:gd name="T22" fmla="*/ 355 w 2530"/>
                  <a:gd name="T23" fmla="*/ 1869 h 2104"/>
                  <a:gd name="T24" fmla="*/ 512 w 2530"/>
                  <a:gd name="T25" fmla="*/ 1891 h 2104"/>
                  <a:gd name="T26" fmla="*/ 675 w 2530"/>
                  <a:gd name="T27" fmla="*/ 1912 h 2104"/>
                  <a:gd name="T28" fmla="*/ 831 w 2530"/>
                  <a:gd name="T29" fmla="*/ 1941 h 2104"/>
                  <a:gd name="T30" fmla="*/ 931 w 2530"/>
                  <a:gd name="T31" fmla="*/ 1948 h 2104"/>
                  <a:gd name="T32" fmla="*/ 1059 w 2530"/>
                  <a:gd name="T33" fmla="*/ 1969 h 2104"/>
                  <a:gd name="T34" fmla="*/ 1244 w 2530"/>
                  <a:gd name="T35" fmla="*/ 1983 h 2104"/>
                  <a:gd name="T36" fmla="*/ 1372 w 2530"/>
                  <a:gd name="T37" fmla="*/ 1997 h 2104"/>
                  <a:gd name="T38" fmla="*/ 1563 w 2530"/>
                  <a:gd name="T39" fmla="*/ 2026 h 2104"/>
                  <a:gd name="T40" fmla="*/ 1663 w 2530"/>
                  <a:gd name="T41" fmla="*/ 2040 h 2104"/>
                  <a:gd name="T42" fmla="*/ 1848 w 2530"/>
                  <a:gd name="T43" fmla="*/ 2054 h 2104"/>
                  <a:gd name="T44" fmla="*/ 2047 w 2530"/>
                  <a:gd name="T45" fmla="*/ 2076 h 2104"/>
                  <a:gd name="T46" fmla="*/ 2168 w 2530"/>
                  <a:gd name="T47" fmla="*/ 2083 h 2104"/>
                  <a:gd name="T48" fmla="*/ 2231 w 2530"/>
                  <a:gd name="T49" fmla="*/ 2090 h 2104"/>
                  <a:gd name="T50" fmla="*/ 2359 w 2530"/>
                  <a:gd name="T51" fmla="*/ 2104 h 2104"/>
                  <a:gd name="T52" fmla="*/ 2381 w 2530"/>
                  <a:gd name="T53" fmla="*/ 2054 h 2104"/>
                  <a:gd name="T54" fmla="*/ 2388 w 2530"/>
                  <a:gd name="T55" fmla="*/ 1962 h 2104"/>
                  <a:gd name="T56" fmla="*/ 2388 w 2530"/>
                  <a:gd name="T57" fmla="*/ 1919 h 2104"/>
                  <a:gd name="T58" fmla="*/ 2395 w 2530"/>
                  <a:gd name="T59" fmla="*/ 1855 h 2104"/>
                  <a:gd name="T60" fmla="*/ 2402 w 2530"/>
                  <a:gd name="T61" fmla="*/ 1827 h 2104"/>
                  <a:gd name="T62" fmla="*/ 2409 w 2530"/>
                  <a:gd name="T63" fmla="*/ 1699 h 2104"/>
                  <a:gd name="T64" fmla="*/ 2416 w 2530"/>
                  <a:gd name="T65" fmla="*/ 1649 h 2104"/>
                  <a:gd name="T66" fmla="*/ 2416 w 2530"/>
                  <a:gd name="T67" fmla="*/ 1606 h 2104"/>
                  <a:gd name="T68" fmla="*/ 2416 w 2530"/>
                  <a:gd name="T69" fmla="*/ 1564 h 2104"/>
                  <a:gd name="T70" fmla="*/ 2438 w 2530"/>
                  <a:gd name="T71" fmla="*/ 1351 h 2104"/>
                  <a:gd name="T72" fmla="*/ 2466 w 2530"/>
                  <a:gd name="T73" fmla="*/ 1052 h 2104"/>
                  <a:gd name="T74" fmla="*/ 2473 w 2530"/>
                  <a:gd name="T75" fmla="*/ 931 h 2104"/>
                  <a:gd name="T76" fmla="*/ 2502 w 2530"/>
                  <a:gd name="T77" fmla="*/ 654 h 2104"/>
                  <a:gd name="T78" fmla="*/ 2516 w 2530"/>
                  <a:gd name="T79" fmla="*/ 405 h 2104"/>
                  <a:gd name="T80" fmla="*/ 2530 w 2530"/>
                  <a:gd name="T81" fmla="*/ 277 h 2104"/>
                  <a:gd name="T82" fmla="*/ 2317 w 2530"/>
                  <a:gd name="T83" fmla="*/ 256 h 2104"/>
                  <a:gd name="T84" fmla="*/ 2104 w 2530"/>
                  <a:gd name="T85" fmla="*/ 235 h 2104"/>
                  <a:gd name="T86" fmla="*/ 1926 w 2530"/>
                  <a:gd name="T87" fmla="*/ 220 h 2104"/>
                  <a:gd name="T88" fmla="*/ 1720 w 2530"/>
                  <a:gd name="T89" fmla="*/ 199 h 2104"/>
                  <a:gd name="T90" fmla="*/ 1549 w 2530"/>
                  <a:gd name="T91" fmla="*/ 178 h 2104"/>
                  <a:gd name="T92" fmla="*/ 1386 w 2530"/>
                  <a:gd name="T93" fmla="*/ 156 h 2104"/>
                  <a:gd name="T94" fmla="*/ 1187 w 2530"/>
                  <a:gd name="T95" fmla="*/ 135 h 2104"/>
                  <a:gd name="T96" fmla="*/ 1080 w 2530"/>
                  <a:gd name="T97" fmla="*/ 121 h 2104"/>
                  <a:gd name="T98" fmla="*/ 917 w 2530"/>
                  <a:gd name="T99" fmla="*/ 92 h 2104"/>
                  <a:gd name="T100" fmla="*/ 760 w 2530"/>
                  <a:gd name="T101" fmla="*/ 71 h 2104"/>
                  <a:gd name="T102" fmla="*/ 625 w 2530"/>
                  <a:gd name="T103" fmla="*/ 50 h 2104"/>
                  <a:gd name="T104" fmla="*/ 519 w 2530"/>
                  <a:gd name="T105" fmla="*/ 36 h 2104"/>
                  <a:gd name="T106" fmla="*/ 441 w 2530"/>
                  <a:gd name="T107" fmla="*/ 28 h 2104"/>
                  <a:gd name="T108" fmla="*/ 284 w 2530"/>
                  <a:gd name="T109" fmla="*/ 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0" h="2104">
                    <a:moveTo>
                      <a:pt x="284" y="0"/>
                    </a:moveTo>
                    <a:lnTo>
                      <a:pt x="277" y="28"/>
                    </a:lnTo>
                    <a:lnTo>
                      <a:pt x="270" y="64"/>
                    </a:lnTo>
                    <a:lnTo>
                      <a:pt x="263" y="114"/>
                    </a:lnTo>
                    <a:lnTo>
                      <a:pt x="263" y="121"/>
                    </a:lnTo>
                    <a:lnTo>
                      <a:pt x="256" y="171"/>
                    </a:lnTo>
                    <a:lnTo>
                      <a:pt x="249" y="235"/>
                    </a:lnTo>
                    <a:lnTo>
                      <a:pt x="242" y="256"/>
                    </a:lnTo>
                    <a:lnTo>
                      <a:pt x="242" y="284"/>
                    </a:lnTo>
                    <a:lnTo>
                      <a:pt x="242" y="291"/>
                    </a:lnTo>
                    <a:lnTo>
                      <a:pt x="220" y="391"/>
                    </a:lnTo>
                    <a:lnTo>
                      <a:pt x="220" y="398"/>
                    </a:lnTo>
                    <a:lnTo>
                      <a:pt x="213" y="419"/>
                    </a:lnTo>
                    <a:lnTo>
                      <a:pt x="213" y="427"/>
                    </a:lnTo>
                    <a:lnTo>
                      <a:pt x="213" y="441"/>
                    </a:lnTo>
                    <a:lnTo>
                      <a:pt x="213" y="448"/>
                    </a:lnTo>
                    <a:lnTo>
                      <a:pt x="213" y="462"/>
                    </a:lnTo>
                    <a:lnTo>
                      <a:pt x="206" y="490"/>
                    </a:lnTo>
                    <a:lnTo>
                      <a:pt x="199" y="533"/>
                    </a:lnTo>
                    <a:lnTo>
                      <a:pt x="192" y="576"/>
                    </a:lnTo>
                    <a:lnTo>
                      <a:pt x="192" y="583"/>
                    </a:lnTo>
                    <a:lnTo>
                      <a:pt x="192" y="597"/>
                    </a:lnTo>
                    <a:lnTo>
                      <a:pt x="192" y="597"/>
                    </a:lnTo>
                    <a:lnTo>
                      <a:pt x="185" y="611"/>
                    </a:lnTo>
                    <a:lnTo>
                      <a:pt x="156" y="817"/>
                    </a:lnTo>
                    <a:lnTo>
                      <a:pt x="156" y="825"/>
                    </a:lnTo>
                    <a:lnTo>
                      <a:pt x="156" y="825"/>
                    </a:lnTo>
                    <a:lnTo>
                      <a:pt x="142" y="874"/>
                    </a:lnTo>
                    <a:lnTo>
                      <a:pt x="142" y="889"/>
                    </a:lnTo>
                    <a:lnTo>
                      <a:pt x="142" y="896"/>
                    </a:lnTo>
                    <a:lnTo>
                      <a:pt x="142" y="896"/>
                    </a:lnTo>
                    <a:lnTo>
                      <a:pt x="142" y="917"/>
                    </a:lnTo>
                    <a:lnTo>
                      <a:pt x="135" y="967"/>
                    </a:lnTo>
                    <a:lnTo>
                      <a:pt x="121" y="1031"/>
                    </a:lnTo>
                    <a:lnTo>
                      <a:pt x="114" y="1095"/>
                    </a:lnTo>
                    <a:lnTo>
                      <a:pt x="107" y="1130"/>
                    </a:lnTo>
                    <a:lnTo>
                      <a:pt x="92" y="1201"/>
                    </a:lnTo>
                    <a:lnTo>
                      <a:pt x="85" y="1272"/>
                    </a:lnTo>
                    <a:lnTo>
                      <a:pt x="85" y="1279"/>
                    </a:lnTo>
                    <a:lnTo>
                      <a:pt x="78" y="1294"/>
                    </a:lnTo>
                    <a:lnTo>
                      <a:pt x="71" y="1358"/>
                    </a:lnTo>
                    <a:lnTo>
                      <a:pt x="36" y="1557"/>
                    </a:lnTo>
                    <a:lnTo>
                      <a:pt x="28" y="1642"/>
                    </a:lnTo>
                    <a:lnTo>
                      <a:pt x="21" y="1649"/>
                    </a:lnTo>
                    <a:lnTo>
                      <a:pt x="14" y="1699"/>
                    </a:lnTo>
                    <a:lnTo>
                      <a:pt x="0" y="1813"/>
                    </a:lnTo>
                    <a:lnTo>
                      <a:pt x="57" y="1827"/>
                    </a:lnTo>
                    <a:lnTo>
                      <a:pt x="99" y="1827"/>
                    </a:lnTo>
                    <a:lnTo>
                      <a:pt x="107" y="1834"/>
                    </a:lnTo>
                    <a:lnTo>
                      <a:pt x="128" y="1841"/>
                    </a:lnTo>
                    <a:lnTo>
                      <a:pt x="171" y="1841"/>
                    </a:lnTo>
                    <a:lnTo>
                      <a:pt x="185" y="1841"/>
                    </a:lnTo>
                    <a:lnTo>
                      <a:pt x="227" y="1855"/>
                    </a:lnTo>
                    <a:lnTo>
                      <a:pt x="263" y="1855"/>
                    </a:lnTo>
                    <a:lnTo>
                      <a:pt x="270" y="1855"/>
                    </a:lnTo>
                    <a:lnTo>
                      <a:pt x="306" y="1862"/>
                    </a:lnTo>
                    <a:lnTo>
                      <a:pt x="313" y="1862"/>
                    </a:lnTo>
                    <a:lnTo>
                      <a:pt x="348" y="1869"/>
                    </a:lnTo>
                    <a:lnTo>
                      <a:pt x="348" y="1869"/>
                    </a:lnTo>
                    <a:lnTo>
                      <a:pt x="355" y="1869"/>
                    </a:lnTo>
                    <a:lnTo>
                      <a:pt x="398" y="1877"/>
                    </a:lnTo>
                    <a:lnTo>
                      <a:pt x="448" y="1884"/>
                    </a:lnTo>
                    <a:lnTo>
                      <a:pt x="462" y="1884"/>
                    </a:lnTo>
                    <a:lnTo>
                      <a:pt x="476" y="1884"/>
                    </a:lnTo>
                    <a:lnTo>
                      <a:pt x="512" y="1891"/>
                    </a:lnTo>
                    <a:lnTo>
                      <a:pt x="519" y="1898"/>
                    </a:lnTo>
                    <a:lnTo>
                      <a:pt x="604" y="1905"/>
                    </a:lnTo>
                    <a:lnTo>
                      <a:pt x="611" y="1905"/>
                    </a:lnTo>
                    <a:lnTo>
                      <a:pt x="632" y="1912"/>
                    </a:lnTo>
                    <a:lnTo>
                      <a:pt x="675" y="1912"/>
                    </a:lnTo>
                    <a:lnTo>
                      <a:pt x="732" y="1926"/>
                    </a:lnTo>
                    <a:lnTo>
                      <a:pt x="760" y="1926"/>
                    </a:lnTo>
                    <a:lnTo>
                      <a:pt x="782" y="1926"/>
                    </a:lnTo>
                    <a:lnTo>
                      <a:pt x="817" y="1933"/>
                    </a:lnTo>
                    <a:lnTo>
                      <a:pt x="831" y="1941"/>
                    </a:lnTo>
                    <a:lnTo>
                      <a:pt x="853" y="1941"/>
                    </a:lnTo>
                    <a:lnTo>
                      <a:pt x="860" y="1941"/>
                    </a:lnTo>
                    <a:lnTo>
                      <a:pt x="860" y="1941"/>
                    </a:lnTo>
                    <a:lnTo>
                      <a:pt x="931" y="1948"/>
                    </a:lnTo>
                    <a:lnTo>
                      <a:pt x="931" y="1948"/>
                    </a:lnTo>
                    <a:lnTo>
                      <a:pt x="945" y="1955"/>
                    </a:lnTo>
                    <a:lnTo>
                      <a:pt x="966" y="1955"/>
                    </a:lnTo>
                    <a:lnTo>
                      <a:pt x="1002" y="1955"/>
                    </a:lnTo>
                    <a:lnTo>
                      <a:pt x="1016" y="1955"/>
                    </a:lnTo>
                    <a:lnTo>
                      <a:pt x="1059" y="1969"/>
                    </a:lnTo>
                    <a:lnTo>
                      <a:pt x="1137" y="1976"/>
                    </a:lnTo>
                    <a:lnTo>
                      <a:pt x="1158" y="1976"/>
                    </a:lnTo>
                    <a:lnTo>
                      <a:pt x="1165" y="1976"/>
                    </a:lnTo>
                    <a:lnTo>
                      <a:pt x="1194" y="1983"/>
                    </a:lnTo>
                    <a:lnTo>
                      <a:pt x="1244" y="1983"/>
                    </a:lnTo>
                    <a:lnTo>
                      <a:pt x="1272" y="1990"/>
                    </a:lnTo>
                    <a:lnTo>
                      <a:pt x="1286" y="1990"/>
                    </a:lnTo>
                    <a:lnTo>
                      <a:pt x="1315" y="1997"/>
                    </a:lnTo>
                    <a:lnTo>
                      <a:pt x="1329" y="1997"/>
                    </a:lnTo>
                    <a:lnTo>
                      <a:pt x="1372" y="1997"/>
                    </a:lnTo>
                    <a:lnTo>
                      <a:pt x="1414" y="2012"/>
                    </a:lnTo>
                    <a:lnTo>
                      <a:pt x="1428" y="2012"/>
                    </a:lnTo>
                    <a:lnTo>
                      <a:pt x="1556" y="2026"/>
                    </a:lnTo>
                    <a:lnTo>
                      <a:pt x="1563" y="2026"/>
                    </a:lnTo>
                    <a:lnTo>
                      <a:pt x="1563" y="2026"/>
                    </a:lnTo>
                    <a:lnTo>
                      <a:pt x="1578" y="2026"/>
                    </a:lnTo>
                    <a:lnTo>
                      <a:pt x="1606" y="2026"/>
                    </a:lnTo>
                    <a:lnTo>
                      <a:pt x="1635" y="2033"/>
                    </a:lnTo>
                    <a:lnTo>
                      <a:pt x="1649" y="2033"/>
                    </a:lnTo>
                    <a:lnTo>
                      <a:pt x="1663" y="2040"/>
                    </a:lnTo>
                    <a:lnTo>
                      <a:pt x="1691" y="2040"/>
                    </a:lnTo>
                    <a:lnTo>
                      <a:pt x="1791" y="2054"/>
                    </a:lnTo>
                    <a:lnTo>
                      <a:pt x="1805" y="2054"/>
                    </a:lnTo>
                    <a:lnTo>
                      <a:pt x="1805" y="2054"/>
                    </a:lnTo>
                    <a:lnTo>
                      <a:pt x="1848" y="2054"/>
                    </a:lnTo>
                    <a:lnTo>
                      <a:pt x="1862" y="2054"/>
                    </a:lnTo>
                    <a:lnTo>
                      <a:pt x="1912" y="2061"/>
                    </a:lnTo>
                    <a:lnTo>
                      <a:pt x="1961" y="2068"/>
                    </a:lnTo>
                    <a:lnTo>
                      <a:pt x="1990" y="2068"/>
                    </a:lnTo>
                    <a:lnTo>
                      <a:pt x="2047" y="2076"/>
                    </a:lnTo>
                    <a:lnTo>
                      <a:pt x="2075" y="2076"/>
                    </a:lnTo>
                    <a:lnTo>
                      <a:pt x="2104" y="2083"/>
                    </a:lnTo>
                    <a:lnTo>
                      <a:pt x="2111" y="2083"/>
                    </a:lnTo>
                    <a:lnTo>
                      <a:pt x="2160" y="2083"/>
                    </a:lnTo>
                    <a:lnTo>
                      <a:pt x="2168" y="2083"/>
                    </a:lnTo>
                    <a:lnTo>
                      <a:pt x="2182" y="2083"/>
                    </a:lnTo>
                    <a:lnTo>
                      <a:pt x="2189" y="2083"/>
                    </a:lnTo>
                    <a:lnTo>
                      <a:pt x="2196" y="2090"/>
                    </a:lnTo>
                    <a:lnTo>
                      <a:pt x="2224" y="2090"/>
                    </a:lnTo>
                    <a:lnTo>
                      <a:pt x="2231" y="2090"/>
                    </a:lnTo>
                    <a:lnTo>
                      <a:pt x="2267" y="2097"/>
                    </a:lnTo>
                    <a:lnTo>
                      <a:pt x="2317" y="2097"/>
                    </a:lnTo>
                    <a:lnTo>
                      <a:pt x="2352" y="2097"/>
                    </a:lnTo>
                    <a:lnTo>
                      <a:pt x="2359" y="2104"/>
                    </a:lnTo>
                    <a:lnTo>
                      <a:pt x="2359" y="2104"/>
                    </a:lnTo>
                    <a:lnTo>
                      <a:pt x="2374" y="2104"/>
                    </a:lnTo>
                    <a:lnTo>
                      <a:pt x="2374" y="2104"/>
                    </a:lnTo>
                    <a:lnTo>
                      <a:pt x="2374" y="2097"/>
                    </a:lnTo>
                    <a:lnTo>
                      <a:pt x="2374" y="2061"/>
                    </a:lnTo>
                    <a:lnTo>
                      <a:pt x="2381" y="2054"/>
                    </a:lnTo>
                    <a:lnTo>
                      <a:pt x="2381" y="2040"/>
                    </a:lnTo>
                    <a:lnTo>
                      <a:pt x="2381" y="2033"/>
                    </a:lnTo>
                    <a:lnTo>
                      <a:pt x="2381" y="2026"/>
                    </a:lnTo>
                    <a:lnTo>
                      <a:pt x="2388" y="1976"/>
                    </a:lnTo>
                    <a:lnTo>
                      <a:pt x="2388" y="1962"/>
                    </a:lnTo>
                    <a:lnTo>
                      <a:pt x="2388" y="1955"/>
                    </a:lnTo>
                    <a:lnTo>
                      <a:pt x="2388" y="1955"/>
                    </a:lnTo>
                    <a:lnTo>
                      <a:pt x="2388" y="1933"/>
                    </a:lnTo>
                    <a:lnTo>
                      <a:pt x="2388" y="1926"/>
                    </a:lnTo>
                    <a:lnTo>
                      <a:pt x="2388" y="1919"/>
                    </a:lnTo>
                    <a:lnTo>
                      <a:pt x="2388" y="1912"/>
                    </a:lnTo>
                    <a:lnTo>
                      <a:pt x="2388" y="1905"/>
                    </a:lnTo>
                    <a:lnTo>
                      <a:pt x="2395" y="1869"/>
                    </a:lnTo>
                    <a:lnTo>
                      <a:pt x="2395" y="1862"/>
                    </a:lnTo>
                    <a:lnTo>
                      <a:pt x="2395" y="1855"/>
                    </a:lnTo>
                    <a:lnTo>
                      <a:pt x="2395" y="1855"/>
                    </a:lnTo>
                    <a:lnTo>
                      <a:pt x="2395" y="1848"/>
                    </a:lnTo>
                    <a:lnTo>
                      <a:pt x="2395" y="1841"/>
                    </a:lnTo>
                    <a:lnTo>
                      <a:pt x="2402" y="1834"/>
                    </a:lnTo>
                    <a:lnTo>
                      <a:pt x="2402" y="1827"/>
                    </a:lnTo>
                    <a:lnTo>
                      <a:pt x="2402" y="1820"/>
                    </a:lnTo>
                    <a:lnTo>
                      <a:pt x="2402" y="1770"/>
                    </a:lnTo>
                    <a:lnTo>
                      <a:pt x="2402" y="1770"/>
                    </a:lnTo>
                    <a:lnTo>
                      <a:pt x="2402" y="1734"/>
                    </a:lnTo>
                    <a:lnTo>
                      <a:pt x="2409" y="1699"/>
                    </a:lnTo>
                    <a:lnTo>
                      <a:pt x="2409" y="1699"/>
                    </a:lnTo>
                    <a:lnTo>
                      <a:pt x="2409" y="1692"/>
                    </a:lnTo>
                    <a:lnTo>
                      <a:pt x="2409" y="1685"/>
                    </a:lnTo>
                    <a:lnTo>
                      <a:pt x="2416" y="1656"/>
                    </a:lnTo>
                    <a:lnTo>
                      <a:pt x="2416" y="1649"/>
                    </a:lnTo>
                    <a:lnTo>
                      <a:pt x="2416" y="1642"/>
                    </a:lnTo>
                    <a:lnTo>
                      <a:pt x="2416" y="1642"/>
                    </a:lnTo>
                    <a:lnTo>
                      <a:pt x="2416" y="1635"/>
                    </a:lnTo>
                    <a:lnTo>
                      <a:pt x="2416" y="1614"/>
                    </a:lnTo>
                    <a:lnTo>
                      <a:pt x="2416" y="1606"/>
                    </a:lnTo>
                    <a:lnTo>
                      <a:pt x="2416" y="1592"/>
                    </a:lnTo>
                    <a:lnTo>
                      <a:pt x="2416" y="1585"/>
                    </a:lnTo>
                    <a:lnTo>
                      <a:pt x="2416" y="1585"/>
                    </a:lnTo>
                    <a:lnTo>
                      <a:pt x="2416" y="1571"/>
                    </a:lnTo>
                    <a:lnTo>
                      <a:pt x="2416" y="1564"/>
                    </a:lnTo>
                    <a:lnTo>
                      <a:pt x="2423" y="1528"/>
                    </a:lnTo>
                    <a:lnTo>
                      <a:pt x="2430" y="1415"/>
                    </a:lnTo>
                    <a:lnTo>
                      <a:pt x="2438" y="1365"/>
                    </a:lnTo>
                    <a:lnTo>
                      <a:pt x="2438" y="1358"/>
                    </a:lnTo>
                    <a:lnTo>
                      <a:pt x="2438" y="1351"/>
                    </a:lnTo>
                    <a:lnTo>
                      <a:pt x="2438" y="1351"/>
                    </a:lnTo>
                    <a:lnTo>
                      <a:pt x="2445" y="1336"/>
                    </a:lnTo>
                    <a:lnTo>
                      <a:pt x="2445" y="1301"/>
                    </a:lnTo>
                    <a:lnTo>
                      <a:pt x="2452" y="1187"/>
                    </a:lnTo>
                    <a:lnTo>
                      <a:pt x="2466" y="1052"/>
                    </a:lnTo>
                    <a:lnTo>
                      <a:pt x="2466" y="1052"/>
                    </a:lnTo>
                    <a:lnTo>
                      <a:pt x="2466" y="1038"/>
                    </a:lnTo>
                    <a:lnTo>
                      <a:pt x="2473" y="995"/>
                    </a:lnTo>
                    <a:lnTo>
                      <a:pt x="2473" y="960"/>
                    </a:lnTo>
                    <a:lnTo>
                      <a:pt x="2473" y="931"/>
                    </a:lnTo>
                    <a:lnTo>
                      <a:pt x="2473" y="924"/>
                    </a:lnTo>
                    <a:lnTo>
                      <a:pt x="2480" y="846"/>
                    </a:lnTo>
                    <a:lnTo>
                      <a:pt x="2487" y="796"/>
                    </a:lnTo>
                    <a:lnTo>
                      <a:pt x="2487" y="761"/>
                    </a:lnTo>
                    <a:lnTo>
                      <a:pt x="2502" y="654"/>
                    </a:lnTo>
                    <a:lnTo>
                      <a:pt x="2502" y="618"/>
                    </a:lnTo>
                    <a:lnTo>
                      <a:pt x="2509" y="490"/>
                    </a:lnTo>
                    <a:lnTo>
                      <a:pt x="2516" y="419"/>
                    </a:lnTo>
                    <a:lnTo>
                      <a:pt x="2516" y="412"/>
                    </a:lnTo>
                    <a:lnTo>
                      <a:pt x="2516" y="405"/>
                    </a:lnTo>
                    <a:lnTo>
                      <a:pt x="2516" y="398"/>
                    </a:lnTo>
                    <a:lnTo>
                      <a:pt x="2516" y="377"/>
                    </a:lnTo>
                    <a:lnTo>
                      <a:pt x="2523" y="334"/>
                    </a:lnTo>
                    <a:lnTo>
                      <a:pt x="2523" y="334"/>
                    </a:lnTo>
                    <a:lnTo>
                      <a:pt x="2530" y="277"/>
                    </a:lnTo>
                    <a:lnTo>
                      <a:pt x="2466" y="270"/>
                    </a:lnTo>
                    <a:lnTo>
                      <a:pt x="2416" y="263"/>
                    </a:lnTo>
                    <a:lnTo>
                      <a:pt x="2395" y="263"/>
                    </a:lnTo>
                    <a:lnTo>
                      <a:pt x="2331" y="256"/>
                    </a:lnTo>
                    <a:lnTo>
                      <a:pt x="2317" y="256"/>
                    </a:lnTo>
                    <a:lnTo>
                      <a:pt x="2303" y="256"/>
                    </a:lnTo>
                    <a:lnTo>
                      <a:pt x="2217" y="249"/>
                    </a:lnTo>
                    <a:lnTo>
                      <a:pt x="2217" y="249"/>
                    </a:lnTo>
                    <a:lnTo>
                      <a:pt x="2160" y="242"/>
                    </a:lnTo>
                    <a:lnTo>
                      <a:pt x="2104" y="235"/>
                    </a:lnTo>
                    <a:lnTo>
                      <a:pt x="2047" y="227"/>
                    </a:lnTo>
                    <a:lnTo>
                      <a:pt x="2032" y="227"/>
                    </a:lnTo>
                    <a:lnTo>
                      <a:pt x="1954" y="220"/>
                    </a:lnTo>
                    <a:lnTo>
                      <a:pt x="1933" y="220"/>
                    </a:lnTo>
                    <a:lnTo>
                      <a:pt x="1926" y="220"/>
                    </a:lnTo>
                    <a:lnTo>
                      <a:pt x="1897" y="220"/>
                    </a:lnTo>
                    <a:lnTo>
                      <a:pt x="1848" y="213"/>
                    </a:lnTo>
                    <a:lnTo>
                      <a:pt x="1819" y="206"/>
                    </a:lnTo>
                    <a:lnTo>
                      <a:pt x="1734" y="199"/>
                    </a:lnTo>
                    <a:lnTo>
                      <a:pt x="1720" y="199"/>
                    </a:lnTo>
                    <a:lnTo>
                      <a:pt x="1620" y="185"/>
                    </a:lnTo>
                    <a:lnTo>
                      <a:pt x="1563" y="178"/>
                    </a:lnTo>
                    <a:lnTo>
                      <a:pt x="1563" y="178"/>
                    </a:lnTo>
                    <a:lnTo>
                      <a:pt x="1556" y="178"/>
                    </a:lnTo>
                    <a:lnTo>
                      <a:pt x="1549" y="178"/>
                    </a:lnTo>
                    <a:lnTo>
                      <a:pt x="1542" y="178"/>
                    </a:lnTo>
                    <a:lnTo>
                      <a:pt x="1492" y="171"/>
                    </a:lnTo>
                    <a:lnTo>
                      <a:pt x="1471" y="164"/>
                    </a:lnTo>
                    <a:lnTo>
                      <a:pt x="1421" y="164"/>
                    </a:lnTo>
                    <a:lnTo>
                      <a:pt x="1386" y="156"/>
                    </a:lnTo>
                    <a:lnTo>
                      <a:pt x="1343" y="149"/>
                    </a:lnTo>
                    <a:lnTo>
                      <a:pt x="1301" y="149"/>
                    </a:lnTo>
                    <a:lnTo>
                      <a:pt x="1258" y="142"/>
                    </a:lnTo>
                    <a:lnTo>
                      <a:pt x="1215" y="135"/>
                    </a:lnTo>
                    <a:lnTo>
                      <a:pt x="1187" y="135"/>
                    </a:lnTo>
                    <a:lnTo>
                      <a:pt x="1187" y="135"/>
                    </a:lnTo>
                    <a:lnTo>
                      <a:pt x="1180" y="135"/>
                    </a:lnTo>
                    <a:lnTo>
                      <a:pt x="1173" y="128"/>
                    </a:lnTo>
                    <a:lnTo>
                      <a:pt x="1102" y="121"/>
                    </a:lnTo>
                    <a:lnTo>
                      <a:pt x="1080" y="121"/>
                    </a:lnTo>
                    <a:lnTo>
                      <a:pt x="1073" y="121"/>
                    </a:lnTo>
                    <a:lnTo>
                      <a:pt x="1045" y="114"/>
                    </a:lnTo>
                    <a:lnTo>
                      <a:pt x="988" y="107"/>
                    </a:lnTo>
                    <a:lnTo>
                      <a:pt x="959" y="100"/>
                    </a:lnTo>
                    <a:lnTo>
                      <a:pt x="917" y="92"/>
                    </a:lnTo>
                    <a:lnTo>
                      <a:pt x="917" y="92"/>
                    </a:lnTo>
                    <a:lnTo>
                      <a:pt x="910" y="92"/>
                    </a:lnTo>
                    <a:lnTo>
                      <a:pt x="860" y="85"/>
                    </a:lnTo>
                    <a:lnTo>
                      <a:pt x="817" y="78"/>
                    </a:lnTo>
                    <a:lnTo>
                      <a:pt x="760" y="71"/>
                    </a:lnTo>
                    <a:lnTo>
                      <a:pt x="732" y="64"/>
                    </a:lnTo>
                    <a:lnTo>
                      <a:pt x="704" y="64"/>
                    </a:lnTo>
                    <a:lnTo>
                      <a:pt x="689" y="64"/>
                    </a:lnTo>
                    <a:lnTo>
                      <a:pt x="661" y="57"/>
                    </a:lnTo>
                    <a:lnTo>
                      <a:pt x="625" y="50"/>
                    </a:lnTo>
                    <a:lnTo>
                      <a:pt x="611" y="50"/>
                    </a:lnTo>
                    <a:lnTo>
                      <a:pt x="590" y="50"/>
                    </a:lnTo>
                    <a:lnTo>
                      <a:pt x="561" y="43"/>
                    </a:lnTo>
                    <a:lnTo>
                      <a:pt x="533" y="36"/>
                    </a:lnTo>
                    <a:lnTo>
                      <a:pt x="519" y="36"/>
                    </a:lnTo>
                    <a:lnTo>
                      <a:pt x="512" y="36"/>
                    </a:lnTo>
                    <a:lnTo>
                      <a:pt x="505" y="36"/>
                    </a:lnTo>
                    <a:lnTo>
                      <a:pt x="490" y="36"/>
                    </a:lnTo>
                    <a:lnTo>
                      <a:pt x="462" y="36"/>
                    </a:lnTo>
                    <a:lnTo>
                      <a:pt x="441" y="28"/>
                    </a:lnTo>
                    <a:lnTo>
                      <a:pt x="398" y="21"/>
                    </a:lnTo>
                    <a:lnTo>
                      <a:pt x="384" y="21"/>
                    </a:lnTo>
                    <a:lnTo>
                      <a:pt x="377" y="14"/>
                    </a:lnTo>
                    <a:lnTo>
                      <a:pt x="370" y="14"/>
                    </a:lnTo>
                    <a:lnTo>
                      <a:pt x="284" y="0"/>
                    </a:lnTo>
                    <a:lnTo>
                      <a:pt x="284"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2484376" y="1497336"/>
              <a:ext cx="1739900" cy="2463800"/>
            </a:xfrm>
            <a:prstGeom prst="rect">
              <a:avLst/>
            </a:prstGeom>
          </p:spPr>
        </p:pic>
      </p:grpSp>
    </p:spTree>
    <p:extLst>
      <p:ext uri="{BB962C8B-B14F-4D97-AF65-F5344CB8AC3E}">
        <p14:creationId xmlns:p14="http://schemas.microsoft.com/office/powerpoint/2010/main" val="27097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a:t>Click to insert picture</a:t>
            </a:r>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6652061" y="5383368"/>
            <a:ext cx="2491939" cy="1484157"/>
            <a:chOff x="6652061" y="5383368"/>
            <a:chExt cx="2491939" cy="1484157"/>
          </a:xfrm>
        </p:grpSpPr>
        <p:sp>
          <p:nvSpPr>
            <p:cNvPr id="12"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99661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84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91016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a:solidFill>
                  <a:srgbClr val="EC833E"/>
                </a:solidFill>
                <a:latin typeface="Rockwell"/>
                <a:cs typeface="Rockwell"/>
              </a:rPr>
              <a:t>Hi there. </a:t>
            </a:r>
          </a:p>
          <a:p>
            <a:pPr>
              <a:lnSpc>
                <a:spcPct val="90000"/>
              </a:lnSpc>
            </a:pPr>
            <a:endParaRPr lang="en-US" sz="3200" dirty="0">
              <a:solidFill>
                <a:srgbClr val="EC833E"/>
              </a:solidFill>
              <a:latin typeface="Rockwell"/>
              <a:cs typeface="Rockwell"/>
            </a:endParaRPr>
          </a:p>
          <a:p>
            <a:pPr>
              <a:lnSpc>
                <a:spcPct val="90000"/>
              </a:lnSpc>
            </a:pPr>
            <a:r>
              <a:rPr lang="en-US" sz="3200" dirty="0">
                <a:solidFill>
                  <a:srgbClr val="EC833E"/>
                </a:solidFill>
                <a:latin typeface="Rockwell"/>
                <a:cs typeface="Rockwell"/>
              </a:rPr>
              <a:t>Thanks for choosing our</a:t>
            </a:r>
            <a:br>
              <a:rPr lang="en-US" sz="3200" dirty="0">
                <a:solidFill>
                  <a:srgbClr val="EC833E"/>
                </a:solidFill>
                <a:latin typeface="Rockwell"/>
                <a:cs typeface="Rockwell"/>
              </a:rPr>
            </a:br>
            <a:r>
              <a:rPr lang="en-US" sz="3200" dirty="0">
                <a:solidFill>
                  <a:srgbClr val="EC833E"/>
                </a:solidFill>
                <a:latin typeface="Rockwell"/>
                <a:cs typeface="Rockwell"/>
              </a:rPr>
              <a:t>Black Hills PowerPoint template.</a:t>
            </a:r>
            <a:r>
              <a:rPr lang="en-US" sz="3200" dirty="0">
                <a:solidFill>
                  <a:schemeClr val="tx1"/>
                </a:solidFill>
                <a:latin typeface="Rockwell"/>
                <a:cs typeface="Rockwell"/>
              </a:rPr>
              <a:t> </a:t>
            </a:r>
          </a:p>
          <a:p>
            <a:r>
              <a:rPr lang="en-US" sz="2000" dirty="0">
                <a:solidFill>
                  <a:schemeClr val="tx1"/>
                </a:solidFill>
                <a:latin typeface="Arial"/>
                <a:cs typeface="Arial"/>
              </a:rPr>
              <a:t> </a:t>
            </a:r>
          </a:p>
          <a:p>
            <a:r>
              <a:rPr lang="en-US" sz="2000" dirty="0">
                <a:solidFill>
                  <a:schemeClr val="tx1"/>
                </a:solidFill>
                <a:latin typeface="Arial"/>
                <a:cs typeface="Arial"/>
              </a:rPr>
              <a:t>Being the helpers that we are, we wanted to offer couple of thoughts for you to ponder before you start building your presentation.</a:t>
            </a:r>
          </a:p>
          <a:p>
            <a:endParaRPr lang="en-US" sz="2000" dirty="0">
              <a:solidFill>
                <a:schemeClr val="tx1"/>
              </a:solidFill>
              <a:latin typeface="Arial"/>
              <a:cs typeface="Arial"/>
            </a:endParaRPr>
          </a:p>
          <a:p>
            <a:r>
              <a:rPr lang="en-US" sz="2000" dirty="0">
                <a:solidFill>
                  <a:schemeClr val="tx1"/>
                </a:solidFill>
                <a:latin typeface="Arial"/>
                <a:cs typeface="Arial"/>
              </a:rPr>
              <a:t>If you aren’t that familiar with PowerPoint, no worries. We have courses on </a:t>
            </a:r>
            <a:r>
              <a:rPr lang="en-US" sz="2000" dirty="0" err="1">
                <a:solidFill>
                  <a:schemeClr val="tx1"/>
                </a:solidFill>
                <a:latin typeface="Arial"/>
                <a:cs typeface="Arial"/>
              </a:rPr>
              <a:t>BHyou</a:t>
            </a:r>
            <a:r>
              <a:rPr lang="en-US" sz="2000" dirty="0">
                <a:solidFill>
                  <a:schemeClr val="tx1"/>
                </a:solidFill>
                <a:latin typeface="Arial"/>
                <a:cs typeface="Arial"/>
              </a:rPr>
              <a:t> to help you with that.</a:t>
            </a:r>
          </a:p>
          <a:p>
            <a:endParaRPr lang="en-US" sz="1600" dirty="0">
              <a:solidFill>
                <a:schemeClr val="tx1"/>
              </a:solidFill>
              <a:latin typeface="Arial"/>
              <a:cs typeface="Arial"/>
            </a:endParaRPr>
          </a:p>
        </p:txBody>
      </p:sp>
    </p:spTree>
    <p:extLst>
      <p:ext uri="{BB962C8B-B14F-4D97-AF65-F5344CB8AC3E}">
        <p14:creationId xmlns:p14="http://schemas.microsoft.com/office/powerpoint/2010/main" val="305730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a:solidFill>
                  <a:srgbClr val="EC833E"/>
                </a:solidFill>
                <a:latin typeface="Rockwell"/>
                <a:cs typeface="Rockwell"/>
              </a:rPr>
              <a:t>Thought #1:</a:t>
            </a:r>
          </a:p>
          <a:p>
            <a:r>
              <a:rPr lang="en-US" sz="2000" dirty="0">
                <a:solidFill>
                  <a:srgbClr val="000000"/>
                </a:solidFill>
                <a:latin typeface="Arial"/>
                <a:cs typeface="Arial"/>
              </a:rPr>
              <a:t>Presentations are used to inform, make a point, to sell one or more ideas. </a:t>
            </a:r>
          </a:p>
          <a:p>
            <a:endParaRPr lang="en-US" sz="2000" dirty="0">
              <a:solidFill>
                <a:srgbClr val="000000"/>
              </a:solidFill>
              <a:latin typeface="Arial"/>
              <a:cs typeface="Arial"/>
            </a:endParaRPr>
          </a:p>
          <a:p>
            <a:r>
              <a:rPr lang="en-US" sz="2000" dirty="0">
                <a:solidFill>
                  <a:srgbClr val="000000"/>
                </a:solidFill>
                <a:latin typeface="Arial"/>
                <a:cs typeface="Arial"/>
              </a:rPr>
              <a:t>If you’re simply looking to share information, it might be better to create a report or one page summary. </a:t>
            </a:r>
          </a:p>
          <a:p>
            <a:endParaRPr lang="en-US" sz="2000" dirty="0">
              <a:solidFill>
                <a:srgbClr val="000000"/>
              </a:solidFill>
              <a:latin typeface="Arial"/>
              <a:cs typeface="Arial"/>
            </a:endParaRPr>
          </a:p>
          <a:p>
            <a:r>
              <a:rPr lang="en-US" sz="2000" dirty="0">
                <a:solidFill>
                  <a:srgbClr val="000000"/>
                </a:solidFill>
                <a:latin typeface="Arial"/>
                <a:cs typeface="Arial"/>
              </a:rPr>
              <a:t>You can download a report template on </a:t>
            </a:r>
            <a:r>
              <a:rPr lang="en-US" sz="2000" dirty="0" err="1">
                <a:solidFill>
                  <a:srgbClr val="000000"/>
                </a:solidFill>
                <a:latin typeface="Arial"/>
                <a:cs typeface="Arial"/>
              </a:rPr>
              <a:t>MyBHC</a:t>
            </a:r>
            <a:r>
              <a:rPr lang="en-US" sz="2000" dirty="0">
                <a:solidFill>
                  <a:srgbClr val="000000"/>
                </a:solidFill>
                <a:latin typeface="Arial"/>
                <a:cs typeface="Arial"/>
              </a:rPr>
              <a:t> in the same location where you snagged this PowerPoint template.</a:t>
            </a:r>
          </a:p>
          <a:p>
            <a:endParaRPr lang="en-US" sz="1600" dirty="0">
              <a:solidFill>
                <a:schemeClr val="tx1"/>
              </a:solidFill>
              <a:latin typeface="Arial"/>
              <a:cs typeface="Arial"/>
            </a:endParaRPr>
          </a:p>
        </p:txBody>
      </p:sp>
    </p:spTree>
    <p:extLst>
      <p:ext uri="{BB962C8B-B14F-4D97-AF65-F5344CB8AC3E}">
        <p14:creationId xmlns:p14="http://schemas.microsoft.com/office/powerpoint/2010/main" val="81105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a:solidFill>
                  <a:srgbClr val="EC833E"/>
                </a:solidFill>
                <a:latin typeface="Rockwell"/>
                <a:cs typeface="Rockwell"/>
              </a:rPr>
              <a:t>Thought #2:</a:t>
            </a:r>
          </a:p>
          <a:p>
            <a:r>
              <a:rPr lang="en-US" sz="2000" dirty="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2766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a:solidFill>
                  <a:srgbClr val="EC833E"/>
                </a:solidFill>
                <a:latin typeface="Rockwell"/>
                <a:cs typeface="Rockwell"/>
              </a:rPr>
              <a:t>Thought #3:</a:t>
            </a:r>
          </a:p>
          <a:p>
            <a:r>
              <a:rPr lang="en-US" sz="2000" dirty="0">
                <a:solidFill>
                  <a:srgbClr val="000000"/>
                </a:solidFill>
                <a:latin typeface="Arial"/>
                <a:cs typeface="Arial"/>
              </a:rPr>
              <a:t>Want to use photos</a:t>
            </a:r>
            <a:r>
              <a:rPr lang="en-US" sz="2000" baseline="0" dirty="0">
                <a:solidFill>
                  <a:srgbClr val="000000"/>
                </a:solidFill>
                <a:latin typeface="Arial"/>
                <a:cs typeface="Arial"/>
              </a:rPr>
              <a:t> </a:t>
            </a:r>
            <a:r>
              <a:rPr lang="en-US" sz="2000" dirty="0">
                <a:solidFill>
                  <a:srgbClr val="000000"/>
                </a:solidFill>
                <a:latin typeface="Arial"/>
                <a:cs typeface="Arial"/>
              </a:rPr>
              <a:t>to help tell your story</a:t>
            </a:r>
            <a:r>
              <a:rPr lang="en-US" sz="2000" baseline="0" dirty="0">
                <a:solidFill>
                  <a:srgbClr val="000000"/>
                </a:solidFill>
                <a:latin typeface="Arial"/>
                <a:cs typeface="Arial"/>
              </a:rPr>
              <a:t>? </a:t>
            </a:r>
          </a:p>
          <a:p>
            <a:endParaRPr lang="en-US" sz="1400" dirty="0">
              <a:solidFill>
                <a:srgbClr val="000000"/>
              </a:solidFill>
              <a:latin typeface="Arial"/>
              <a:cs typeface="Arial"/>
            </a:endParaRPr>
          </a:p>
          <a:p>
            <a:r>
              <a:rPr lang="en-US" sz="1400" dirty="0">
                <a:solidFill>
                  <a:srgbClr val="000000"/>
                </a:solidFill>
                <a:latin typeface="Arial"/>
                <a:cs typeface="Arial"/>
              </a:rPr>
              <a:t>As</a:t>
            </a:r>
            <a:r>
              <a:rPr lang="en-US" sz="1400" baseline="0" dirty="0">
                <a:solidFill>
                  <a:srgbClr val="000000"/>
                </a:solidFill>
                <a:latin typeface="Arial"/>
                <a:cs typeface="Arial"/>
              </a:rPr>
              <a:t>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baseline="0" dirty="0">
              <a:solidFill>
                <a:srgbClr val="000000"/>
              </a:solidFill>
              <a:latin typeface="Arial"/>
              <a:cs typeface="Arial"/>
            </a:endParaRPr>
          </a:p>
          <a:p>
            <a:r>
              <a:rPr lang="en-US" sz="1400" baseline="0" dirty="0">
                <a:solidFill>
                  <a:srgbClr val="000000"/>
                </a:solidFill>
                <a:latin typeface="Arial"/>
                <a:cs typeface="Arial"/>
              </a:rPr>
              <a:t>If you don</a:t>
            </a:r>
            <a:r>
              <a:rPr lang="fr-FR" sz="1400" baseline="0" dirty="0">
                <a:solidFill>
                  <a:srgbClr val="000000"/>
                </a:solidFill>
                <a:latin typeface="Arial"/>
                <a:cs typeface="Arial"/>
              </a:rPr>
              <a:t>’</a:t>
            </a:r>
            <a:r>
              <a:rPr lang="en-US" sz="1400" baseline="0" dirty="0">
                <a:solidFill>
                  <a:srgbClr val="000000"/>
                </a:solidFill>
                <a:latin typeface="Arial"/>
                <a:cs typeface="Arial"/>
              </a:rPr>
              <a:t>t have the picture you want on your computer:</a:t>
            </a:r>
          </a:p>
          <a:p>
            <a:pPr marL="285750" marR="0" indent="-285750" algn="l" defTabSz="457200" rtl="0" eaLnBrk="1" fontAlgn="auto" latinLnBrk="0" hangingPunct="1">
              <a:lnSpc>
                <a:spcPct val="100000"/>
              </a:lnSpc>
              <a:spcBef>
                <a:spcPts val="0"/>
              </a:spcBef>
              <a:spcAft>
                <a:spcPts val="0"/>
              </a:spcAft>
              <a:buClrTx/>
              <a:buSzTx/>
              <a:buFont typeface="+mj-lt"/>
              <a:buAutoNum type="arabicPeriod"/>
              <a:tabLst/>
              <a:defRPr/>
            </a:pPr>
            <a:r>
              <a:rPr lang="en-US" sz="1400" b="0" i="0" u="none" strike="noStrike" kern="1200" baseline="0" dirty="0">
                <a:solidFill>
                  <a:schemeClr val="tx1"/>
                </a:solidFill>
                <a:latin typeface="Arial"/>
                <a:ea typeface="+mn-ea"/>
                <a:cs typeface="Arial"/>
              </a:rPr>
              <a:t>You can browse our stock photo site, </a:t>
            </a:r>
            <a:r>
              <a:rPr lang="en-US" sz="1400" b="0" i="0" u="none" strike="noStrike" kern="1200" baseline="0" dirty="0">
                <a:solidFill>
                  <a:schemeClr val="tx1"/>
                </a:solidFill>
                <a:latin typeface="Arial"/>
                <a:ea typeface="+mn-ea"/>
                <a:cs typeface="Arial"/>
                <a:hlinkClick r:id="rId2"/>
              </a:rPr>
              <a:t>www.istockphoto.com</a:t>
            </a:r>
            <a:r>
              <a:rPr lang="en-US" sz="1400" b="0" i="0" u="none" strike="noStrike" kern="1200" baseline="0" dirty="0">
                <a:solidFill>
                  <a:schemeClr val="tx1"/>
                </a:solidFill>
                <a:latin typeface="Arial"/>
                <a:ea typeface="+mn-ea"/>
                <a:cs typeface="Arial"/>
              </a:rPr>
              <a:t>, for a pic. If you find a photo here email us the stock photo number at </a:t>
            </a:r>
            <a:r>
              <a:rPr lang="en-US" sz="1400" b="0" i="0" u="none" strike="noStrike" kern="1200" baseline="0" dirty="0">
                <a:solidFill>
                  <a:schemeClr val="tx1"/>
                </a:solidFill>
                <a:latin typeface="Arial"/>
                <a:ea typeface="+mn-ea"/>
                <a:cs typeface="Arial"/>
                <a:hlinkClick r:id="rId3"/>
              </a:rPr>
              <a:t>creativesolutions@blackhillscorp.com</a:t>
            </a:r>
            <a:r>
              <a:rPr lang="en-US" sz="1400" b="0" i="0" u="none" strike="noStrike" kern="1200" baseline="0" dirty="0">
                <a:solidFill>
                  <a:schemeClr val="tx1"/>
                </a:solidFill>
                <a:latin typeface="Arial"/>
                <a:ea typeface="+mn-ea"/>
                <a:cs typeface="Arial"/>
              </a:rPr>
              <a:t> and we’ll download a rights managed photo for you to use.</a:t>
            </a:r>
            <a:endParaRPr lang="en-US" sz="1400" dirty="0">
              <a:solidFill>
                <a:srgbClr val="000000"/>
              </a:solidFill>
              <a:latin typeface="Arial"/>
              <a:cs typeface="Arial"/>
            </a:endParaRPr>
          </a:p>
          <a:p>
            <a:pPr marL="285750" indent="-285750">
              <a:buFont typeface="+mj-lt"/>
              <a:buAutoNum type="arabicPeriod"/>
            </a:pPr>
            <a:r>
              <a:rPr lang="en-US" sz="1400" baseline="0" dirty="0">
                <a:solidFill>
                  <a:srgbClr val="000000"/>
                </a:solidFill>
                <a:latin typeface="Arial"/>
                <a:cs typeface="Arial"/>
              </a:rPr>
              <a:t>If you’re looking for a company photo, you can drop us an email </a:t>
            </a:r>
            <a:r>
              <a:rPr lang="en-US" sz="1400" b="0" i="0" u="none" strike="noStrike" kern="1200" baseline="0" dirty="0">
                <a:solidFill>
                  <a:schemeClr val="tx1"/>
                </a:solidFill>
                <a:latin typeface="Arial"/>
                <a:ea typeface="+mn-ea"/>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b="0" i="0" u="none" strike="noStrike" kern="1200" baseline="0" dirty="0">
              <a:solidFill>
                <a:schemeClr val="tx1"/>
              </a:solidFill>
              <a:latin typeface="Arial"/>
              <a:ea typeface="+mn-ea"/>
              <a:cs typeface="Arial"/>
            </a:endParaRPr>
          </a:p>
          <a:p>
            <a:pPr marL="0" indent="0">
              <a:buFont typeface="Arial"/>
              <a:buNone/>
            </a:pPr>
            <a:r>
              <a:rPr lang="en-US" sz="1400" kern="1200" dirty="0">
                <a:solidFill>
                  <a:schemeClr val="tx1"/>
                </a:solidFill>
                <a:effectLst/>
                <a:latin typeface="Arial"/>
                <a:ea typeface="+mn-ea"/>
                <a:cs typeface="Arial"/>
              </a:rPr>
              <a:t>Please plan for two business days to receive photo</a:t>
            </a:r>
            <a:r>
              <a:rPr lang="en-US" sz="1400" kern="1200" baseline="0" dirty="0">
                <a:solidFill>
                  <a:schemeClr val="tx1"/>
                </a:solidFill>
                <a:effectLst/>
                <a:latin typeface="Arial"/>
                <a:ea typeface="+mn-ea"/>
                <a:cs typeface="Arial"/>
              </a:rPr>
              <a:t>. P</a:t>
            </a:r>
            <a:r>
              <a:rPr lang="en-US" sz="1400" kern="1200" dirty="0">
                <a:solidFill>
                  <a:schemeClr val="tx1"/>
                </a:solidFill>
                <a:effectLst/>
                <a:latin typeface="Arial"/>
                <a:ea typeface="+mn-ea"/>
                <a:cs typeface="Arial"/>
              </a:rPr>
              <a:t>lease plan accordingly.</a:t>
            </a:r>
            <a:r>
              <a:rPr lang="en-US" sz="1400" dirty="0">
                <a:effectLst/>
                <a:latin typeface="Arial"/>
                <a:cs typeface="Arial"/>
              </a:rPr>
              <a:t> </a:t>
            </a:r>
            <a:endParaRPr lang="en-US" sz="1400" b="0" i="0" u="none" strike="noStrike" kern="1200" baseline="0" dirty="0">
              <a:solidFill>
                <a:schemeClr val="tx1"/>
              </a:solidFill>
              <a:latin typeface="Arial"/>
              <a:ea typeface="+mn-ea"/>
              <a:cs typeface="Arial"/>
            </a:endParaRPr>
          </a:p>
        </p:txBody>
      </p:sp>
    </p:spTree>
    <p:extLst>
      <p:ext uri="{BB962C8B-B14F-4D97-AF65-F5344CB8AC3E}">
        <p14:creationId xmlns:p14="http://schemas.microsoft.com/office/powerpoint/2010/main" val="2015544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2"/>
            <a:stretch>
              <a:fillRect/>
            </a:stretch>
          </p:blipFill>
          <p:spPr>
            <a:xfrm>
              <a:off x="7113964" y="5601665"/>
              <a:ext cx="1718060" cy="1065834"/>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8778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a:t>Click to insert picture</a:t>
            </a:r>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6652061" y="5383368"/>
            <a:ext cx="2491939" cy="1484157"/>
            <a:chOff x="6652061" y="5383368"/>
            <a:chExt cx="2491939" cy="1484157"/>
          </a:xfrm>
        </p:grpSpPr>
        <p:sp>
          <p:nvSpPr>
            <p:cNvPr id="15"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a:blip r:embed="rId2"/>
            <a:stretch>
              <a:fillRect/>
            </a:stretch>
          </p:blipFill>
          <p:spPr>
            <a:xfrm>
              <a:off x="7113964" y="5601665"/>
              <a:ext cx="1718060" cy="1065834"/>
            </a:xfrm>
            <a:prstGeom prst="rect">
              <a:avLst/>
            </a:prstGeom>
          </p:spPr>
        </p:pic>
      </p:grpSp>
    </p:spTree>
    <p:extLst>
      <p:ext uri="{BB962C8B-B14F-4D97-AF65-F5344CB8AC3E}">
        <p14:creationId xmlns:p14="http://schemas.microsoft.com/office/powerpoint/2010/main" val="2403365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a:t>Click to insert picture</a:t>
            </a:r>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stretch>
              <a:fillRect/>
            </a:stretch>
          </p:blipFill>
          <p:spPr>
            <a:xfrm>
              <a:off x="7113964" y="5601665"/>
              <a:ext cx="1718060" cy="1065834"/>
            </a:xfrm>
            <a:prstGeom prst="rect">
              <a:avLst/>
            </a:prstGeom>
          </p:spPr>
        </p:pic>
      </p:grpSp>
    </p:spTree>
    <p:extLst>
      <p:ext uri="{BB962C8B-B14F-4D97-AF65-F5344CB8AC3E}">
        <p14:creationId xmlns:p14="http://schemas.microsoft.com/office/powerpoint/2010/main" val="333381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82296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65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a:t>Click to insert picture</a:t>
            </a:r>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5371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150" y="2305049"/>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61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a:t>Click to insert picture</a:t>
            </a:r>
          </a:p>
        </p:txBody>
      </p:sp>
      <p:sp>
        <p:nvSpPr>
          <p:cNvPr id="4" name="Date Placeholder 3"/>
          <p:cNvSpPr>
            <a:spLocks noGrp="1"/>
          </p:cNvSpPr>
          <p:nvPr>
            <p:ph type="dt" sz="half" idx="10"/>
          </p:nvPr>
        </p:nvSpPr>
        <p:spPr/>
        <p:txBody>
          <a:bodyPr/>
          <a:lstStyle/>
          <a:p>
            <a:fld id="{8BCFAC5E-465E-F040-BFEE-BD2C26DD69CF}"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4"/>
          </p:nvPr>
        </p:nvSpPr>
        <p:spPr>
          <a:xfrm>
            <a:off x="438912" y="2304288"/>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686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822960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722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7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395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a:t>Click to insert picture</a:t>
            </a:r>
          </a:p>
        </p:txBody>
      </p:sp>
      <p:sp>
        <p:nvSpPr>
          <p:cNvPr id="4" name="Date Placeholder 3"/>
          <p:cNvSpPr>
            <a:spLocks noGrp="1"/>
          </p:cNvSpPr>
          <p:nvPr>
            <p:ph type="dt" sz="half" idx="10"/>
          </p:nvPr>
        </p:nvSpPr>
        <p:spPr/>
        <p:txBody>
          <a:bodyPr/>
          <a:lstStyle/>
          <a:p>
            <a:fld id="{B431FE36-CC38-3C4B-9D55-DAE0EBE83876}"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6691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solidFill>
                  <a:prstClr val="white"/>
                </a:solidFill>
              </a:rPr>
              <a:pPr/>
              <a:t>7/1/2019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a:t>Click to insert picture</a:t>
            </a:r>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424383"/>
            <a:ext cx="5130800" cy="485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22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solidFill>
                  <a:prstClr val="white"/>
                </a:solidFill>
              </a:rPr>
              <a:pPr/>
              <a:t>7/1/2019</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a:t>Click to insert picture</a:t>
            </a:r>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901952"/>
            <a:ext cx="5127625" cy="4379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389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solidFill>
                  <a:prstClr val="white"/>
                </a:solidFill>
              </a:rPr>
              <a:pPr/>
              <a:t>7/1/2019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4050792"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p:nvPr>
        </p:nvSpPr>
        <p:spPr>
          <a:xfrm>
            <a:off x="4645152" y="1023938"/>
            <a:ext cx="402336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577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solidFill>
                  <a:prstClr val="white"/>
                </a:solidFill>
              </a:rPr>
              <a:pPr/>
              <a:t>7/1/2019</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4050792"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4645152" y="1500188"/>
            <a:ext cx="4023360" cy="450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4314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a:t>Click to insert picture</a:t>
            </a:r>
          </a:p>
        </p:txBody>
      </p:sp>
      <p:sp>
        <p:nvSpPr>
          <p:cNvPr id="3" name="Date Placeholder 2"/>
          <p:cNvSpPr>
            <a:spLocks noGrp="1"/>
          </p:cNvSpPr>
          <p:nvPr>
            <p:ph type="dt" sz="half" idx="10"/>
          </p:nvPr>
        </p:nvSpPr>
        <p:spPr/>
        <p:txBody>
          <a:bodyPr/>
          <a:lstStyle/>
          <a:p>
            <a:fld id="{BE85044D-533C-874A-B5D9-BFB0C4543D1B}" type="datetime1">
              <a:rPr lang="en-US" smtClean="0">
                <a:solidFill>
                  <a:prstClr val="white"/>
                </a:solidFill>
              </a:rPr>
              <a:pPr/>
              <a:t>7/1/2019</a:t>
            </a:fld>
            <a:endParaRPr lang="en-US">
              <a:solidFill>
                <a:prstClr val="white"/>
              </a:solidFill>
            </a:endParaRPr>
          </a:p>
        </p:txBody>
      </p:sp>
      <p:sp>
        <p:nvSpPr>
          <p:cNvPr id="5" name="Slide Number Placeholder 4"/>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a:t>Click to insert picture</a:t>
            </a:r>
          </a:p>
        </p:txBody>
      </p:sp>
    </p:spTree>
    <p:extLst>
      <p:ext uri="{BB962C8B-B14F-4D97-AF65-F5344CB8AC3E}">
        <p14:creationId xmlns:p14="http://schemas.microsoft.com/office/powerpoint/2010/main" val="397611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82296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86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207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673668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a:solidFill>
                  <a:srgbClr val="EC833E"/>
                </a:solidFill>
                <a:latin typeface="Rockwell"/>
                <a:cs typeface="Rockwell"/>
              </a:rPr>
              <a:t>Hi there. </a:t>
            </a:r>
          </a:p>
          <a:p>
            <a:pPr>
              <a:lnSpc>
                <a:spcPct val="90000"/>
              </a:lnSpc>
            </a:pPr>
            <a:endParaRPr lang="en-US" sz="3200" dirty="0">
              <a:solidFill>
                <a:srgbClr val="EC833E"/>
              </a:solidFill>
              <a:latin typeface="Rockwell"/>
              <a:cs typeface="Rockwell"/>
            </a:endParaRPr>
          </a:p>
          <a:p>
            <a:pPr>
              <a:lnSpc>
                <a:spcPct val="90000"/>
              </a:lnSpc>
            </a:pPr>
            <a:r>
              <a:rPr lang="en-US" sz="3200" dirty="0">
                <a:solidFill>
                  <a:srgbClr val="EC833E"/>
                </a:solidFill>
                <a:latin typeface="Rockwell"/>
                <a:cs typeface="Rockwell"/>
              </a:rPr>
              <a:t>Thanks for choosing our</a:t>
            </a:r>
            <a:br>
              <a:rPr lang="en-US" sz="3200" dirty="0">
                <a:solidFill>
                  <a:srgbClr val="EC833E"/>
                </a:solidFill>
                <a:latin typeface="Rockwell"/>
                <a:cs typeface="Rockwell"/>
              </a:rPr>
            </a:br>
            <a:r>
              <a:rPr lang="en-US" sz="3200" dirty="0">
                <a:solidFill>
                  <a:srgbClr val="EC833E"/>
                </a:solidFill>
                <a:latin typeface="Rockwell"/>
                <a:cs typeface="Rockwell"/>
              </a:rPr>
              <a:t>Black Hills PowerPoint template.</a:t>
            </a:r>
            <a:r>
              <a:rPr lang="en-US" sz="3200" dirty="0">
                <a:solidFill>
                  <a:prstClr val="black"/>
                </a:solidFill>
                <a:latin typeface="Rockwell"/>
                <a:cs typeface="Rockwell"/>
              </a:rPr>
              <a:t> </a:t>
            </a:r>
          </a:p>
          <a:p>
            <a:r>
              <a:rPr lang="en-US" sz="2000" dirty="0">
                <a:solidFill>
                  <a:prstClr val="black"/>
                </a:solidFill>
                <a:latin typeface="Arial"/>
                <a:cs typeface="Arial"/>
              </a:rPr>
              <a:t> </a:t>
            </a:r>
          </a:p>
          <a:p>
            <a:r>
              <a:rPr lang="en-US" sz="2000" dirty="0">
                <a:solidFill>
                  <a:prstClr val="black"/>
                </a:solidFill>
                <a:latin typeface="Arial"/>
                <a:cs typeface="Arial"/>
              </a:rPr>
              <a:t>Being the helpers that we are, we wanted to offer couple of thoughts for you to ponder before you start building your presentation.</a:t>
            </a:r>
          </a:p>
          <a:p>
            <a:endParaRPr lang="en-US" sz="2000" dirty="0">
              <a:solidFill>
                <a:prstClr val="black"/>
              </a:solidFill>
              <a:latin typeface="Arial"/>
              <a:cs typeface="Arial"/>
            </a:endParaRPr>
          </a:p>
          <a:p>
            <a:r>
              <a:rPr lang="en-US" sz="2000" dirty="0">
                <a:solidFill>
                  <a:prstClr val="black"/>
                </a:solidFill>
                <a:latin typeface="Arial"/>
                <a:cs typeface="Arial"/>
              </a:rPr>
              <a:t>If you aren’t that familiar with PowerPoint, no worries. We have courses on </a:t>
            </a:r>
            <a:r>
              <a:rPr lang="en-US" sz="2000" dirty="0" err="1">
                <a:solidFill>
                  <a:prstClr val="black"/>
                </a:solidFill>
                <a:latin typeface="Arial"/>
                <a:cs typeface="Arial"/>
              </a:rPr>
              <a:t>BHyou</a:t>
            </a:r>
            <a:r>
              <a:rPr lang="en-US" sz="2000" dirty="0">
                <a:solidFill>
                  <a:prstClr val="black"/>
                </a:solidFill>
                <a:latin typeface="Arial"/>
                <a:cs typeface="Arial"/>
              </a:rPr>
              <a:t> to help you with that.</a:t>
            </a:r>
          </a:p>
          <a:p>
            <a:endParaRPr lang="en-US" sz="1600" dirty="0">
              <a:solidFill>
                <a:prstClr val="black"/>
              </a:solidFill>
              <a:latin typeface="Arial"/>
              <a:cs typeface="Arial"/>
            </a:endParaRPr>
          </a:p>
        </p:txBody>
      </p:sp>
    </p:spTree>
    <p:extLst>
      <p:ext uri="{BB962C8B-B14F-4D97-AF65-F5344CB8AC3E}">
        <p14:creationId xmlns:p14="http://schemas.microsoft.com/office/powerpoint/2010/main" val="566801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a:solidFill>
                  <a:srgbClr val="EC833E"/>
                </a:solidFill>
                <a:latin typeface="Rockwell"/>
                <a:cs typeface="Rockwell"/>
              </a:rPr>
              <a:t>Thought #1:</a:t>
            </a:r>
          </a:p>
          <a:p>
            <a:r>
              <a:rPr lang="en-US" sz="2000" dirty="0">
                <a:solidFill>
                  <a:srgbClr val="000000"/>
                </a:solidFill>
                <a:latin typeface="Arial"/>
                <a:cs typeface="Arial"/>
              </a:rPr>
              <a:t>Presentations are used to inform, make a point, to sell one or more ideas. </a:t>
            </a:r>
          </a:p>
          <a:p>
            <a:endParaRPr lang="en-US" sz="2000" dirty="0">
              <a:solidFill>
                <a:srgbClr val="000000"/>
              </a:solidFill>
              <a:latin typeface="Arial"/>
              <a:cs typeface="Arial"/>
            </a:endParaRPr>
          </a:p>
          <a:p>
            <a:r>
              <a:rPr lang="en-US" sz="2000" dirty="0">
                <a:solidFill>
                  <a:srgbClr val="000000"/>
                </a:solidFill>
                <a:latin typeface="Arial"/>
                <a:cs typeface="Arial"/>
              </a:rPr>
              <a:t>If you’re simply looking to share information, it might be better to create a report or one page summary. </a:t>
            </a:r>
          </a:p>
          <a:p>
            <a:endParaRPr lang="en-US" sz="2000" dirty="0">
              <a:solidFill>
                <a:srgbClr val="000000"/>
              </a:solidFill>
              <a:latin typeface="Arial"/>
              <a:cs typeface="Arial"/>
            </a:endParaRPr>
          </a:p>
          <a:p>
            <a:r>
              <a:rPr lang="en-US" sz="2000" dirty="0">
                <a:solidFill>
                  <a:srgbClr val="000000"/>
                </a:solidFill>
                <a:latin typeface="Arial"/>
                <a:cs typeface="Arial"/>
              </a:rPr>
              <a:t>You can download a report template on </a:t>
            </a:r>
            <a:r>
              <a:rPr lang="en-US" sz="2000" dirty="0" err="1">
                <a:solidFill>
                  <a:srgbClr val="000000"/>
                </a:solidFill>
                <a:latin typeface="Arial"/>
                <a:cs typeface="Arial"/>
              </a:rPr>
              <a:t>MyBHC</a:t>
            </a:r>
            <a:r>
              <a:rPr lang="en-US" sz="2000" dirty="0">
                <a:solidFill>
                  <a:srgbClr val="000000"/>
                </a:solidFill>
                <a:latin typeface="Arial"/>
                <a:cs typeface="Arial"/>
              </a:rPr>
              <a:t> in the same location where you snagged this PowerPoint template.</a:t>
            </a:r>
          </a:p>
          <a:p>
            <a:endParaRPr lang="en-US" sz="1600" dirty="0">
              <a:solidFill>
                <a:prstClr val="black"/>
              </a:solidFill>
              <a:latin typeface="Arial"/>
              <a:cs typeface="Arial"/>
            </a:endParaRPr>
          </a:p>
        </p:txBody>
      </p:sp>
    </p:spTree>
    <p:extLst>
      <p:ext uri="{BB962C8B-B14F-4D97-AF65-F5344CB8AC3E}">
        <p14:creationId xmlns:p14="http://schemas.microsoft.com/office/powerpoint/2010/main" val="2834662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a:solidFill>
                  <a:srgbClr val="EC833E"/>
                </a:solidFill>
                <a:latin typeface="Rockwell"/>
                <a:cs typeface="Rockwell"/>
              </a:rPr>
              <a:t>Thought #2:</a:t>
            </a:r>
          </a:p>
          <a:p>
            <a:r>
              <a:rPr lang="en-US" sz="2000" dirty="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3198450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a:solidFill>
                  <a:srgbClr val="EC833E"/>
                </a:solidFill>
                <a:latin typeface="Rockwell"/>
                <a:cs typeface="Rockwell"/>
              </a:rPr>
              <a:t>Thought #3:</a:t>
            </a:r>
          </a:p>
          <a:p>
            <a:r>
              <a:rPr lang="en-US" sz="2000" dirty="0">
                <a:solidFill>
                  <a:srgbClr val="000000"/>
                </a:solidFill>
                <a:latin typeface="Arial"/>
                <a:cs typeface="Arial"/>
              </a:rPr>
              <a:t>Want to use photos to help tell your story? </a:t>
            </a:r>
          </a:p>
          <a:p>
            <a:endParaRPr lang="en-US" sz="1400" dirty="0">
              <a:solidFill>
                <a:srgbClr val="000000"/>
              </a:solidFill>
              <a:latin typeface="Arial"/>
              <a:cs typeface="Arial"/>
            </a:endParaRPr>
          </a:p>
          <a:p>
            <a:r>
              <a:rPr lang="en-US" sz="1400" dirty="0">
                <a:solidFill>
                  <a:srgbClr val="000000"/>
                </a:solidFill>
                <a:latin typeface="Arial"/>
                <a:cs typeface="Arial"/>
              </a:rPr>
              <a:t>As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dirty="0">
              <a:solidFill>
                <a:srgbClr val="000000"/>
              </a:solidFill>
              <a:latin typeface="Arial"/>
              <a:cs typeface="Arial"/>
            </a:endParaRPr>
          </a:p>
          <a:p>
            <a:r>
              <a:rPr lang="en-US" sz="1400" dirty="0">
                <a:solidFill>
                  <a:srgbClr val="000000"/>
                </a:solidFill>
                <a:latin typeface="Arial"/>
                <a:cs typeface="Arial"/>
              </a:rPr>
              <a:t>If you don</a:t>
            </a:r>
            <a:r>
              <a:rPr lang="fr-FR" sz="1400" dirty="0">
                <a:solidFill>
                  <a:srgbClr val="000000"/>
                </a:solidFill>
                <a:latin typeface="Arial"/>
                <a:cs typeface="Arial"/>
              </a:rPr>
              <a:t>’</a:t>
            </a:r>
            <a:r>
              <a:rPr lang="en-US" sz="1400" dirty="0">
                <a:solidFill>
                  <a:srgbClr val="000000"/>
                </a:solidFill>
                <a:latin typeface="Arial"/>
                <a:cs typeface="Arial"/>
              </a:rPr>
              <a:t>t have the picture you want on your computer:</a:t>
            </a:r>
          </a:p>
          <a:p>
            <a:pPr marL="285750" indent="-285750">
              <a:buFont typeface="+mj-lt"/>
              <a:buAutoNum type="arabicPeriod"/>
              <a:defRPr/>
            </a:pPr>
            <a:r>
              <a:rPr lang="en-US" sz="1400" dirty="0">
                <a:solidFill>
                  <a:prstClr val="black"/>
                </a:solidFill>
                <a:latin typeface="Arial"/>
                <a:cs typeface="Arial"/>
              </a:rPr>
              <a:t>You can browse our stock photo site, </a:t>
            </a:r>
            <a:r>
              <a:rPr lang="en-US" sz="1400" dirty="0">
                <a:solidFill>
                  <a:prstClr val="black"/>
                </a:solidFill>
                <a:latin typeface="Arial"/>
                <a:cs typeface="Arial"/>
                <a:hlinkClick r:id="rId2"/>
              </a:rPr>
              <a:t>www.istockphoto.com</a:t>
            </a:r>
            <a:r>
              <a:rPr lang="en-US" sz="1400" dirty="0">
                <a:solidFill>
                  <a:prstClr val="black"/>
                </a:solidFill>
                <a:latin typeface="Arial"/>
                <a:cs typeface="Arial"/>
              </a:rPr>
              <a:t>, for a pic. If you find a photo here email us the stock photo number at </a:t>
            </a:r>
            <a:r>
              <a:rPr lang="en-US" sz="1400" dirty="0">
                <a:solidFill>
                  <a:prstClr val="black"/>
                </a:solidFill>
                <a:latin typeface="Arial"/>
                <a:cs typeface="Arial"/>
                <a:hlinkClick r:id="rId3"/>
              </a:rPr>
              <a:t>creativesolutions@blackhillscorp.com</a:t>
            </a:r>
            <a:r>
              <a:rPr lang="en-US" sz="1400" dirty="0">
                <a:solidFill>
                  <a:prstClr val="black"/>
                </a:solidFill>
                <a:latin typeface="Arial"/>
                <a:cs typeface="Arial"/>
              </a:rPr>
              <a:t> and we’ll download a rights managed photo for you to use.</a:t>
            </a:r>
            <a:endParaRPr lang="en-US" sz="1400" dirty="0">
              <a:solidFill>
                <a:srgbClr val="000000"/>
              </a:solidFill>
              <a:latin typeface="Arial"/>
              <a:cs typeface="Arial"/>
            </a:endParaRPr>
          </a:p>
          <a:p>
            <a:pPr marL="285750" indent="-285750">
              <a:buFont typeface="+mj-lt"/>
              <a:buAutoNum type="arabicPeriod"/>
            </a:pPr>
            <a:r>
              <a:rPr lang="en-US" sz="1400" dirty="0">
                <a:solidFill>
                  <a:srgbClr val="000000"/>
                </a:solidFill>
                <a:latin typeface="Arial"/>
                <a:cs typeface="Arial"/>
              </a:rPr>
              <a:t>If you’re looking for a company photo, you can drop us an email </a:t>
            </a:r>
            <a:r>
              <a:rPr lang="en-US" sz="1400" dirty="0">
                <a:solidFill>
                  <a:prstClr val="black"/>
                </a:solidFill>
                <a:latin typeface="Arial"/>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dirty="0">
              <a:solidFill>
                <a:prstClr val="black"/>
              </a:solidFill>
              <a:latin typeface="Arial"/>
              <a:cs typeface="Arial"/>
            </a:endParaRPr>
          </a:p>
          <a:p>
            <a:pPr>
              <a:buFont typeface="Arial"/>
              <a:buNone/>
            </a:pPr>
            <a:r>
              <a:rPr lang="en-US" sz="1400" dirty="0">
                <a:solidFill>
                  <a:prstClr val="black"/>
                </a:solidFill>
                <a:latin typeface="Arial"/>
                <a:cs typeface="Arial"/>
              </a:rPr>
              <a:t>Please plan for two business days to receive photo. Please plan accordingly. </a:t>
            </a:r>
          </a:p>
        </p:txBody>
      </p:sp>
    </p:spTree>
    <p:extLst>
      <p:ext uri="{BB962C8B-B14F-4D97-AF65-F5344CB8AC3E}">
        <p14:creationId xmlns:p14="http://schemas.microsoft.com/office/powerpoint/2010/main" val="1715500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0"/>
            <a:ext cx="8229600" cy="957385"/>
          </a:xfrm>
        </p:spPr>
        <p:txBody>
          <a:bodyPr anchor="ctr"/>
          <a:lstStyle>
            <a:lvl1pPr algn="l">
              <a:defRPr sz="3000">
                <a:solidFill>
                  <a:srgbClr val="F16F1D"/>
                </a:solidFill>
              </a:defRPr>
            </a:lvl1pPr>
          </a:lstStyle>
          <a:p>
            <a:r>
              <a:rPr lang="en-US" dirty="0"/>
              <a:t>Click to edit Master title style</a:t>
            </a:r>
          </a:p>
        </p:txBody>
      </p:sp>
      <p:sp>
        <p:nvSpPr>
          <p:cNvPr id="12" name="Content Placeholder 2"/>
          <p:cNvSpPr>
            <a:spLocks noGrp="1"/>
          </p:cNvSpPr>
          <p:nvPr>
            <p:ph idx="1"/>
          </p:nvPr>
        </p:nvSpPr>
        <p:spPr>
          <a:xfrm>
            <a:off x="457200" y="957386"/>
            <a:ext cx="8229600" cy="5168778"/>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7921625" y="6507163"/>
            <a:ext cx="561975" cy="338137"/>
          </a:xfrm>
        </p:spPr>
        <p:txBody>
          <a:bodyPr/>
          <a:lstStyle>
            <a:lvl1pPr>
              <a:defRPr sz="1100" b="0"/>
            </a:lvl1pPr>
          </a:lstStyle>
          <a:p>
            <a:fld id="{61272716-2188-428F-92AC-E07229BA61C2}" type="slidenum">
              <a:rPr lang="en-US"/>
              <a:pPr/>
              <a:t>‹#›</a:t>
            </a:fld>
            <a:endParaRPr lang="en-US"/>
          </a:p>
        </p:txBody>
      </p:sp>
      <p:sp>
        <p:nvSpPr>
          <p:cNvPr id="6" name="Date Placeholder 3"/>
          <p:cNvSpPr>
            <a:spLocks noGrp="1"/>
          </p:cNvSpPr>
          <p:nvPr>
            <p:ph type="dt" sz="half" idx="11"/>
          </p:nvPr>
        </p:nvSpPr>
        <p:spPr>
          <a:xfrm>
            <a:off x="217488" y="6491288"/>
            <a:ext cx="2573337" cy="365125"/>
          </a:xfrm>
        </p:spPr>
        <p:txBody>
          <a:bodyPr rtlCol="0"/>
          <a:lstStyle>
            <a:lvl1pPr algn="l" fontAlgn="auto">
              <a:spcBef>
                <a:spcPts val="0"/>
              </a:spcBef>
              <a:spcAft>
                <a:spcPts val="0"/>
              </a:spcAft>
              <a:defRPr sz="1000" b="0" smtClean="0">
                <a:solidFill>
                  <a:schemeClr val="bg1"/>
                </a:solidFill>
                <a:latin typeface="Arial"/>
                <a:ea typeface="+mn-ea"/>
                <a:cs typeface="Arial"/>
              </a:defRPr>
            </a:lvl1pPr>
          </a:lstStyle>
          <a:p>
            <a:pPr>
              <a:defRPr/>
            </a:pPr>
            <a:r>
              <a:rPr lang="en-US"/>
              <a:t>In Master go to Insert &gt; Date &amp; Time to edit</a:t>
            </a:r>
            <a:endParaRPr lang="en-US" dirty="0"/>
          </a:p>
        </p:txBody>
      </p:sp>
      <p:pic>
        <p:nvPicPr>
          <p:cNvPr id="4" name="Picture 6" descr="Hills_Bottom_158.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76975"/>
            <a:ext cx="91535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71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150" y="2305049"/>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05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a:t>Click to insert picture</a:t>
            </a:r>
          </a:p>
        </p:txBody>
      </p:sp>
      <p:sp>
        <p:nvSpPr>
          <p:cNvPr id="4" name="Date Placeholder 3"/>
          <p:cNvSpPr>
            <a:spLocks noGrp="1"/>
          </p:cNvSpPr>
          <p:nvPr>
            <p:ph type="dt" sz="half" idx="10"/>
          </p:nvPr>
        </p:nvSpPr>
        <p:spPr/>
        <p:txBody>
          <a:bodyPr/>
          <a:lstStyle/>
          <a:p>
            <a:fld id="{8BCFAC5E-465E-F040-BFEE-BD2C26DD69CF}"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4"/>
          </p:nvPr>
        </p:nvSpPr>
        <p:spPr>
          <a:xfrm>
            <a:off x="438912" y="2304288"/>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39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822960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57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7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4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a:t>Click to insert picture</a:t>
            </a:r>
          </a:p>
        </p:txBody>
      </p:sp>
      <p:sp>
        <p:nvSpPr>
          <p:cNvPr id="4" name="Date Placeholder 3"/>
          <p:cNvSpPr>
            <a:spLocks noGrp="1"/>
          </p:cNvSpPr>
          <p:nvPr>
            <p:ph type="dt" sz="half" idx="10"/>
          </p:nvPr>
        </p:nvSpPr>
        <p:spPr/>
        <p:txBody>
          <a:bodyPr/>
          <a:lstStyle/>
          <a:p>
            <a:fld id="{B431FE36-CC38-3C4B-9D55-DAE0EBE8387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13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t>7/1/2019</a:t>
            </a:fld>
            <a:endParaRPr lang="en-US" dirty="0"/>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pPr/>
              <a:t>‹#›</a:t>
            </a:fld>
            <a:endParaRPr lang="en-US" dirty="0"/>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81418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50" r:id="rId4"/>
    <p:sldLayoutId id="2147483657" r:id="rId5"/>
    <p:sldLayoutId id="2147483661" r:id="rId6"/>
    <p:sldLayoutId id="2147483656" r:id="rId7"/>
    <p:sldLayoutId id="2147483658" r:id="rId8"/>
    <p:sldLayoutId id="2147483662" r:id="rId9"/>
    <p:sldLayoutId id="2147483663" r:id="rId10"/>
    <p:sldLayoutId id="2147483664" r:id="rId11"/>
    <p:sldLayoutId id="2147483652" r:id="rId12"/>
    <p:sldLayoutId id="2147483653" r:id="rId13"/>
    <p:sldLayoutId id="2147483660" r:id="rId14"/>
    <p:sldLayoutId id="2147483666" r:id="rId15"/>
    <p:sldLayoutId id="2147483667" r:id="rId16"/>
    <p:sldLayoutId id="2147483675" r:id="rId17"/>
    <p:sldLayoutId id="2147483676" r:id="rId18"/>
    <p:sldLayoutId id="2147483677" r:id="rId19"/>
    <p:sldLayoutId id="2147483680" r:id="rId20"/>
    <p:sldLayoutId id="2147483681" r:id="rId21"/>
    <p:sldLayoutId id="2147483682" r:id="rId22"/>
    <p:sldLayoutId id="2147483684" r:id="rId23"/>
    <p:sldLayoutId id="2147483685" r:id="rId24"/>
    <p:sldLayoutId id="2147483686" r:id="rId25"/>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solidFill>
                  <a:prstClr val="white"/>
                </a:solidFill>
              </a:rPr>
              <a:pPr/>
              <a:t>‹#›</a:t>
            </a:fld>
            <a:endParaRPr lang="en-US" dirty="0">
              <a:solidFill>
                <a:prstClr val="white"/>
              </a:solidFill>
            </a:endParaRPr>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1671318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mailto:Transmissionservice@blackhillscorp.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mailto:Transmissionservice@blackhillscorp.com" TargetMode="External"/><Relationship Id="rId5" Type="http://schemas.openxmlformats.org/officeDocument/2006/relationships/hyperlink" Target="http://www.blackhillsenergy.com/" TargetMode="External"/><Relationship Id="rId4" Type="http://schemas.openxmlformats.org/officeDocument/2006/relationships/hyperlink" Target="https://www.oasis.oati.com/BHB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BHP 2016 Formula Rate True-Up Meeting</a:t>
            </a:r>
          </a:p>
        </p:txBody>
      </p:sp>
      <p:sp>
        <p:nvSpPr>
          <p:cNvPr id="3" name="Subtitle 2"/>
          <p:cNvSpPr>
            <a:spLocks noGrp="1"/>
          </p:cNvSpPr>
          <p:nvPr>
            <p:ph type="subTitle" idx="1"/>
          </p:nvPr>
        </p:nvSpPr>
        <p:spPr/>
        <p:txBody>
          <a:bodyPr/>
          <a:lstStyle/>
          <a:p>
            <a:pPr algn="ctr"/>
            <a:r>
              <a:rPr lang="en-US" dirty="0"/>
              <a:t>June 19, 2017</a:t>
            </a:r>
          </a:p>
        </p:txBody>
      </p:sp>
    </p:spTree>
    <p:extLst>
      <p:ext uri="{BB962C8B-B14F-4D97-AF65-F5344CB8AC3E}">
        <p14:creationId xmlns:p14="http://schemas.microsoft.com/office/powerpoint/2010/main" val="283366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8" name="Title 7"/>
          <p:cNvSpPr>
            <a:spLocks noGrp="1"/>
          </p:cNvSpPr>
          <p:nvPr>
            <p:ph type="title"/>
          </p:nvPr>
        </p:nvSpPr>
        <p:spPr>
          <a:xfrm>
            <a:off x="410991" y="128589"/>
            <a:ext cx="8229600" cy="733114"/>
          </a:xfrm>
        </p:spPr>
        <p:txBody>
          <a:bodyPr/>
          <a:lstStyle/>
          <a:p>
            <a:r>
              <a:rPr lang="en-US" dirty="0"/>
              <a:t>Questions</a:t>
            </a:r>
          </a:p>
        </p:txBody>
      </p:sp>
      <p:pic>
        <p:nvPicPr>
          <p:cNvPr id="11" name="Picture Placeholder 10" descr="power lines 3.tif"/>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551" y="861703"/>
            <a:ext cx="9144000" cy="5836390"/>
          </a:xfrm>
        </p:spPr>
      </p:pic>
    </p:spTree>
    <p:extLst>
      <p:ext uri="{BB962C8B-B14F-4D97-AF65-F5344CB8AC3E}">
        <p14:creationId xmlns:p14="http://schemas.microsoft.com/office/powerpoint/2010/main" val="397564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00826BF6-E1C9-9E4E-AED8-957BE221231D}" type="slidenum">
              <a:rPr lang="en-US" sz="1100">
                <a:solidFill>
                  <a:srgbClr val="FFFFFF"/>
                </a:solidFill>
              </a:rPr>
              <a:pPr/>
              <a:t>11</a:t>
            </a:fld>
            <a:endParaRPr lang="en-US" sz="1100">
              <a:solidFill>
                <a:srgbClr val="FFFFFF"/>
              </a:solidFill>
            </a:endParaRPr>
          </a:p>
        </p:txBody>
      </p:sp>
      <p:sp>
        <p:nvSpPr>
          <p:cNvPr id="9" name="Title 8"/>
          <p:cNvSpPr>
            <a:spLocks noGrp="1"/>
          </p:cNvSpPr>
          <p:nvPr>
            <p:ph type="title"/>
          </p:nvPr>
        </p:nvSpPr>
        <p:spPr/>
        <p:txBody>
          <a:bodyPr/>
          <a:lstStyle/>
          <a:p>
            <a:r>
              <a:rPr lang="en-US" dirty="0"/>
              <a:t>Comments / Suggestions</a:t>
            </a:r>
          </a:p>
        </p:txBody>
      </p:sp>
      <p:sp>
        <p:nvSpPr>
          <p:cNvPr id="5" name="Content Placeholder 4"/>
          <p:cNvSpPr>
            <a:spLocks noGrp="1"/>
          </p:cNvSpPr>
          <p:nvPr>
            <p:ph sz="quarter" idx="14"/>
          </p:nvPr>
        </p:nvSpPr>
        <p:spPr/>
        <p:txBody>
          <a:bodyPr/>
          <a:lstStyle/>
          <a:p>
            <a:r>
              <a:rPr lang="en-US" dirty="0"/>
              <a:t>Eric East</a:t>
            </a:r>
          </a:p>
          <a:p>
            <a:r>
              <a:rPr lang="en-US" dirty="0"/>
              <a:t>Tariff and Contract Administration</a:t>
            </a:r>
          </a:p>
          <a:p>
            <a:r>
              <a:rPr lang="en-US" u="sng" dirty="0">
                <a:hlinkClick r:id="rId3"/>
              </a:rPr>
              <a:t>Transmissionservice@blackhillscorp.com</a:t>
            </a:r>
            <a:r>
              <a:rPr lang="en-US" u="sng" dirty="0"/>
              <a:t> </a:t>
            </a:r>
            <a:endParaRPr lang="en-US" dirty="0"/>
          </a:p>
          <a:p>
            <a:r>
              <a:rPr lang="en-US" dirty="0"/>
              <a:t>(605) 721-2220</a:t>
            </a:r>
          </a:p>
        </p:txBody>
      </p:sp>
      <p:pic>
        <p:nvPicPr>
          <p:cNvPr id="13" name="Picture Placeholder 12" descr="power lines.tif"/>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29596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80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2</a:t>
            </a:fld>
            <a:endParaRPr lang="en-US"/>
          </a:p>
        </p:txBody>
      </p:sp>
      <p:sp>
        <p:nvSpPr>
          <p:cNvPr id="3" name="Title 2"/>
          <p:cNvSpPr>
            <a:spLocks noGrp="1"/>
          </p:cNvSpPr>
          <p:nvPr>
            <p:ph type="title"/>
          </p:nvPr>
        </p:nvSpPr>
        <p:spPr>
          <a:xfrm>
            <a:off x="438912" y="1322077"/>
            <a:ext cx="8229600" cy="506723"/>
          </a:xfrm>
        </p:spPr>
        <p:txBody>
          <a:bodyPr/>
          <a:lstStyle/>
          <a:p>
            <a:r>
              <a:rPr lang="en-US" dirty="0"/>
              <a:t>Agenda</a:t>
            </a:r>
          </a:p>
        </p:txBody>
      </p:sp>
      <p:sp>
        <p:nvSpPr>
          <p:cNvPr id="4" name="Content Placeholder 3"/>
          <p:cNvSpPr>
            <a:spLocks noGrp="1"/>
          </p:cNvSpPr>
          <p:nvPr>
            <p:ph sz="quarter" idx="14"/>
          </p:nvPr>
        </p:nvSpPr>
        <p:spPr>
          <a:xfrm>
            <a:off x="438912" y="1919416"/>
            <a:ext cx="8229600" cy="4236556"/>
          </a:xfrm>
        </p:spPr>
        <p:txBody>
          <a:bodyPr/>
          <a:lstStyle/>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Introductions</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CUS Transmission System Overview</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Black Hills Power’s Formula Rate Protocols</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Discuss the 2016 Annual True-Up</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Where to Find Information and be Engaged</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Questions &amp; Comments</a:t>
            </a:r>
          </a:p>
          <a:p>
            <a:endParaRPr lang="en-US" dirty="0"/>
          </a:p>
        </p:txBody>
      </p:sp>
      <p:pic>
        <p:nvPicPr>
          <p:cNvPr id="11" name="Picture Placeholder 10" descr="power lines 6.tif"/>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257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3</a:t>
            </a:fld>
            <a:endParaRPr lang="en-US"/>
          </a:p>
        </p:txBody>
      </p:sp>
      <p:sp>
        <p:nvSpPr>
          <p:cNvPr id="4" name="Title 3"/>
          <p:cNvSpPr>
            <a:spLocks noGrp="1"/>
          </p:cNvSpPr>
          <p:nvPr>
            <p:ph type="title"/>
          </p:nvPr>
        </p:nvSpPr>
        <p:spPr>
          <a:xfrm>
            <a:off x="435038" y="380390"/>
            <a:ext cx="8115075" cy="649340"/>
          </a:xfrm>
        </p:spPr>
        <p:txBody>
          <a:bodyPr/>
          <a:lstStyle/>
          <a:p>
            <a:r>
              <a:rPr lang="en-US" dirty="0"/>
              <a:t>CUS Transmission System</a:t>
            </a:r>
          </a:p>
        </p:txBody>
      </p:sp>
      <p:sp>
        <p:nvSpPr>
          <p:cNvPr id="5" name="Content Placeholder 4"/>
          <p:cNvSpPr>
            <a:spLocks noGrp="1"/>
          </p:cNvSpPr>
          <p:nvPr>
            <p:ph sz="quarter" idx="16"/>
          </p:nvPr>
        </p:nvSpPr>
        <p:spPr>
          <a:xfrm>
            <a:off x="435800" y="1210962"/>
            <a:ext cx="7817466" cy="5067617"/>
          </a:xfrm>
        </p:spPr>
        <p:txBody>
          <a:bodyPr/>
          <a:lstStyle/>
          <a:p>
            <a:pPr marL="342900" indent="-342900" algn="just">
              <a:buFont typeface="Wingdings" panose="05000000000000000000" pitchFamily="2" charset="2"/>
              <a:buChar char="Ø"/>
            </a:pPr>
            <a:r>
              <a:rPr lang="en-US" dirty="0"/>
              <a:t>The Common Use System (CUS) is a joint transmission system owned by Basin Electric Power Cooperative, Black Hills Power, Inc. and Powder River Energy Corporation.</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en-US" dirty="0"/>
              <a:t>The CUS has filed with the FERC a joint open-access transmission tariff that provides transmission service over these combined assets that consist of  230 kV and limited 69 kV transmission facilities within areas of Southwestern South Dakota and Northeastern Wyoming. </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en-US" dirty="0"/>
              <a:t>The CUS is made up of approximately 980 circuit miles </a:t>
            </a:r>
          </a:p>
        </p:txBody>
      </p:sp>
    </p:spTree>
    <p:extLst>
      <p:ext uri="{BB962C8B-B14F-4D97-AF65-F5344CB8AC3E}">
        <p14:creationId xmlns:p14="http://schemas.microsoft.com/office/powerpoint/2010/main" val="361526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0817" y="1290464"/>
            <a:ext cx="7482449" cy="4399976"/>
          </a:xfrm>
          <a:prstGeom prst="rect">
            <a:avLst/>
          </a:prstGeom>
          <a:noFill/>
          <a:ln>
            <a:noFill/>
          </a:ln>
        </p:spPr>
      </p:pic>
      <p:sp>
        <p:nvSpPr>
          <p:cNvPr id="4" name="TextBox 3"/>
          <p:cNvSpPr txBox="1"/>
          <p:nvPr/>
        </p:nvSpPr>
        <p:spPr>
          <a:xfrm>
            <a:off x="1753230" y="644133"/>
            <a:ext cx="5312588" cy="646331"/>
          </a:xfrm>
          <a:prstGeom prst="rect">
            <a:avLst/>
          </a:prstGeom>
          <a:noFill/>
        </p:spPr>
        <p:txBody>
          <a:bodyPr wrap="square" rtlCol="0">
            <a:spAutoFit/>
          </a:bodyPr>
          <a:lstStyle/>
          <a:p>
            <a:pPr algn="ctr"/>
            <a:r>
              <a:rPr lang="en-US" dirty="0"/>
              <a:t>Common Use System</a:t>
            </a:r>
          </a:p>
          <a:p>
            <a:pPr algn="ctr"/>
            <a:r>
              <a:rPr lang="en-US" dirty="0"/>
              <a:t>10-Year Transmission Plan</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13129" cy="618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44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42950" indent="-285750">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13ACE490-7931-4A7E-A6D9-248A10207235}" type="slidenum">
              <a:rPr lang="en-US">
                <a:solidFill>
                  <a:srgbClr val="FFFFFF"/>
                </a:solidFill>
                <a:latin typeface="Arial" panose="020B0604020202020204" pitchFamily="34" charset="0"/>
              </a:rPr>
              <a:pPr/>
              <a:t>5</a:t>
            </a:fld>
            <a:endParaRPr lang="en-US">
              <a:solidFill>
                <a:srgbClr val="FFFFFF"/>
              </a:solidFill>
              <a:latin typeface="Arial" panose="020B0604020202020204" pitchFamily="34" charset="0"/>
            </a:endParaRPr>
          </a:p>
        </p:txBody>
      </p:sp>
      <p:sp>
        <p:nvSpPr>
          <p:cNvPr id="4" name="Title 3"/>
          <p:cNvSpPr>
            <a:spLocks noGrp="1"/>
          </p:cNvSpPr>
          <p:nvPr>
            <p:ph type="title"/>
          </p:nvPr>
        </p:nvSpPr>
        <p:spPr>
          <a:xfrm>
            <a:off x="457200" y="0"/>
            <a:ext cx="8229600" cy="957263"/>
          </a:xfrm>
        </p:spPr>
        <p:txBody>
          <a:bodyPr/>
          <a:lstStyle/>
          <a:p>
            <a:pPr fontAlgn="auto">
              <a:spcAft>
                <a:spcPts val="0"/>
              </a:spcAft>
              <a:defRPr/>
            </a:pPr>
            <a:r>
              <a:rPr lang="en-US" dirty="0">
                <a:ea typeface="+mj-ea"/>
              </a:rPr>
              <a:t>Where We Are in the West</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631" y="847531"/>
            <a:ext cx="5138737" cy="5138737"/>
          </a:xfrm>
        </p:spPr>
      </p:pic>
      <p:sp>
        <p:nvSpPr>
          <p:cNvPr id="9" name="Oval 8"/>
          <p:cNvSpPr/>
          <p:nvPr/>
        </p:nvSpPr>
        <p:spPr>
          <a:xfrm>
            <a:off x="5831058" y="2131255"/>
            <a:ext cx="874362" cy="715461"/>
          </a:xfrm>
          <a:prstGeom prst="ellipse">
            <a:avLst/>
          </a:prstGeom>
          <a:solidFill>
            <a:srgbClr val="FA6C13">
              <a:alpha val="4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55643" y="1406693"/>
            <a:ext cx="192445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BHBE / Common Use System</a:t>
            </a:r>
          </a:p>
        </p:txBody>
      </p:sp>
      <p:cxnSp>
        <p:nvCxnSpPr>
          <p:cNvPr id="12" name="Straight Arrow Connector 11"/>
          <p:cNvCxnSpPr/>
          <p:nvPr/>
        </p:nvCxnSpPr>
        <p:spPr>
          <a:xfrm flipH="1">
            <a:off x="6677025" y="1929913"/>
            <a:ext cx="752475" cy="4013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90550" y="5860832"/>
            <a:ext cx="4933950" cy="646331"/>
          </a:xfrm>
          <a:prstGeom prst="rect">
            <a:avLst/>
          </a:prstGeom>
          <a:noFill/>
        </p:spPr>
        <p:txBody>
          <a:bodyPr wrap="square" rtlCol="0">
            <a:spAutoFit/>
          </a:bodyPr>
          <a:lstStyle/>
          <a:p>
            <a:r>
              <a:rPr lang="en-US" sz="1200" dirty="0"/>
              <a:t>CCPG—Colorado Coordinated Planning Group</a:t>
            </a:r>
          </a:p>
          <a:p>
            <a:r>
              <a:rPr lang="en-US" sz="1200" dirty="0"/>
              <a:t>SSPG—Sierra </a:t>
            </a:r>
            <a:r>
              <a:rPr lang="en-US" sz="1200" dirty="0" err="1"/>
              <a:t>Subregional</a:t>
            </a:r>
            <a:r>
              <a:rPr lang="en-US" sz="1200" dirty="0"/>
              <a:t> Planning Group</a:t>
            </a:r>
          </a:p>
          <a:p>
            <a:r>
              <a:rPr lang="en-US" sz="1200" dirty="0"/>
              <a:t>SWAT—Southwest Area Transmission</a:t>
            </a:r>
          </a:p>
        </p:txBody>
      </p:sp>
    </p:spTree>
    <p:extLst>
      <p:ext uri="{BB962C8B-B14F-4D97-AF65-F5344CB8AC3E}">
        <p14:creationId xmlns:p14="http://schemas.microsoft.com/office/powerpoint/2010/main" val="400878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C8978A0-6376-DA44-BF4B-8220FA55779F}" type="slidenum">
              <a:rPr lang="en-US" sz="1100">
                <a:solidFill>
                  <a:srgbClr val="FFFFFF"/>
                </a:solidFill>
              </a:rPr>
              <a:pPr/>
              <a:t>6</a:t>
            </a:fld>
            <a:endParaRPr lang="en-US" sz="1100">
              <a:solidFill>
                <a:srgbClr val="FFFFFF"/>
              </a:solidFill>
            </a:endParaRPr>
          </a:p>
        </p:txBody>
      </p:sp>
      <p:pic>
        <p:nvPicPr>
          <p:cNvPr id="9" name="Picture Placeholder 8" descr="power lines 2.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p:cNvSpPr>
            <a:spLocks noGrp="1"/>
          </p:cNvSpPr>
          <p:nvPr>
            <p:ph type="title"/>
          </p:nvPr>
        </p:nvSpPr>
        <p:spPr/>
        <p:txBody>
          <a:bodyPr/>
          <a:lstStyle/>
          <a:p>
            <a:r>
              <a:rPr lang="en-US" dirty="0"/>
              <a:t>Formula Rate Protocols</a:t>
            </a:r>
          </a:p>
        </p:txBody>
      </p:sp>
      <p:sp>
        <p:nvSpPr>
          <p:cNvPr id="7" name="Content Placeholder 6"/>
          <p:cNvSpPr>
            <a:spLocks noGrp="1"/>
          </p:cNvSpPr>
          <p:nvPr>
            <p:ph sz="quarter" idx="16"/>
          </p:nvPr>
        </p:nvSpPr>
        <p:spPr/>
        <p:txBody>
          <a:bodyPr/>
          <a:lstStyle/>
          <a:p>
            <a:pPr marL="342900" indent="-342900">
              <a:buFont typeface="Wingdings" panose="05000000000000000000" pitchFamily="2" charset="2"/>
              <a:buChar char="Ø"/>
            </a:pPr>
            <a:r>
              <a:rPr lang="en-US" dirty="0"/>
              <a:t>In July 2014, the Federal Energy Regulatory Commission (FERC) requested that Black Hills update its formula rate protocols</a:t>
            </a:r>
          </a:p>
          <a:p>
            <a:pPr marL="342900" indent="-342900">
              <a:buFont typeface="Wingdings" panose="05000000000000000000" pitchFamily="2" charset="2"/>
              <a:buChar char="Ø"/>
            </a:pPr>
            <a:r>
              <a:rPr lang="en-US" dirty="0"/>
              <a:t>The updates were needed to:</a:t>
            </a:r>
          </a:p>
          <a:p>
            <a:pPr marL="1028700" lvl="2" indent="-342900">
              <a:buFont typeface="Wingdings" panose="05000000000000000000" pitchFamily="2" charset="2"/>
              <a:buChar char="Ø"/>
            </a:pPr>
            <a:r>
              <a:rPr lang="en-US" dirty="0"/>
              <a:t>Provide clarification on who can participate in the information exchange</a:t>
            </a:r>
          </a:p>
          <a:p>
            <a:pPr marL="1028700" lvl="2" indent="-342900">
              <a:buFont typeface="Wingdings" panose="05000000000000000000" pitchFamily="2" charset="2"/>
              <a:buChar char="Ø"/>
            </a:pPr>
            <a:r>
              <a:rPr lang="en-US" dirty="0"/>
              <a:t>Increase transparency</a:t>
            </a:r>
          </a:p>
          <a:p>
            <a:pPr marL="1028700" lvl="2" indent="-342900">
              <a:buFont typeface="Wingdings" panose="05000000000000000000" pitchFamily="2" charset="2"/>
              <a:buChar char="Ø"/>
            </a:pPr>
            <a:r>
              <a:rPr lang="en-US" dirty="0"/>
              <a:t>Create challenge procedures</a:t>
            </a:r>
          </a:p>
          <a:p>
            <a:pPr marL="352044" lvl="1" indent="-342900">
              <a:buFont typeface="Wingdings" panose="05000000000000000000" pitchFamily="2" charset="2"/>
              <a:buChar char="Ø"/>
            </a:pPr>
            <a:r>
              <a:rPr lang="en-US" dirty="0">
                <a:solidFill>
                  <a:schemeClr val="tx1"/>
                </a:solidFill>
              </a:rPr>
              <a:t>Black Hills Revised its tariff and the new formula rate protocols went into effect January 1, 2015</a:t>
            </a:r>
          </a:p>
          <a:p>
            <a:pPr marL="352044" lvl="1"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161453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5CFD9C80-D18E-304C-B4D1-4931B6EB1AC3}"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D80B50A-2694-8044-B3E0-4ED10B73563A}" type="slidenum">
              <a:rPr lang="en-US" sz="1100">
                <a:solidFill>
                  <a:srgbClr val="FFFFFF"/>
                </a:solidFill>
              </a:rPr>
              <a:pPr/>
              <a:t>7</a:t>
            </a:fld>
            <a:endParaRPr lang="en-US" sz="1100">
              <a:solidFill>
                <a:srgbClr val="FFFFFF"/>
              </a:solidFill>
            </a:endParaRPr>
          </a:p>
        </p:txBody>
      </p:sp>
      <p:pic>
        <p:nvPicPr>
          <p:cNvPr id="10" name="Picture Placeholder 9" descr="power lines 5.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91"/>
          <a:stretch/>
        </p:blipFill>
        <p:spPr/>
      </p:pic>
      <p:sp>
        <p:nvSpPr>
          <p:cNvPr id="7" name="Title 6"/>
          <p:cNvSpPr>
            <a:spLocks noGrp="1"/>
          </p:cNvSpPr>
          <p:nvPr>
            <p:ph type="title"/>
          </p:nvPr>
        </p:nvSpPr>
        <p:spPr>
          <a:xfrm>
            <a:off x="435800" y="380390"/>
            <a:ext cx="5127955" cy="603283"/>
          </a:xfrm>
        </p:spPr>
        <p:txBody>
          <a:bodyPr/>
          <a:lstStyle/>
          <a:p>
            <a:r>
              <a:rPr lang="en-US" sz="3200" dirty="0"/>
              <a:t>Summary of Key Drivers</a:t>
            </a:r>
            <a:endParaRPr lang="en-US" dirty="0"/>
          </a:p>
        </p:txBody>
      </p:sp>
      <p:sp>
        <p:nvSpPr>
          <p:cNvPr id="6" name="Content Placeholder 5"/>
          <p:cNvSpPr>
            <a:spLocks noGrp="1"/>
          </p:cNvSpPr>
          <p:nvPr>
            <p:ph sz="quarter" idx="16"/>
          </p:nvPr>
        </p:nvSpPr>
        <p:spPr>
          <a:xfrm>
            <a:off x="436563" y="1119583"/>
            <a:ext cx="5130800" cy="4854959"/>
          </a:xfrm>
        </p:spPr>
        <p:txBody>
          <a:bodyPr/>
          <a:lstStyle/>
          <a:p>
            <a:pPr lvl="0"/>
            <a:r>
              <a:rPr lang="en-US" dirty="0"/>
              <a:t>Revenue Requirement</a:t>
            </a:r>
          </a:p>
          <a:p>
            <a:pPr marL="342900" lvl="0" indent="-342900">
              <a:buFont typeface="Arial" panose="020B0604020202020204" pitchFamily="34" charset="0"/>
              <a:buChar char="•"/>
            </a:pPr>
            <a:r>
              <a:rPr lang="en-US" dirty="0"/>
              <a:t>Decrease in total revenue requirement of  ($1,082,369) </a:t>
            </a:r>
          </a:p>
          <a:p>
            <a:pPr marL="342900" lvl="0" indent="-342900">
              <a:buFont typeface="Arial" panose="020B0604020202020204" pitchFamily="34" charset="0"/>
              <a:buChar char="•"/>
            </a:pPr>
            <a:r>
              <a:rPr lang="en-US" dirty="0"/>
              <a:t>Drivers of decrease :</a:t>
            </a:r>
          </a:p>
          <a:p>
            <a:pPr marL="1028700" lvl="2" indent="-342900">
              <a:buFont typeface="Arial" panose="020B0604020202020204" pitchFamily="34" charset="0"/>
              <a:buChar char="•"/>
            </a:pPr>
            <a:r>
              <a:rPr lang="en-US" dirty="0"/>
              <a:t>Delay in-service of </a:t>
            </a:r>
            <a:r>
              <a:rPr lang="en-US" dirty="0" err="1"/>
              <a:t>Teckla</a:t>
            </a:r>
            <a:r>
              <a:rPr lang="en-US" dirty="0"/>
              <a:t>-Osage 230kV Line</a:t>
            </a:r>
          </a:p>
          <a:p>
            <a:pPr marL="1028700" lvl="2" indent="-342900">
              <a:buFont typeface="Arial" panose="020B0604020202020204" pitchFamily="34" charset="0"/>
              <a:buChar char="•"/>
            </a:pPr>
            <a:r>
              <a:rPr lang="en-US" dirty="0"/>
              <a:t>Delay in-service of Osage-Lange 230kV line</a:t>
            </a:r>
          </a:p>
          <a:p>
            <a:pPr marL="1028700" lvl="2" indent="-342900">
              <a:buFont typeface="Arial" panose="020B0604020202020204" pitchFamily="34" charset="0"/>
              <a:buChar char="•"/>
            </a:pPr>
            <a:r>
              <a:rPr lang="en-US" dirty="0"/>
              <a:t>Change in Accounting for payroll taxes </a:t>
            </a:r>
          </a:p>
          <a:p>
            <a:pPr marL="342900" indent="-342900">
              <a:buFont typeface="Arial" panose="020B0604020202020204" pitchFamily="34" charset="0"/>
              <a:buChar char="•"/>
            </a:pPr>
            <a:r>
              <a:rPr lang="en-US" dirty="0"/>
              <a:t>O&amp;M Increase drivers</a:t>
            </a:r>
          </a:p>
          <a:p>
            <a:pPr marL="1028700" lvl="2" indent="-342900">
              <a:buFont typeface="Arial" panose="020B0604020202020204" pitchFamily="34" charset="0"/>
              <a:buChar char="•"/>
            </a:pPr>
            <a:r>
              <a:rPr lang="en-US" dirty="0"/>
              <a:t>Misc. Maintenances for 230KV</a:t>
            </a:r>
          </a:p>
          <a:p>
            <a:pPr marL="1028700" lvl="2" indent="-342900">
              <a:buFont typeface="Arial" panose="020B0604020202020204" pitchFamily="34" charset="0"/>
              <a:buChar char="•"/>
            </a:pPr>
            <a:r>
              <a:rPr lang="en-US" dirty="0"/>
              <a:t>Other Misc. Maintenances for System Control </a:t>
            </a:r>
          </a:p>
          <a:p>
            <a:endParaRPr lang="en-US" dirty="0"/>
          </a:p>
        </p:txBody>
      </p:sp>
    </p:spTree>
    <p:extLst>
      <p:ext uri="{BB962C8B-B14F-4D97-AF65-F5344CB8AC3E}">
        <p14:creationId xmlns:p14="http://schemas.microsoft.com/office/powerpoint/2010/main" val="12375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8</a:t>
            </a:fld>
            <a:endParaRPr lang="en-US"/>
          </a:p>
        </p:txBody>
      </p:sp>
      <p:sp>
        <p:nvSpPr>
          <p:cNvPr id="3" name="Title 2"/>
          <p:cNvSpPr>
            <a:spLocks noGrp="1"/>
          </p:cNvSpPr>
          <p:nvPr>
            <p:ph type="title"/>
          </p:nvPr>
        </p:nvSpPr>
        <p:spPr>
          <a:xfrm>
            <a:off x="539094" y="128589"/>
            <a:ext cx="8229600" cy="621054"/>
          </a:xfrm>
        </p:spPr>
        <p:txBody>
          <a:bodyPr/>
          <a:lstStyle/>
          <a:p>
            <a:pPr>
              <a:lnSpc>
                <a:spcPts val="1500"/>
              </a:lnSpc>
            </a:pPr>
            <a:r>
              <a:rPr lang="en-US" dirty="0"/>
              <a:t>2016 Revenue  </a:t>
            </a:r>
            <a:r>
              <a:rPr lang="en-US" sz="1800" dirty="0"/>
              <a:t>Actual vs. Estimated </a:t>
            </a:r>
          </a:p>
        </p:txBody>
      </p:sp>
      <p:pic>
        <p:nvPicPr>
          <p:cNvPr id="5" name="Picture 4"/>
          <p:cNvPicPr>
            <a:picLocks noChangeAspect="1"/>
          </p:cNvPicPr>
          <p:nvPr/>
        </p:nvPicPr>
        <p:blipFill>
          <a:blip r:embed="rId2"/>
          <a:stretch>
            <a:fillRect/>
          </a:stretch>
        </p:blipFill>
        <p:spPr>
          <a:xfrm>
            <a:off x="430036" y="812651"/>
            <a:ext cx="6298142" cy="5627048"/>
          </a:xfrm>
          <a:prstGeom prst="rect">
            <a:avLst/>
          </a:prstGeom>
        </p:spPr>
      </p:pic>
    </p:spTree>
    <p:extLst>
      <p:ext uri="{BB962C8B-B14F-4D97-AF65-F5344CB8AC3E}">
        <p14:creationId xmlns:p14="http://schemas.microsoft.com/office/powerpoint/2010/main" val="95032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A5DBDEBD-6AB8-BF44-8C7A-93C1D8302B96}" type="slidenum">
              <a:rPr lang="en-US" sz="1100">
                <a:solidFill>
                  <a:srgbClr val="FFFFFF"/>
                </a:solidFill>
              </a:rPr>
              <a:pPr/>
              <a:t>9</a:t>
            </a:fld>
            <a:endParaRPr lang="en-US" sz="1100">
              <a:solidFill>
                <a:srgbClr val="FFFFFF"/>
              </a:solidFill>
            </a:endParaRPr>
          </a:p>
        </p:txBody>
      </p:sp>
      <p:pic>
        <p:nvPicPr>
          <p:cNvPr id="11" name="Picture Placeholder 10" descr="power lines 8.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p:cNvSpPr>
            <a:spLocks noGrp="1"/>
          </p:cNvSpPr>
          <p:nvPr>
            <p:ph type="title"/>
          </p:nvPr>
        </p:nvSpPr>
        <p:spPr>
          <a:xfrm>
            <a:off x="435800" y="380390"/>
            <a:ext cx="5127955" cy="674053"/>
          </a:xfrm>
        </p:spPr>
        <p:txBody>
          <a:bodyPr/>
          <a:lstStyle/>
          <a:p>
            <a:r>
              <a:rPr lang="en-US" dirty="0"/>
              <a:t>How to be Engaged</a:t>
            </a:r>
          </a:p>
        </p:txBody>
      </p:sp>
      <p:sp>
        <p:nvSpPr>
          <p:cNvPr id="10" name="Content Placeholder 9"/>
          <p:cNvSpPr>
            <a:spLocks noGrp="1"/>
          </p:cNvSpPr>
          <p:nvPr>
            <p:ph sz="quarter" idx="16"/>
          </p:nvPr>
        </p:nvSpPr>
        <p:spPr>
          <a:xfrm>
            <a:off x="432955" y="1424383"/>
            <a:ext cx="5130800" cy="4854959"/>
          </a:xfrm>
        </p:spPr>
        <p:txBody>
          <a:bodyPr/>
          <a:lstStyle/>
          <a:p>
            <a:pPr algn="just"/>
            <a:r>
              <a:rPr lang="en-US" sz="1600" dirty="0"/>
              <a:t>We invite our transmission customers to sign up to receive notices related to the Projected Net Revenue Requirement and Annual True-Up.  A notification will be sent by email whenever there is an update.  These notifications are also posted on our OASIS site.  </a:t>
            </a:r>
            <a:r>
              <a:rPr lang="en-US" sz="1600" dirty="0">
                <a:hlinkClick r:id="rId4"/>
              </a:rPr>
              <a:t>https://www.oasis.oati.com/BHBE/index.html</a:t>
            </a:r>
            <a:r>
              <a:rPr lang="en-US" sz="1600" dirty="0"/>
              <a:t> </a:t>
            </a:r>
          </a:p>
          <a:p>
            <a:endParaRPr lang="en-US" sz="1600" dirty="0"/>
          </a:p>
          <a:p>
            <a:pPr marL="285750" indent="-285750">
              <a:buFont typeface="Wingdings" panose="05000000000000000000" pitchFamily="2" charset="2"/>
              <a:buChar char="Ø"/>
            </a:pPr>
            <a:r>
              <a:rPr lang="en-US" sz="1600" dirty="0"/>
              <a:t>To sign up for the notices go to our website </a:t>
            </a:r>
            <a:r>
              <a:rPr lang="en-US" sz="1600" u="sng" dirty="0">
                <a:hlinkClick r:id="rId5"/>
              </a:rPr>
              <a:t>www.blackhillsenergy.com</a:t>
            </a:r>
            <a:r>
              <a:rPr lang="en-US" sz="1600" dirty="0"/>
              <a:t>.  In the list on the left click on  </a:t>
            </a:r>
            <a:r>
              <a:rPr lang="en-US" sz="1600" i="1" dirty="0"/>
              <a:t>In Your Neighborhood</a:t>
            </a:r>
            <a:r>
              <a:rPr lang="en-US" sz="1600" dirty="0"/>
              <a:t>.  Next click on </a:t>
            </a:r>
            <a:r>
              <a:rPr lang="en-US" sz="1600" i="1" dirty="0"/>
              <a:t>Transmission &amp; Distribution</a:t>
            </a:r>
            <a:r>
              <a:rPr lang="en-US" sz="1600" dirty="0"/>
              <a:t> then </a:t>
            </a:r>
            <a:r>
              <a:rPr lang="en-US" sz="1600" i="1" dirty="0"/>
              <a:t>Transmission Rates</a:t>
            </a:r>
            <a:r>
              <a:rPr lang="en-US" sz="1600" dirty="0"/>
              <a:t>.  Under More Information click on the link </a:t>
            </a:r>
            <a:r>
              <a:rPr lang="en-US" sz="1600" i="1" dirty="0"/>
              <a:t>Sign up for notices</a:t>
            </a:r>
            <a:r>
              <a:rPr lang="en-US" sz="1600" dirty="0"/>
              <a:t>.  Key in your email address and click Subscribe.</a:t>
            </a:r>
          </a:p>
          <a:p>
            <a:endParaRPr lang="en-US" sz="1600" dirty="0"/>
          </a:p>
          <a:p>
            <a:pPr marL="285750" indent="-285750">
              <a:buFont typeface="Wingdings" panose="05000000000000000000" pitchFamily="2" charset="2"/>
              <a:buChar char="Ø"/>
            </a:pPr>
            <a:r>
              <a:rPr lang="en-US" sz="1600" dirty="0"/>
              <a:t>If you have any questions please contact us on our transmission line at 605-721-2220 or email </a:t>
            </a:r>
            <a:r>
              <a:rPr lang="en-US" sz="1600" u="sng" dirty="0">
                <a:hlinkClick r:id="rId6"/>
              </a:rPr>
              <a:t>Transmissionservice@blackhillscorp.com</a:t>
            </a:r>
            <a:r>
              <a:rPr lang="en-US" sz="1600" dirty="0"/>
              <a:t>.</a:t>
            </a:r>
          </a:p>
          <a:p>
            <a:endParaRPr lang="en-US" dirty="0"/>
          </a:p>
        </p:txBody>
      </p:sp>
    </p:spTree>
    <p:extLst>
      <p:ext uri="{BB962C8B-B14F-4D97-AF65-F5344CB8AC3E}">
        <p14:creationId xmlns:p14="http://schemas.microsoft.com/office/powerpoint/2010/main" val="671941700"/>
      </p:ext>
    </p:extLst>
  </p:cSld>
  <p:clrMapOvr>
    <a:masterClrMapping/>
  </p:clrMapOvr>
</p:sld>
</file>

<file path=ppt/theme/theme1.xml><?xml version="1.0" encoding="utf-8"?>
<a:theme xmlns:a="http://schemas.openxmlformats.org/drawingml/2006/main" name="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3955</TotalTime>
  <Words>344</Words>
  <Application>Microsoft Office PowerPoint</Application>
  <PresentationFormat>On-screen Show (4:3)</PresentationFormat>
  <Paragraphs>77</Paragraphs>
  <Slides>12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MS PGothic</vt:lpstr>
      <vt:lpstr>MS PGothic</vt:lpstr>
      <vt:lpstr>Arial</vt:lpstr>
      <vt:lpstr>Calibri</vt:lpstr>
      <vt:lpstr>Rockwell</vt:lpstr>
      <vt:lpstr>Wingdings</vt:lpstr>
      <vt:lpstr>Black Hills Corp A</vt:lpstr>
      <vt:lpstr>1_Black Hills Corp A</vt:lpstr>
      <vt:lpstr>BHP 2016 Formula Rate True-Up Meeting</vt:lpstr>
      <vt:lpstr>Agenda</vt:lpstr>
      <vt:lpstr>CUS Transmission System</vt:lpstr>
      <vt:lpstr>PowerPoint Presentation</vt:lpstr>
      <vt:lpstr>Where We Are in the West</vt:lpstr>
      <vt:lpstr>Formula Rate Protocols</vt:lpstr>
      <vt:lpstr>Summary of Key Drivers</vt:lpstr>
      <vt:lpstr>2016 Revenue  Actual vs. Estimated </vt:lpstr>
      <vt:lpstr>How to be Engaged</vt:lpstr>
      <vt:lpstr>Questions</vt:lpstr>
      <vt:lpstr>Comments /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pmorriso</dc:creator>
  <cp:lastModifiedBy>Clements, Dan</cp:lastModifiedBy>
  <cp:revision>234</cp:revision>
  <dcterms:created xsi:type="dcterms:W3CDTF">2014-12-10T23:32:56Z</dcterms:created>
  <dcterms:modified xsi:type="dcterms:W3CDTF">2019-07-01T16:36:11Z</dcterms:modified>
</cp:coreProperties>
</file>